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01" r:id="rId2"/>
  </p:sldMasterIdLst>
  <p:notesMasterIdLst>
    <p:notesMasterId r:id="rId32"/>
  </p:notesMasterIdLst>
  <p:sldIdLst>
    <p:sldId id="283" r:id="rId3"/>
    <p:sldId id="284" r:id="rId4"/>
    <p:sldId id="285" r:id="rId5"/>
    <p:sldId id="286" r:id="rId6"/>
    <p:sldId id="260" r:id="rId7"/>
    <p:sldId id="261" r:id="rId8"/>
    <p:sldId id="287" r:id="rId9"/>
    <p:sldId id="291" r:id="rId10"/>
    <p:sldId id="264" r:id="rId11"/>
    <p:sldId id="265" r:id="rId12"/>
    <p:sldId id="288" r:id="rId13"/>
    <p:sldId id="267" r:id="rId14"/>
    <p:sldId id="268" r:id="rId15"/>
    <p:sldId id="269" r:id="rId16"/>
    <p:sldId id="289" r:id="rId17"/>
    <p:sldId id="271" r:id="rId18"/>
    <p:sldId id="272" r:id="rId19"/>
    <p:sldId id="273" r:id="rId20"/>
    <p:sldId id="292" r:id="rId21"/>
    <p:sldId id="290" r:id="rId22"/>
    <p:sldId id="293" r:id="rId23"/>
    <p:sldId id="294" r:id="rId24"/>
    <p:sldId id="278" r:id="rId25"/>
    <p:sldId id="295" r:id="rId26"/>
    <p:sldId id="296" r:id="rId27"/>
    <p:sldId id="297" r:id="rId28"/>
    <p:sldId id="298" r:id="rId29"/>
    <p:sldId id="299" r:id="rId30"/>
    <p:sldId id="300" r:id="rId3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6"/>
    <p:restoredTop sz="93602"/>
  </p:normalViewPr>
  <p:slideViewPr>
    <p:cSldViewPr snapToGrid="0" snapToObjects="1">
      <p:cViewPr varScale="1">
        <p:scale>
          <a:sx n="68" d="100"/>
          <a:sy n="68" d="100"/>
        </p:scale>
        <p:origin x="1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2018/7/25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221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4187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723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114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960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4455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7360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1125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4528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8794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064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2086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06592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88089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00313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46586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3028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569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7945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9448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7177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4598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134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0890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19896190">
            <a:off x="-846980" y="4391937"/>
            <a:ext cx="3716222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1038840" y="3145644"/>
            <a:ext cx="11723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18900000">
            <a:off x="2964992" y="4498454"/>
            <a:ext cx="562742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9462407">
            <a:off x="858415" y="3412397"/>
            <a:ext cx="305434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220555">
            <a:off x="9068972" y="-665078"/>
            <a:ext cx="26020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263186">
            <a:off x="10805818" y="58017"/>
            <a:ext cx="2082844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229117">
            <a:off x="7312023" y="556810"/>
            <a:ext cx="562742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229117">
            <a:off x="10862351" y="2812891"/>
            <a:ext cx="472953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3026992" y="5398176"/>
            <a:ext cx="219002" cy="21900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2448653" y="1496680"/>
            <a:ext cx="7294694" cy="73980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448653" y="2236489"/>
            <a:ext cx="7294694" cy="1434423"/>
          </a:xfrm>
          <a:prstGeom prst="rect">
            <a:avLst/>
          </a:prstGeom>
          <a:solidFill>
            <a:schemeClr val="accent4"/>
          </a:solidFill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448653" y="3666358"/>
            <a:ext cx="7294694" cy="589613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2448653" y="4255971"/>
            <a:ext cx="7294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defRPr>
            </a:lvl1pPr>
          </a:lstStyle>
          <a:p>
            <a:pPr marL="285750" lvl="0" indent="-285750" algn="ctr">
              <a:lnSpc>
                <a:spcPct val="150000"/>
              </a:lnSpc>
              <a:buFont typeface="Wingdings" charset="2"/>
              <a:buChar char="n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919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4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6238231" flipH="1">
            <a:off x="9407392" y="4234793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19041346" flipH="1">
            <a:off x="10088253" y="6106343"/>
            <a:ext cx="188104" cy="1881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998715" flipH="1">
            <a:off x="10506343" y="5622066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19250941" flipH="1">
            <a:off x="10179321" y="5688691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628487" flipH="1">
            <a:off x="11165499" y="65923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703810" flipH="1">
            <a:off x="11537857" y="2659624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985914" flipH="1">
            <a:off x="11073314" y="54149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3014278" flipH="1">
            <a:off x="10200525" y="3586333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4169379" flipH="1">
            <a:off x="8954405" y="546220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849597" flipH="1">
            <a:off x="10415339" y="6386801"/>
            <a:ext cx="669019" cy="6690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703810" flipH="1">
            <a:off x="10051625" y="3232154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24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5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503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6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94188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532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7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94188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0145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94188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481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宋体" panose="02010600030101010101" pitchFamily="2" charset="-122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宋体" panose="02010600030101010101" pitchFamily="2" charset="-122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858341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模板使用技巧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 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一键调整模板颜色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选择“设计”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“变体”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“颜色”；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选择你喜欢的颜色搭配，模板一秒调整为你选颜色。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0047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模板使用技巧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 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随时添加模板样式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选择“开始”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“新建幻灯片”；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选择你需要的页面，如封面页，目录页，副标题页，内容页等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17254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8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41970" y="2172089"/>
            <a:ext cx="3453384" cy="17141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115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941970" y="3886200"/>
            <a:ext cx="3453384" cy="66501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26241" y="1377380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6726241" y="1714502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6726241" y="2795738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726241" y="3132860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6726241" y="4214096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6726241" y="4551218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484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white">
                  <a:alpha val="7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white">
                  <a:alpha val="7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41970" y="2172089"/>
            <a:ext cx="3453384" cy="17141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115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941970" y="3886200"/>
            <a:ext cx="3453384" cy="66501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26241" y="1377380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6726241" y="1714502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6726241" y="2497928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726241" y="2835050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6726241" y="3618477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6726241" y="3955599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20"/>
          </p:nvPr>
        </p:nvSpPr>
        <p:spPr>
          <a:xfrm>
            <a:off x="6726241" y="4737564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21"/>
          </p:nvPr>
        </p:nvSpPr>
        <p:spPr>
          <a:xfrm>
            <a:off x="6726241" y="5074686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607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_五项目录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41970" y="2172089"/>
            <a:ext cx="3453384" cy="17141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115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941970" y="3886200"/>
            <a:ext cx="3453384" cy="66501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26241" y="1377380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6726241" y="1714502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6726241" y="2183063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726241" y="2520185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6726241" y="3057243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6726241" y="3394365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8"/>
          </p:nvPr>
        </p:nvSpPr>
        <p:spPr>
          <a:xfrm>
            <a:off x="6726241" y="3991258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6726241" y="4328380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20"/>
          </p:nvPr>
        </p:nvSpPr>
        <p:spPr>
          <a:xfrm>
            <a:off x="6726241" y="4796941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21"/>
          </p:nvPr>
        </p:nvSpPr>
        <p:spPr>
          <a:xfrm>
            <a:off x="6726241" y="5134063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5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41970" y="2172089"/>
            <a:ext cx="3453384" cy="17141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115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941970" y="3886200"/>
            <a:ext cx="3453384" cy="66501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26241" y="997370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6726241" y="1334492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6726241" y="1803053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726241" y="2140175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6726241" y="2677233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6726241" y="3014355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8"/>
          </p:nvPr>
        </p:nvSpPr>
        <p:spPr>
          <a:xfrm>
            <a:off x="6726241" y="3611248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6726241" y="3948370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20"/>
          </p:nvPr>
        </p:nvSpPr>
        <p:spPr>
          <a:xfrm>
            <a:off x="6726241" y="4416931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21"/>
          </p:nvPr>
        </p:nvSpPr>
        <p:spPr>
          <a:xfrm>
            <a:off x="6726241" y="4754053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2"/>
          </p:nvPr>
        </p:nvSpPr>
        <p:spPr>
          <a:xfrm>
            <a:off x="6726241" y="5350946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3"/>
          </p:nvPr>
        </p:nvSpPr>
        <p:spPr>
          <a:xfrm>
            <a:off x="6726241" y="5688068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31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9822520">
            <a:off x="3099071" y="410986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8585722">
            <a:off x="2900872" y="169105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4450317">
            <a:off x="2505540" y="316495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892948">
            <a:off x="1669486" y="283793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4240722">
            <a:off x="2955271" y="340891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3863176">
            <a:off x="2173226" y="242362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187853">
            <a:off x="1161290" y="175907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905749">
            <a:off x="2244535" y="132182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9322284">
            <a:off x="2044076" y="170116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42066">
            <a:off x="1017200" y="378935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20117985">
            <a:off x="3894745" y="181582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 rot="905749">
            <a:off x="2447007" y="463647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 rot="19322284">
            <a:off x="4995333" y="525920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9736611">
            <a:off x="3735113" y="439545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898200" y="2283751"/>
            <a:ext cx="1866282" cy="2934263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4000" b="1">
                <a:solidFill>
                  <a:schemeClr val="bg1"/>
                </a:solidFill>
                <a:latin typeface="+mn-lt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4898201" y="1925216"/>
            <a:ext cx="1866282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800" b="0">
                <a:solidFill>
                  <a:schemeClr val="bg1"/>
                </a:solidFill>
                <a:latin typeface="+mn-lt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PART</a:t>
            </a:r>
            <a:endParaRPr kumimoji="1" lang="zh-CN" altLang="en-US" dirty="0"/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7242528" y="2817380"/>
            <a:ext cx="3778967" cy="1940875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l">
              <a:buNone/>
              <a:defRPr sz="6600" b="1">
                <a:solidFill>
                  <a:schemeClr val="accent4">
                    <a:alpha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94188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32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2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9238099">
            <a:off x="11440980" y="5083135"/>
            <a:ext cx="442243" cy="4422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10718032" y="5587230"/>
            <a:ext cx="1790831" cy="1790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9831264" y="6039855"/>
            <a:ext cx="1029918" cy="10299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567216">
            <a:off x="9227888" y="6150357"/>
            <a:ext cx="265265" cy="2652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567216">
            <a:off x="11022574" y="4821816"/>
            <a:ext cx="308836" cy="308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96210" y="33589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-424797" y="-289495"/>
            <a:ext cx="1261894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1181569" y="925974"/>
            <a:ext cx="284699" cy="28469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1311074" y="134869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713834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7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3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 rot="9822520">
            <a:off x="8665853" y="469659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8585722">
            <a:off x="8467654" y="227778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 rot="4450317">
            <a:off x="8072322" y="375168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 rot="892948">
            <a:off x="7236268" y="342466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 rot="4240722">
            <a:off x="8522053" y="399564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 rot="3863176">
            <a:off x="7740008" y="301035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 rot="187853">
            <a:off x="6728072" y="234580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 rot="905749">
            <a:off x="7811317" y="190855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 rot="19322284">
            <a:off x="7610858" y="228789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 rot="42066">
            <a:off x="6583982" y="437608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 userDrawn="1"/>
        </p:nvSpPr>
        <p:spPr>
          <a:xfrm rot="20117985">
            <a:off x="9461527" y="240255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 userDrawn="1"/>
        </p:nvSpPr>
        <p:spPr>
          <a:xfrm rot="905749">
            <a:off x="8013789" y="522320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 userDrawn="1"/>
        </p:nvSpPr>
        <p:spPr>
          <a:xfrm rot="19322284">
            <a:off x="10562115" y="584593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 userDrawn="1"/>
        </p:nvSpPr>
        <p:spPr>
          <a:xfrm rot="19736611">
            <a:off x="9301895" y="498218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681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00" r:id="rId2"/>
    <p:sldLayoutId id="2147483699" r:id="rId3"/>
    <p:sldLayoutId id="2147483688" r:id="rId4"/>
    <p:sldLayoutId id="214748369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8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056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hyperlink" Target="http://www.officeplus.c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XXXX</a:t>
            </a:r>
            <a:r>
              <a:rPr kumimoji="1" lang="zh-CN" altLang="en-US" dirty="0"/>
              <a:t>公司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249976" y="2236489"/>
            <a:ext cx="5692048" cy="1434423"/>
          </a:xfrm>
        </p:spPr>
        <p:txBody>
          <a:bodyPr/>
          <a:lstStyle/>
          <a:p>
            <a:r>
              <a:rPr kumimoji="1" lang="zh-CN" altLang="en-US" dirty="0"/>
              <a:t>清新企业介绍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Company Introduction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2448653" y="4255971"/>
            <a:ext cx="7294694" cy="1456809"/>
          </a:xfrm>
        </p:spPr>
        <p:txBody>
          <a:bodyPr/>
          <a:lstStyle/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dirty="0"/>
              <a:t>学校名称：</a:t>
            </a:r>
            <a:r>
              <a:rPr lang="en-US" altLang="zh-CN" dirty="0"/>
              <a:t>OfficePLUS</a:t>
            </a:r>
            <a:r>
              <a:rPr lang="zh-CN" altLang="en-US" dirty="0"/>
              <a:t>大学</a:t>
            </a:r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dirty="0"/>
              <a:t>指导老师：</a:t>
            </a:r>
            <a:r>
              <a:rPr lang="en-US" altLang="zh-CN" dirty="0"/>
              <a:t>John</a:t>
            </a:r>
            <a:r>
              <a:rPr lang="zh-CN" altLang="en-US" dirty="0"/>
              <a:t> </a:t>
            </a:r>
            <a:r>
              <a:rPr lang="en-US" altLang="zh-CN" dirty="0"/>
              <a:t>Doe</a:t>
            </a:r>
            <a:endParaRPr lang="zh-CN" altLang="en-US" dirty="0"/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dirty="0"/>
              <a:t>报告人：</a:t>
            </a:r>
            <a:r>
              <a:rPr lang="en-US" altLang="zh-CN" dirty="0"/>
              <a:t>Jane</a:t>
            </a:r>
            <a:r>
              <a:rPr lang="zh-CN" altLang="en-US" dirty="0"/>
              <a:t> </a:t>
            </a:r>
            <a:r>
              <a:rPr lang="en-US" altLang="zh-CN" dirty="0"/>
              <a:t>Doe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70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42612" y="3656113"/>
            <a:ext cx="3932481" cy="2515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2470268" y="4926185"/>
            <a:ext cx="356533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6" name="矩形 5"/>
          <p:cNvSpPr/>
          <p:nvPr/>
        </p:nvSpPr>
        <p:spPr>
          <a:xfrm>
            <a:off x="2508018" y="4473753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作品概述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7" t="10133" r="26303" b="30959"/>
          <a:stretch/>
        </p:blipFill>
        <p:spPr>
          <a:xfrm>
            <a:off x="0" y="917875"/>
            <a:ext cx="4539343" cy="3404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矩形 6"/>
          <p:cNvSpPr/>
          <p:nvPr/>
        </p:nvSpPr>
        <p:spPr>
          <a:xfrm>
            <a:off x="8259519" y="236936"/>
            <a:ext cx="3932481" cy="25153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8"/>
          <p:cNvSpPr txBox="1"/>
          <p:nvPr/>
        </p:nvSpPr>
        <p:spPr>
          <a:xfrm>
            <a:off x="8387175" y="917875"/>
            <a:ext cx="356533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9" name="矩形 8"/>
          <p:cNvSpPr/>
          <p:nvPr/>
        </p:nvSpPr>
        <p:spPr>
          <a:xfrm>
            <a:off x="8424925" y="465443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7" t="10133" r="26303" b="30959"/>
          <a:stretch/>
        </p:blipFill>
        <p:spPr>
          <a:xfrm>
            <a:off x="6861686" y="2422903"/>
            <a:ext cx="4539343" cy="3404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0258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制作过程</a:t>
            </a:r>
          </a:p>
        </p:txBody>
      </p:sp>
    </p:spTree>
    <p:extLst>
      <p:ext uri="{BB962C8B-B14F-4D97-AF65-F5344CB8AC3E}">
        <p14:creationId xmlns:p14="http://schemas.microsoft.com/office/powerpoint/2010/main" val="37231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制作过程</a:t>
            </a:r>
          </a:p>
        </p:txBody>
      </p:sp>
      <p:grpSp>
        <p:nvGrpSpPr>
          <p:cNvPr id="59" name="组 58"/>
          <p:cNvGrpSpPr/>
          <p:nvPr/>
        </p:nvGrpSpPr>
        <p:grpSpPr>
          <a:xfrm>
            <a:off x="1713834" y="1499661"/>
            <a:ext cx="3898111" cy="1704425"/>
            <a:chOff x="1713834" y="1499661"/>
            <a:chExt cx="3898111" cy="1704425"/>
          </a:xfrm>
        </p:grpSpPr>
        <p:sp>
          <p:nvSpPr>
            <p:cNvPr id="16" name="矩形 15"/>
            <p:cNvSpPr/>
            <p:nvPr/>
          </p:nvSpPr>
          <p:spPr>
            <a:xfrm>
              <a:off x="1713834" y="1499661"/>
              <a:ext cx="3898111" cy="17044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713834" y="1499661"/>
              <a:ext cx="1007038" cy="1704425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9" name="文本框 8"/>
          <p:cNvSpPr txBox="1"/>
          <p:nvPr/>
        </p:nvSpPr>
        <p:spPr>
          <a:xfrm>
            <a:off x="2975658" y="2113459"/>
            <a:ext cx="23815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0" name="矩形 19"/>
          <p:cNvSpPr/>
          <p:nvPr/>
        </p:nvSpPr>
        <p:spPr>
          <a:xfrm>
            <a:off x="2975658" y="1661027"/>
            <a:ext cx="2381500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383777" y="2945364"/>
            <a:ext cx="445028" cy="4450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745909" y="1690153"/>
            <a:ext cx="942886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8000" b="1" dirty="0">
                <a:solidFill>
                  <a:schemeClr val="bg1"/>
                </a:solidFill>
              </a:rPr>
              <a:t>A</a:t>
            </a:r>
            <a:endParaRPr kumimoji="1" lang="zh-CN" altLang="en-US" sz="8000" b="1" dirty="0">
              <a:solidFill>
                <a:schemeClr val="bg1"/>
              </a:solidFill>
            </a:endParaRPr>
          </a:p>
        </p:txBody>
      </p:sp>
      <p:grpSp>
        <p:nvGrpSpPr>
          <p:cNvPr id="60" name="组 59"/>
          <p:cNvGrpSpPr/>
          <p:nvPr/>
        </p:nvGrpSpPr>
        <p:grpSpPr>
          <a:xfrm>
            <a:off x="6195587" y="1499661"/>
            <a:ext cx="3898111" cy="1704425"/>
            <a:chOff x="6195587" y="1499661"/>
            <a:chExt cx="3898111" cy="1704425"/>
          </a:xfrm>
        </p:grpSpPr>
        <p:sp>
          <p:nvSpPr>
            <p:cNvPr id="31" name="矩形 30"/>
            <p:cNvSpPr/>
            <p:nvPr/>
          </p:nvSpPr>
          <p:spPr>
            <a:xfrm flipH="1">
              <a:off x="6195587" y="1499661"/>
              <a:ext cx="3898111" cy="17044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 flipH="1">
              <a:off x="9086660" y="1499661"/>
              <a:ext cx="1007038" cy="1704425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" name="文本框 8"/>
          <p:cNvSpPr txBox="1"/>
          <p:nvPr/>
        </p:nvSpPr>
        <p:spPr>
          <a:xfrm flipH="1">
            <a:off x="6450374" y="2113459"/>
            <a:ext cx="23815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0" name="矩形 29"/>
          <p:cNvSpPr/>
          <p:nvPr/>
        </p:nvSpPr>
        <p:spPr>
          <a:xfrm flipH="1">
            <a:off x="6450374" y="1661027"/>
            <a:ext cx="2381500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26" name="椭圆 25"/>
          <p:cNvSpPr/>
          <p:nvPr/>
        </p:nvSpPr>
        <p:spPr>
          <a:xfrm flipH="1">
            <a:off x="5951977" y="2945364"/>
            <a:ext cx="445026" cy="4450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 flipH="1">
            <a:off x="9200490" y="1690153"/>
            <a:ext cx="779380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8000" b="1" dirty="0">
                <a:solidFill>
                  <a:schemeClr val="bg1"/>
                </a:solidFill>
              </a:rPr>
              <a:t>B</a:t>
            </a:r>
            <a:endParaRPr kumimoji="1" lang="zh-CN" altLang="en-US" sz="8000" b="1" dirty="0">
              <a:solidFill>
                <a:schemeClr val="bg1"/>
              </a:solidFill>
            </a:endParaRPr>
          </a:p>
        </p:txBody>
      </p:sp>
      <p:grpSp>
        <p:nvGrpSpPr>
          <p:cNvPr id="49" name="组 48"/>
          <p:cNvGrpSpPr/>
          <p:nvPr/>
        </p:nvGrpSpPr>
        <p:grpSpPr>
          <a:xfrm flipV="1">
            <a:off x="1713834" y="3712975"/>
            <a:ext cx="3898111" cy="1704425"/>
            <a:chOff x="815671" y="1618373"/>
            <a:chExt cx="4154756" cy="1743090"/>
          </a:xfrm>
        </p:grpSpPr>
        <p:sp>
          <p:nvSpPr>
            <p:cNvPr id="52" name="矩形 51"/>
            <p:cNvSpPr/>
            <p:nvPr/>
          </p:nvSpPr>
          <p:spPr>
            <a:xfrm>
              <a:off x="815671" y="1618373"/>
              <a:ext cx="4154756" cy="17430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815671" y="1618373"/>
              <a:ext cx="1073340" cy="1743090"/>
            </a:xfrm>
            <a:prstGeom prst="rect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0" name="文本框 8"/>
          <p:cNvSpPr txBox="1"/>
          <p:nvPr/>
        </p:nvSpPr>
        <p:spPr>
          <a:xfrm>
            <a:off x="2975658" y="3911050"/>
            <a:ext cx="23815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51" name="矩形 50"/>
          <p:cNvSpPr/>
          <p:nvPr/>
        </p:nvSpPr>
        <p:spPr>
          <a:xfrm>
            <a:off x="2975658" y="4803602"/>
            <a:ext cx="2381500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47" name="椭圆 46"/>
          <p:cNvSpPr/>
          <p:nvPr/>
        </p:nvSpPr>
        <p:spPr>
          <a:xfrm flipV="1">
            <a:off x="5383777" y="3490462"/>
            <a:ext cx="445028" cy="4450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1725070" y="3903469"/>
            <a:ext cx="984565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8000" b="1" dirty="0">
                <a:solidFill>
                  <a:schemeClr val="bg1"/>
                </a:solidFill>
              </a:rPr>
              <a:t>C</a:t>
            </a:r>
            <a:endParaRPr kumimoji="1" lang="zh-CN" altLang="en-US" sz="8000" b="1" dirty="0">
              <a:solidFill>
                <a:schemeClr val="bg1"/>
              </a:solidFill>
            </a:endParaRPr>
          </a:p>
        </p:txBody>
      </p:sp>
      <p:grpSp>
        <p:nvGrpSpPr>
          <p:cNvPr id="41" name="组 40"/>
          <p:cNvGrpSpPr/>
          <p:nvPr/>
        </p:nvGrpSpPr>
        <p:grpSpPr>
          <a:xfrm flipH="1" flipV="1">
            <a:off x="6195587" y="3712975"/>
            <a:ext cx="3898111" cy="1704425"/>
            <a:chOff x="815671" y="1618373"/>
            <a:chExt cx="4154756" cy="1743090"/>
          </a:xfrm>
        </p:grpSpPr>
        <p:sp>
          <p:nvSpPr>
            <p:cNvPr id="44" name="矩形 43"/>
            <p:cNvSpPr/>
            <p:nvPr/>
          </p:nvSpPr>
          <p:spPr>
            <a:xfrm>
              <a:off x="815671" y="1618373"/>
              <a:ext cx="4154756" cy="17430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815671" y="1618373"/>
              <a:ext cx="1073340" cy="174309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2" name="文本框 41"/>
          <p:cNvSpPr txBox="1"/>
          <p:nvPr/>
        </p:nvSpPr>
        <p:spPr>
          <a:xfrm flipH="1">
            <a:off x="6450374" y="3911050"/>
            <a:ext cx="23815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3" name="矩形 42"/>
          <p:cNvSpPr/>
          <p:nvPr/>
        </p:nvSpPr>
        <p:spPr>
          <a:xfrm flipH="1">
            <a:off x="6450374" y="4803602"/>
            <a:ext cx="2381500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39" name="椭圆 38"/>
          <p:cNvSpPr/>
          <p:nvPr/>
        </p:nvSpPr>
        <p:spPr>
          <a:xfrm flipH="1" flipV="1">
            <a:off x="5951977" y="3466024"/>
            <a:ext cx="445026" cy="4450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/>
          <p:cNvSpPr txBox="1"/>
          <p:nvPr/>
        </p:nvSpPr>
        <p:spPr>
          <a:xfrm flipH="1">
            <a:off x="9138775" y="3903469"/>
            <a:ext cx="902811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8000" b="1" dirty="0">
                <a:solidFill>
                  <a:schemeClr val="bg1"/>
                </a:solidFill>
              </a:rPr>
              <a:t>D</a:t>
            </a:r>
            <a:endParaRPr kumimoji="1"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56" name="右箭头 55"/>
          <p:cNvSpPr/>
          <p:nvPr/>
        </p:nvSpPr>
        <p:spPr>
          <a:xfrm>
            <a:off x="5754006" y="3038312"/>
            <a:ext cx="428685" cy="268077"/>
          </a:xfrm>
          <a:prstGeom prst="rightArrow">
            <a:avLst>
              <a:gd name="adj1" fmla="val 2445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右箭头 56"/>
          <p:cNvSpPr/>
          <p:nvPr/>
        </p:nvSpPr>
        <p:spPr>
          <a:xfrm rot="5400000">
            <a:off x="5971711" y="3394537"/>
            <a:ext cx="428685" cy="268077"/>
          </a:xfrm>
          <a:prstGeom prst="rightArrow">
            <a:avLst>
              <a:gd name="adj1" fmla="val 2445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右箭头 57"/>
          <p:cNvSpPr/>
          <p:nvPr/>
        </p:nvSpPr>
        <p:spPr>
          <a:xfrm rot="10800000">
            <a:off x="5600929" y="3578936"/>
            <a:ext cx="428685" cy="268077"/>
          </a:xfrm>
          <a:prstGeom prst="rightArrow">
            <a:avLst>
              <a:gd name="adj1" fmla="val 2445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340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制作过程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3744685"/>
            <a:ext cx="12192000" cy="870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任意形状 5"/>
          <p:cNvSpPr/>
          <p:nvPr/>
        </p:nvSpPr>
        <p:spPr>
          <a:xfrm rot="10800000">
            <a:off x="859971" y="1458685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8"/>
          <p:cNvSpPr txBox="1"/>
          <p:nvPr/>
        </p:nvSpPr>
        <p:spPr>
          <a:xfrm>
            <a:off x="957943" y="2258201"/>
            <a:ext cx="1719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90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数字等都可以通过点击和重新输入进行更改，顶部“开始”面板中可以对字体、字号、颜色等进行修改。建议正文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9" name="矩形 8"/>
          <p:cNvSpPr/>
          <p:nvPr/>
        </p:nvSpPr>
        <p:spPr>
          <a:xfrm>
            <a:off x="957943" y="1805769"/>
            <a:ext cx="171994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2" name="任意形状 11"/>
          <p:cNvSpPr/>
          <p:nvPr/>
        </p:nvSpPr>
        <p:spPr>
          <a:xfrm>
            <a:off x="2955471" y="3472542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solidFill>
            <a:schemeClr val="accent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8"/>
          <p:cNvSpPr txBox="1"/>
          <p:nvPr/>
        </p:nvSpPr>
        <p:spPr>
          <a:xfrm>
            <a:off x="3042556" y="4788994"/>
            <a:ext cx="1719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4" name="矩形 13"/>
          <p:cNvSpPr/>
          <p:nvPr/>
        </p:nvSpPr>
        <p:spPr>
          <a:xfrm>
            <a:off x="3042556" y="4336562"/>
            <a:ext cx="171994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8" name="任意形状 17"/>
          <p:cNvSpPr/>
          <p:nvPr/>
        </p:nvSpPr>
        <p:spPr>
          <a:xfrm rot="10800000">
            <a:off x="5050971" y="1458685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8"/>
          <p:cNvSpPr txBox="1"/>
          <p:nvPr/>
        </p:nvSpPr>
        <p:spPr>
          <a:xfrm>
            <a:off x="5148943" y="2258201"/>
            <a:ext cx="1719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0" name="矩形 19"/>
          <p:cNvSpPr/>
          <p:nvPr/>
        </p:nvSpPr>
        <p:spPr>
          <a:xfrm>
            <a:off x="5148943" y="1805769"/>
            <a:ext cx="171994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2" name="任意形状 21"/>
          <p:cNvSpPr/>
          <p:nvPr/>
        </p:nvSpPr>
        <p:spPr>
          <a:xfrm>
            <a:off x="7146471" y="3472542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8"/>
          <p:cNvSpPr txBox="1"/>
          <p:nvPr/>
        </p:nvSpPr>
        <p:spPr>
          <a:xfrm>
            <a:off x="7233556" y="4788994"/>
            <a:ext cx="1719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4" name="矩形 23"/>
          <p:cNvSpPr/>
          <p:nvPr/>
        </p:nvSpPr>
        <p:spPr>
          <a:xfrm>
            <a:off x="7233556" y="4336562"/>
            <a:ext cx="171994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6" name="任意形状 25"/>
          <p:cNvSpPr/>
          <p:nvPr/>
        </p:nvSpPr>
        <p:spPr>
          <a:xfrm rot="10800000">
            <a:off x="9241970" y="1458685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8"/>
          <p:cNvSpPr txBox="1"/>
          <p:nvPr/>
        </p:nvSpPr>
        <p:spPr>
          <a:xfrm>
            <a:off x="9339942" y="2258201"/>
            <a:ext cx="1719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8" name="矩形 27"/>
          <p:cNvSpPr/>
          <p:nvPr/>
        </p:nvSpPr>
        <p:spPr>
          <a:xfrm>
            <a:off x="9339942" y="1805769"/>
            <a:ext cx="171994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1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制作过程</a:t>
            </a:r>
          </a:p>
        </p:txBody>
      </p:sp>
      <p:sp>
        <p:nvSpPr>
          <p:cNvPr id="7" name="任意形状 6"/>
          <p:cNvSpPr/>
          <p:nvPr/>
        </p:nvSpPr>
        <p:spPr>
          <a:xfrm>
            <a:off x="1150642" y="2428170"/>
            <a:ext cx="2060461" cy="1699449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133" tIns="89133" rIns="89133" bIns="386948" numCol="1" spcCol="1270" anchor="t" anchorCtr="0">
            <a:noAutofit/>
          </a:bodyPr>
          <a:lstStyle/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000" kern="1200"/>
          </a:p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000" kern="1200"/>
          </a:p>
        </p:txBody>
      </p:sp>
      <p:sp>
        <p:nvSpPr>
          <p:cNvPr id="10" name="形状 9"/>
          <p:cNvSpPr/>
          <p:nvPr/>
        </p:nvSpPr>
        <p:spPr>
          <a:xfrm>
            <a:off x="2333128" y="2921144"/>
            <a:ext cx="2141983" cy="2141983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  <a:solidFill>
            <a:schemeClr val="accent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任意形状 10"/>
          <p:cNvSpPr/>
          <p:nvPr/>
        </p:nvSpPr>
        <p:spPr>
          <a:xfrm>
            <a:off x="1608521" y="3763452"/>
            <a:ext cx="1831520" cy="72833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310" tIns="59355" rIns="80310" bIns="59355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5" name="圆角矩形 14"/>
          <p:cNvSpPr/>
          <p:nvPr/>
        </p:nvSpPr>
        <p:spPr>
          <a:xfrm>
            <a:off x="3700162" y="2428170"/>
            <a:ext cx="2060461" cy="1699449"/>
          </a:xfrm>
          <a:prstGeom prst="roundRect">
            <a:avLst>
              <a:gd name="adj" fmla="val 10000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环形箭头 15"/>
          <p:cNvSpPr/>
          <p:nvPr/>
        </p:nvSpPr>
        <p:spPr>
          <a:xfrm>
            <a:off x="4865479" y="1426029"/>
            <a:ext cx="2405264" cy="2405264"/>
          </a:xfrm>
          <a:prstGeom prst="circularArrow">
            <a:avLst>
              <a:gd name="adj1" fmla="val 2271"/>
              <a:gd name="adj2" fmla="val 273786"/>
              <a:gd name="adj3" fmla="val 19550703"/>
              <a:gd name="adj4" fmla="val 12575511"/>
              <a:gd name="adj5" fmla="val 2650"/>
            </a:avLst>
          </a:prstGeom>
          <a:solidFill>
            <a:schemeClr val="accent5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任意形状 16"/>
          <p:cNvSpPr/>
          <p:nvPr/>
        </p:nvSpPr>
        <p:spPr>
          <a:xfrm>
            <a:off x="4158043" y="2064002"/>
            <a:ext cx="1831520" cy="72833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310" tIns="59355" rIns="80310" bIns="59355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21" name="任意形状 20"/>
          <p:cNvSpPr/>
          <p:nvPr/>
        </p:nvSpPr>
        <p:spPr>
          <a:xfrm>
            <a:off x="6249684" y="2428170"/>
            <a:ext cx="2060461" cy="1699449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133" tIns="89133" rIns="89133" bIns="386948" numCol="1" spcCol="1270" anchor="t" anchorCtr="0">
            <a:noAutofit/>
          </a:bodyPr>
          <a:lstStyle/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000" kern="1200"/>
          </a:p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000" kern="1200"/>
          </a:p>
        </p:txBody>
      </p:sp>
      <p:sp>
        <p:nvSpPr>
          <p:cNvPr id="25" name="形状 24"/>
          <p:cNvSpPr/>
          <p:nvPr/>
        </p:nvSpPr>
        <p:spPr>
          <a:xfrm>
            <a:off x="7432171" y="2921144"/>
            <a:ext cx="2141983" cy="2141983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  <a:solidFill>
            <a:schemeClr val="accent3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形状 28"/>
          <p:cNvSpPr/>
          <p:nvPr/>
        </p:nvSpPr>
        <p:spPr>
          <a:xfrm>
            <a:off x="6707564" y="3763452"/>
            <a:ext cx="1831520" cy="72833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310" tIns="59355" rIns="80310" bIns="59355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30" name="任意形状 29"/>
          <p:cNvSpPr/>
          <p:nvPr/>
        </p:nvSpPr>
        <p:spPr>
          <a:xfrm>
            <a:off x="8799205" y="2428170"/>
            <a:ext cx="2060461" cy="1699449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ln>
            <a:solidFill>
              <a:schemeClr val="accent4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133" tIns="386948" rIns="89133" bIns="89133" numCol="1" spcCol="1270" anchor="t" anchorCtr="0">
            <a:noAutofit/>
          </a:bodyPr>
          <a:lstStyle/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000" kern="1200"/>
          </a:p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000" kern="1200"/>
          </a:p>
        </p:txBody>
      </p:sp>
      <p:sp>
        <p:nvSpPr>
          <p:cNvPr id="31" name="任意形状 30"/>
          <p:cNvSpPr/>
          <p:nvPr/>
        </p:nvSpPr>
        <p:spPr>
          <a:xfrm>
            <a:off x="9257084" y="2064002"/>
            <a:ext cx="1831520" cy="72833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310" tIns="59355" rIns="80310" bIns="59355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32" name="文本框 8"/>
          <p:cNvSpPr txBox="1"/>
          <p:nvPr/>
        </p:nvSpPr>
        <p:spPr>
          <a:xfrm>
            <a:off x="1327357" y="2625127"/>
            <a:ext cx="1719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3" name="矩形 32"/>
          <p:cNvSpPr/>
          <p:nvPr/>
        </p:nvSpPr>
        <p:spPr>
          <a:xfrm>
            <a:off x="1617915" y="3952166"/>
            <a:ext cx="171994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4" name="文本框 8"/>
          <p:cNvSpPr txBox="1"/>
          <p:nvPr/>
        </p:nvSpPr>
        <p:spPr>
          <a:xfrm>
            <a:off x="6475638" y="2625127"/>
            <a:ext cx="1719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数字等都可以通过点击和重新输入进行更改，顶部“开始”面板中可以对字体、字号、颜色等进行修改。建议正文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5" name="矩形 34"/>
          <p:cNvSpPr/>
          <p:nvPr/>
        </p:nvSpPr>
        <p:spPr>
          <a:xfrm>
            <a:off x="6766196" y="3952166"/>
            <a:ext cx="171994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6" name="文本框 8"/>
          <p:cNvSpPr txBox="1"/>
          <p:nvPr/>
        </p:nvSpPr>
        <p:spPr>
          <a:xfrm>
            <a:off x="3918539" y="2928450"/>
            <a:ext cx="1719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数字等都可以通过点击和重新输入进行更改，顶部“开始”面板中可以对字体、字号、颜色等进行修改。建议正文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7" name="矩形 36"/>
          <p:cNvSpPr/>
          <p:nvPr/>
        </p:nvSpPr>
        <p:spPr>
          <a:xfrm>
            <a:off x="4213831" y="2214521"/>
            <a:ext cx="171994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8" name="文本框 8"/>
          <p:cNvSpPr txBox="1"/>
          <p:nvPr/>
        </p:nvSpPr>
        <p:spPr>
          <a:xfrm>
            <a:off x="9026323" y="2928450"/>
            <a:ext cx="1719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数字等都可以通过点击和重新输入进行更改，顶部“开始”面板中可以对字体、字号、颜色等进行修改。建议正文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9" name="矩形 38"/>
          <p:cNvSpPr/>
          <p:nvPr/>
        </p:nvSpPr>
        <p:spPr>
          <a:xfrm>
            <a:off x="9321615" y="2214521"/>
            <a:ext cx="171994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41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作品展示</a:t>
            </a:r>
          </a:p>
        </p:txBody>
      </p:sp>
    </p:spTree>
    <p:extLst>
      <p:ext uri="{BB962C8B-B14F-4D97-AF65-F5344CB8AC3E}">
        <p14:creationId xmlns:p14="http://schemas.microsoft.com/office/powerpoint/2010/main" val="11376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作品展示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5949" r="14425" b="19558"/>
          <a:stretch/>
        </p:blipFill>
        <p:spPr>
          <a:xfrm rot="16200000" flipH="1">
            <a:off x="6153873" y="843092"/>
            <a:ext cx="6491681" cy="5170511"/>
          </a:xfrm>
          <a:prstGeom prst="flowChartManualInpu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文本框 8"/>
          <p:cNvSpPr txBox="1"/>
          <p:nvPr/>
        </p:nvSpPr>
        <p:spPr>
          <a:xfrm>
            <a:off x="439732" y="2599794"/>
            <a:ext cx="4339097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</a:p>
          <a:p>
            <a:pPr>
              <a:lnSpc>
                <a:spcPct val="130000"/>
              </a:lnSpc>
            </a:pPr>
            <a:endParaRPr lang="zh-CN" altLang="en-US" sz="1200" u="sng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6" name="矩形 5"/>
          <p:cNvSpPr/>
          <p:nvPr/>
        </p:nvSpPr>
        <p:spPr>
          <a:xfrm>
            <a:off x="439732" y="1186267"/>
            <a:ext cx="3467616" cy="732508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3200" b="1" dirty="0">
              <a:solidFill>
                <a:schemeClr val="bg1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44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作品展示</a:t>
            </a:r>
          </a:p>
        </p:txBody>
      </p:sp>
      <p:sp>
        <p:nvSpPr>
          <p:cNvPr id="7" name="矩形 6"/>
          <p:cNvSpPr/>
          <p:nvPr/>
        </p:nvSpPr>
        <p:spPr>
          <a:xfrm>
            <a:off x="1328056" y="3861473"/>
            <a:ext cx="2816448" cy="2234527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2" t="5949" r="22005" b="19558"/>
          <a:stretch/>
        </p:blipFill>
        <p:spPr>
          <a:xfrm rot="16200000" flipH="1">
            <a:off x="1328057" y="1045028"/>
            <a:ext cx="2816445" cy="28164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文本框 8"/>
          <p:cNvSpPr txBox="1"/>
          <p:nvPr/>
        </p:nvSpPr>
        <p:spPr>
          <a:xfrm>
            <a:off x="1531526" y="4609110"/>
            <a:ext cx="235830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</a:t>
            </a:r>
          </a:p>
        </p:txBody>
      </p:sp>
      <p:sp>
        <p:nvSpPr>
          <p:cNvPr id="9" name="矩形 8"/>
          <p:cNvSpPr/>
          <p:nvPr/>
        </p:nvSpPr>
        <p:spPr>
          <a:xfrm>
            <a:off x="1531526" y="4058922"/>
            <a:ext cx="235830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2" name="矩形 11"/>
          <p:cNvSpPr/>
          <p:nvPr/>
        </p:nvSpPr>
        <p:spPr>
          <a:xfrm flipV="1">
            <a:off x="4673598" y="1045027"/>
            <a:ext cx="2816448" cy="2234527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2" t="5949" r="22005" b="19558"/>
          <a:stretch/>
        </p:blipFill>
        <p:spPr>
          <a:xfrm rot="5400000" flipH="1" flipV="1">
            <a:off x="4673599" y="3279554"/>
            <a:ext cx="2816445" cy="28164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文本框 8"/>
          <p:cNvSpPr txBox="1"/>
          <p:nvPr/>
        </p:nvSpPr>
        <p:spPr>
          <a:xfrm>
            <a:off x="4877068" y="1789443"/>
            <a:ext cx="235830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</a:t>
            </a:r>
          </a:p>
        </p:txBody>
      </p:sp>
      <p:sp>
        <p:nvSpPr>
          <p:cNvPr id="15" name="矩形 14"/>
          <p:cNvSpPr/>
          <p:nvPr/>
        </p:nvSpPr>
        <p:spPr>
          <a:xfrm>
            <a:off x="4877068" y="1239255"/>
            <a:ext cx="235830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19141" y="3861472"/>
            <a:ext cx="2816448" cy="2234527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2" t="5949" r="22005" b="19558"/>
          <a:stretch/>
        </p:blipFill>
        <p:spPr>
          <a:xfrm rot="16200000" flipH="1">
            <a:off x="8019142" y="1045027"/>
            <a:ext cx="2816445" cy="28164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文本框 8"/>
          <p:cNvSpPr txBox="1"/>
          <p:nvPr/>
        </p:nvSpPr>
        <p:spPr>
          <a:xfrm>
            <a:off x="8222611" y="4609109"/>
            <a:ext cx="235830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</a:t>
            </a:r>
          </a:p>
        </p:txBody>
      </p:sp>
      <p:sp>
        <p:nvSpPr>
          <p:cNvPr id="20" name="矩形 19"/>
          <p:cNvSpPr/>
          <p:nvPr/>
        </p:nvSpPr>
        <p:spPr>
          <a:xfrm>
            <a:off x="8222611" y="4058921"/>
            <a:ext cx="235830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0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作品展示</a:t>
            </a:r>
          </a:p>
        </p:txBody>
      </p:sp>
      <p:grpSp>
        <p:nvGrpSpPr>
          <p:cNvPr id="8" name="组 7"/>
          <p:cNvGrpSpPr/>
          <p:nvPr/>
        </p:nvGrpSpPr>
        <p:grpSpPr>
          <a:xfrm>
            <a:off x="1713834" y="1074730"/>
            <a:ext cx="2598057" cy="4832584"/>
            <a:chOff x="766537" y="1437588"/>
            <a:chExt cx="2598057" cy="4832584"/>
          </a:xfrm>
        </p:grpSpPr>
        <p:sp>
          <p:nvSpPr>
            <p:cNvPr id="5" name="矩形 4"/>
            <p:cNvSpPr/>
            <p:nvPr/>
          </p:nvSpPr>
          <p:spPr>
            <a:xfrm>
              <a:off x="766537" y="1437588"/>
              <a:ext cx="2598057" cy="4832584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0" t="11491" r="26507" b="29383"/>
            <a:stretch/>
          </p:blipFill>
          <p:spPr>
            <a:xfrm>
              <a:off x="766537" y="3672115"/>
              <a:ext cx="2598057" cy="2598057"/>
            </a:xfrm>
            <a:prstGeom prst="rtTriangle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6" name="文本框 8"/>
            <p:cNvSpPr txBox="1"/>
            <p:nvPr/>
          </p:nvSpPr>
          <p:spPr>
            <a:xfrm>
              <a:off x="1028064" y="2139388"/>
              <a:ext cx="2080490" cy="153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标题数字等都可以通过点击和重新输入进行更改，顶部“开始”面板中可以对字体、字号等进行修改。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28063" y="1589200"/>
              <a:ext cx="2080491" cy="452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4841663" y="1074730"/>
            <a:ext cx="2598057" cy="4832584"/>
            <a:chOff x="766537" y="1437588"/>
            <a:chExt cx="2598057" cy="4832584"/>
          </a:xfrm>
        </p:grpSpPr>
        <p:sp>
          <p:nvSpPr>
            <p:cNvPr id="10" name="矩形 9"/>
            <p:cNvSpPr/>
            <p:nvPr/>
          </p:nvSpPr>
          <p:spPr>
            <a:xfrm>
              <a:off x="766537" y="1437588"/>
              <a:ext cx="2598057" cy="4832584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0" t="11491" r="26507" b="29383"/>
            <a:stretch/>
          </p:blipFill>
          <p:spPr>
            <a:xfrm>
              <a:off x="766537" y="3672115"/>
              <a:ext cx="2598057" cy="2598057"/>
            </a:xfrm>
            <a:prstGeom prst="rtTriangle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2" name="文本框 8"/>
            <p:cNvSpPr txBox="1"/>
            <p:nvPr/>
          </p:nvSpPr>
          <p:spPr>
            <a:xfrm>
              <a:off x="1028064" y="2139388"/>
              <a:ext cx="2080490" cy="153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标题数字等都可以通过点击和重新输入进行更改，顶部“开始”面板中可以对字体、字号等进行修改。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028063" y="1589200"/>
              <a:ext cx="2080491" cy="452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7969492" y="1074730"/>
            <a:ext cx="2598057" cy="4832584"/>
            <a:chOff x="766537" y="1437588"/>
            <a:chExt cx="2598057" cy="4832584"/>
          </a:xfrm>
        </p:grpSpPr>
        <p:sp>
          <p:nvSpPr>
            <p:cNvPr id="15" name="矩形 14"/>
            <p:cNvSpPr/>
            <p:nvPr/>
          </p:nvSpPr>
          <p:spPr>
            <a:xfrm>
              <a:off x="766537" y="1437588"/>
              <a:ext cx="2598057" cy="4832584"/>
            </a:xfrm>
            <a:prstGeom prst="rect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0" t="11491" r="26507" b="29383"/>
            <a:stretch/>
          </p:blipFill>
          <p:spPr>
            <a:xfrm>
              <a:off x="766537" y="3672115"/>
              <a:ext cx="2598057" cy="2598057"/>
            </a:xfrm>
            <a:prstGeom prst="rtTriangle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7" name="文本框 8"/>
            <p:cNvSpPr txBox="1"/>
            <p:nvPr/>
          </p:nvSpPr>
          <p:spPr>
            <a:xfrm>
              <a:off x="1028064" y="2139388"/>
              <a:ext cx="2080490" cy="153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标题数字等都可以通过点击和重新输入进行更改，顶部“开始”面板中可以对字体、字号等进行修改。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028063" y="1589200"/>
              <a:ext cx="2080491" cy="452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96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作品展示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2" t="5949" r="22005" b="19558"/>
          <a:stretch/>
        </p:blipFill>
        <p:spPr>
          <a:xfrm rot="16200000" flipH="1">
            <a:off x="0" y="758372"/>
            <a:ext cx="3051861" cy="305186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3051861" y="758371"/>
            <a:ext cx="3051861" cy="3051862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3300079" y="1899508"/>
            <a:ext cx="2555424" cy="140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</a:t>
            </a:r>
          </a:p>
        </p:txBody>
      </p:sp>
      <p:sp>
        <p:nvSpPr>
          <p:cNvPr id="6" name="矩形 5"/>
          <p:cNvSpPr/>
          <p:nvPr/>
        </p:nvSpPr>
        <p:spPr>
          <a:xfrm>
            <a:off x="3300079" y="1303331"/>
            <a:ext cx="2555424" cy="49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2" t="5949" r="22005" b="19558"/>
          <a:stretch/>
        </p:blipFill>
        <p:spPr>
          <a:xfrm rot="16200000" flipH="1">
            <a:off x="6103723" y="758373"/>
            <a:ext cx="3051861" cy="305186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9155584" y="758372"/>
            <a:ext cx="3051861" cy="3051862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403802" y="1899509"/>
            <a:ext cx="2555424" cy="140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</a:t>
            </a:r>
          </a:p>
        </p:txBody>
      </p:sp>
      <p:sp>
        <p:nvSpPr>
          <p:cNvPr id="10" name="矩形 9"/>
          <p:cNvSpPr/>
          <p:nvPr/>
        </p:nvSpPr>
        <p:spPr>
          <a:xfrm>
            <a:off x="9403802" y="1303332"/>
            <a:ext cx="2555424" cy="49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2" t="5949" r="22005" b="19558"/>
          <a:stretch/>
        </p:blipFill>
        <p:spPr>
          <a:xfrm rot="16200000" flipH="1">
            <a:off x="3051859" y="3806139"/>
            <a:ext cx="3051861" cy="305186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矩形 11"/>
          <p:cNvSpPr/>
          <p:nvPr/>
        </p:nvSpPr>
        <p:spPr>
          <a:xfrm>
            <a:off x="-1" y="3806138"/>
            <a:ext cx="3051861" cy="3051862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8"/>
          <p:cNvSpPr txBox="1"/>
          <p:nvPr/>
        </p:nvSpPr>
        <p:spPr>
          <a:xfrm>
            <a:off x="248217" y="4947275"/>
            <a:ext cx="2555424" cy="140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</a:t>
            </a:r>
          </a:p>
        </p:txBody>
      </p:sp>
      <p:sp>
        <p:nvSpPr>
          <p:cNvPr id="14" name="矩形 13"/>
          <p:cNvSpPr/>
          <p:nvPr/>
        </p:nvSpPr>
        <p:spPr>
          <a:xfrm>
            <a:off x="248217" y="4351098"/>
            <a:ext cx="2555424" cy="49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2" t="5949" r="22005" b="19558"/>
          <a:stretch/>
        </p:blipFill>
        <p:spPr>
          <a:xfrm rot="16200000" flipH="1">
            <a:off x="9155580" y="3799348"/>
            <a:ext cx="3051861" cy="305186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矩形 15"/>
          <p:cNvSpPr/>
          <p:nvPr/>
        </p:nvSpPr>
        <p:spPr>
          <a:xfrm>
            <a:off x="6103720" y="3799347"/>
            <a:ext cx="3051861" cy="3051862"/>
          </a:xfrm>
          <a:prstGeom prst="rect">
            <a:avLst/>
          </a:prstGeom>
          <a:solidFill>
            <a:schemeClr val="accent2">
              <a:lumMod val="9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8"/>
          <p:cNvSpPr txBox="1"/>
          <p:nvPr/>
        </p:nvSpPr>
        <p:spPr>
          <a:xfrm>
            <a:off x="6351938" y="4940484"/>
            <a:ext cx="2555424" cy="140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</a:t>
            </a:r>
          </a:p>
        </p:txBody>
      </p:sp>
      <p:sp>
        <p:nvSpPr>
          <p:cNvPr id="18" name="矩形 17"/>
          <p:cNvSpPr/>
          <p:nvPr/>
        </p:nvSpPr>
        <p:spPr>
          <a:xfrm>
            <a:off x="6351938" y="4344307"/>
            <a:ext cx="2555424" cy="49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21" name="图片 20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631" y="26496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4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kumimoji="1" lang="zh-CN" altLang="en-US" kern="0" dirty="0">
                <a:solidFill>
                  <a:srgbClr val="FFFFFF"/>
                </a:solidFill>
                <a:ea typeface="微软雅黑" charset="0"/>
              </a:rPr>
              <a:t>选题背景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zh-CN" altLang="en-US" kern="0" dirty="0">
                <a:solidFill>
                  <a:srgbClr val="FFFFFF"/>
                </a:solidFill>
                <a:ea typeface="微软雅黑" charset="0"/>
              </a:rPr>
              <a:t>点击此处添加文本内容，如关键词、部分简单介绍等。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kumimoji="1" lang="zh-CN" altLang="en-US" kern="0" dirty="0">
                <a:solidFill>
                  <a:srgbClr val="FFFFFF"/>
                </a:solidFill>
                <a:ea typeface="微软雅黑" charset="0"/>
              </a:rPr>
              <a:t>作品概述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zh-CN" altLang="en-US" kern="0" dirty="0">
                <a:solidFill>
                  <a:srgbClr val="FFFFFF"/>
                </a:solidFill>
                <a:ea typeface="微软雅黑" charset="0"/>
              </a:rPr>
              <a:t>点击此处添加文本内容，如关键词、部分简单介绍等。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kumimoji="1" lang="zh-CN" altLang="en-US" kern="0" dirty="0">
                <a:solidFill>
                  <a:srgbClr val="FFFFFF"/>
                </a:solidFill>
                <a:ea typeface="微软雅黑" charset="0"/>
              </a:rPr>
              <a:t>制作过程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/>
            <a:r>
              <a:rPr lang="zh-CN" altLang="en-US" kern="0" dirty="0">
                <a:solidFill>
                  <a:srgbClr val="FFFFFF"/>
                </a:solidFill>
                <a:ea typeface="微软雅黑" charset="0"/>
              </a:rPr>
              <a:t>点击此处添加文本内容，如关键词、部分简单介绍等。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kumimoji="1" lang="zh-CN" altLang="en-US" kern="0" dirty="0">
                <a:solidFill>
                  <a:srgbClr val="FFFFFF"/>
                </a:solidFill>
                <a:ea typeface="微软雅黑" charset="0"/>
              </a:rPr>
              <a:t>作品展示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zh-CN" altLang="en-US" kern="0" dirty="0">
                <a:solidFill>
                  <a:srgbClr val="FFFFFF"/>
                </a:solidFill>
                <a:ea typeface="微软雅黑" charset="0"/>
              </a:rPr>
              <a:t>点击此处添加文本内容，如关键词、部分简单介绍等。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kumimoji="1" lang="zh-CN" altLang="en-US" kern="0" dirty="0">
                <a:solidFill>
                  <a:srgbClr val="FFFFFF"/>
                </a:solidFill>
                <a:ea typeface="微软雅黑" charset="0"/>
              </a:rPr>
              <a:t>总结回顾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zh-CN" altLang="en-US" kern="0" dirty="0">
                <a:solidFill>
                  <a:srgbClr val="FFFFFF"/>
                </a:solidFill>
                <a:ea typeface="微软雅黑" charset="0"/>
              </a:rPr>
              <a:t>点击此处添加文本内容，如关键词、部分简单介绍等。</a:t>
            </a:r>
          </a:p>
        </p:txBody>
      </p:sp>
      <p:sp>
        <p:nvSpPr>
          <p:cNvPr id="14" name="椭圆 13"/>
          <p:cNvSpPr/>
          <p:nvPr/>
        </p:nvSpPr>
        <p:spPr>
          <a:xfrm>
            <a:off x="5840996" y="1296024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rPr>
              <a:t>1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840996" y="2153735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rPr>
              <a:t>2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840996" y="3011446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rPr>
              <a:t>3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840996" y="3869157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rPr>
              <a:t>4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840996" y="4726867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rPr>
              <a:t>5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17952912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总结回顾</a:t>
            </a:r>
          </a:p>
        </p:txBody>
      </p:sp>
    </p:spTree>
    <p:extLst>
      <p:ext uri="{BB962C8B-B14F-4D97-AF65-F5344CB8AC3E}">
        <p14:creationId xmlns:p14="http://schemas.microsoft.com/office/powerpoint/2010/main" val="77083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总结回顾</a:t>
            </a:r>
          </a:p>
        </p:txBody>
      </p:sp>
      <p:sp>
        <p:nvSpPr>
          <p:cNvPr id="3" name="矩形 2"/>
          <p:cNvSpPr/>
          <p:nvPr/>
        </p:nvSpPr>
        <p:spPr>
          <a:xfrm>
            <a:off x="5431971" y="4112986"/>
            <a:ext cx="6291943" cy="220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1"/>
          <p:cNvSpPr txBox="1">
            <a:spLocks/>
          </p:cNvSpPr>
          <p:nvPr/>
        </p:nvSpPr>
        <p:spPr>
          <a:xfrm>
            <a:off x="2479665" y="1349187"/>
            <a:ext cx="7294694" cy="7398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总结回顾</a:t>
            </a:r>
            <a:endParaRPr kumimoji="1" lang="zh-CN" altLang="en-US" dirty="0"/>
          </a:p>
        </p:txBody>
      </p:sp>
      <p:sp>
        <p:nvSpPr>
          <p:cNvPr id="5" name="手杖形箭头 4"/>
          <p:cNvSpPr/>
          <p:nvPr/>
        </p:nvSpPr>
        <p:spPr>
          <a:xfrm rot="16200000" flipH="1">
            <a:off x="3512458" y="2667001"/>
            <a:ext cx="1611086" cy="3490684"/>
          </a:xfrm>
          <a:prstGeom prst="uturnArrow">
            <a:avLst>
              <a:gd name="adj1" fmla="val 9469"/>
              <a:gd name="adj2" fmla="val 16441"/>
              <a:gd name="adj3" fmla="val 25901"/>
              <a:gd name="adj4" fmla="val 44147"/>
              <a:gd name="adj5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3658" y="1045029"/>
            <a:ext cx="6291943" cy="2209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手杖形箭头 6"/>
          <p:cNvSpPr/>
          <p:nvPr/>
        </p:nvSpPr>
        <p:spPr>
          <a:xfrm rot="5400000" flipH="1">
            <a:off x="7003142" y="1208315"/>
            <a:ext cx="1611086" cy="3490684"/>
          </a:xfrm>
          <a:prstGeom prst="uturnArrow">
            <a:avLst>
              <a:gd name="adj1" fmla="val 9469"/>
              <a:gd name="adj2" fmla="val 16441"/>
              <a:gd name="adj3" fmla="val 25901"/>
              <a:gd name="adj4" fmla="val 44147"/>
              <a:gd name="adj5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349342" y="2591707"/>
            <a:ext cx="881743" cy="8817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/>
              <a:t>A</a:t>
            </a:r>
            <a:endParaRPr kumimoji="1" lang="zh-CN" altLang="en-US" sz="4000" b="1" dirty="0"/>
          </a:p>
        </p:txBody>
      </p:sp>
      <p:sp>
        <p:nvSpPr>
          <p:cNvPr id="9" name="椭圆 8"/>
          <p:cNvSpPr/>
          <p:nvPr/>
        </p:nvSpPr>
        <p:spPr>
          <a:xfrm>
            <a:off x="2862942" y="3887107"/>
            <a:ext cx="881743" cy="8817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/>
              <a:t>B</a:t>
            </a:r>
            <a:endParaRPr kumimoji="1" lang="zh-CN" altLang="en-US" sz="40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665448" y="1808898"/>
            <a:ext cx="513301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标题数字等都可以通过点击和重新输入进行更改，顶部“开始”面板中可以对字体、字号等进行修改。标题数字等都可以通过点击和重新输入进行更改，顶部“开始”面板中可以对字体、字号等进行修改。</a:t>
            </a:r>
          </a:p>
        </p:txBody>
      </p:sp>
      <p:sp>
        <p:nvSpPr>
          <p:cNvPr id="11" name="矩形 10"/>
          <p:cNvSpPr/>
          <p:nvPr/>
        </p:nvSpPr>
        <p:spPr>
          <a:xfrm>
            <a:off x="665447" y="1316455"/>
            <a:ext cx="287856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10396" y="4847722"/>
            <a:ext cx="513301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标题数字等都可以通过点击和重新输入进行更改，顶部“开始”面板中可以对字体、字号等进行修改。标题数字等都可以通过点击和重新输入进行更改，顶部“开始”面板中可以对字体、字号等进行修改。</a:t>
            </a:r>
          </a:p>
        </p:txBody>
      </p:sp>
      <p:sp>
        <p:nvSpPr>
          <p:cNvPr id="13" name="矩形 12"/>
          <p:cNvSpPr/>
          <p:nvPr/>
        </p:nvSpPr>
        <p:spPr>
          <a:xfrm>
            <a:off x="6310395" y="4355279"/>
            <a:ext cx="287856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19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总结回顾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3287486"/>
            <a:ext cx="12192000" cy="35705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/>
        </p:nvGrpSpPr>
        <p:grpSpPr>
          <a:xfrm>
            <a:off x="1408826" y="3072932"/>
            <a:ext cx="429108" cy="429108"/>
            <a:chOff x="1770335" y="2906486"/>
            <a:chExt cx="733908" cy="733908"/>
          </a:xfrm>
        </p:grpSpPr>
        <p:sp>
          <p:nvSpPr>
            <p:cNvPr id="5" name="椭圆 4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" name="L 形 5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文本框 8"/>
          <p:cNvSpPr txBox="1"/>
          <p:nvPr/>
        </p:nvSpPr>
        <p:spPr>
          <a:xfrm>
            <a:off x="467530" y="4312771"/>
            <a:ext cx="2555424" cy="140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</a:t>
            </a:r>
          </a:p>
        </p:txBody>
      </p:sp>
      <p:sp>
        <p:nvSpPr>
          <p:cNvPr id="8" name="矩形 7"/>
          <p:cNvSpPr/>
          <p:nvPr/>
        </p:nvSpPr>
        <p:spPr>
          <a:xfrm>
            <a:off x="467530" y="3716594"/>
            <a:ext cx="2555424" cy="49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18645" y="1535577"/>
            <a:ext cx="4115356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倍字间距。标题数字等都可以通过点击和重新输入进行更改。</a:t>
            </a:r>
          </a:p>
        </p:txBody>
      </p:sp>
      <p:sp>
        <p:nvSpPr>
          <p:cNvPr id="10" name="矩形 9"/>
          <p:cNvSpPr/>
          <p:nvPr/>
        </p:nvSpPr>
        <p:spPr>
          <a:xfrm>
            <a:off x="1218644" y="1011197"/>
            <a:ext cx="2417185" cy="420564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defTabSz="609585"/>
            <a:r>
              <a:rPr lang="zh-CN" altLang="en-US" sz="2133" b="1" dirty="0">
                <a:solidFill>
                  <a:schemeClr val="bg1"/>
                </a:solidFill>
                <a:latin typeface="Arial"/>
                <a:ea typeface="微软雅黑"/>
              </a:rPr>
              <a:t>点击此处添加标题</a:t>
            </a:r>
          </a:p>
        </p:txBody>
      </p:sp>
      <p:sp>
        <p:nvSpPr>
          <p:cNvPr id="11" name="矩形 10"/>
          <p:cNvSpPr/>
          <p:nvPr/>
        </p:nvSpPr>
        <p:spPr>
          <a:xfrm>
            <a:off x="6607074" y="1535577"/>
            <a:ext cx="4115356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倍字间距。标题数字等都可以通过点击和重新输入进行更改。</a:t>
            </a:r>
          </a:p>
        </p:txBody>
      </p:sp>
      <p:sp>
        <p:nvSpPr>
          <p:cNvPr id="12" name="矩形 11"/>
          <p:cNvSpPr/>
          <p:nvPr/>
        </p:nvSpPr>
        <p:spPr>
          <a:xfrm>
            <a:off x="6607073" y="1011197"/>
            <a:ext cx="2417185" cy="42056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609585"/>
            <a:r>
              <a:rPr lang="zh-CN" altLang="en-US" sz="2133" b="1" dirty="0">
                <a:solidFill>
                  <a:schemeClr val="bg1"/>
                </a:solidFill>
                <a:latin typeface="Arial"/>
                <a:ea typeface="微软雅黑"/>
              </a:rPr>
              <a:t>点击此处添加标题</a:t>
            </a:r>
          </a:p>
        </p:txBody>
      </p:sp>
      <p:grpSp>
        <p:nvGrpSpPr>
          <p:cNvPr id="13" name="组 12"/>
          <p:cNvGrpSpPr/>
          <p:nvPr/>
        </p:nvGrpSpPr>
        <p:grpSpPr>
          <a:xfrm>
            <a:off x="4296302" y="3072932"/>
            <a:ext cx="429108" cy="429108"/>
            <a:chOff x="1770335" y="2906486"/>
            <a:chExt cx="733908" cy="733908"/>
          </a:xfrm>
        </p:grpSpPr>
        <p:sp>
          <p:nvSpPr>
            <p:cNvPr id="14" name="椭圆 13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5" name="L 形 14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文本框 8"/>
          <p:cNvSpPr txBox="1"/>
          <p:nvPr/>
        </p:nvSpPr>
        <p:spPr>
          <a:xfrm>
            <a:off x="3355006" y="4312771"/>
            <a:ext cx="2555424" cy="140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</a:t>
            </a:r>
          </a:p>
        </p:txBody>
      </p:sp>
      <p:sp>
        <p:nvSpPr>
          <p:cNvPr id="17" name="矩形 16"/>
          <p:cNvSpPr/>
          <p:nvPr/>
        </p:nvSpPr>
        <p:spPr>
          <a:xfrm>
            <a:off x="3355006" y="3716594"/>
            <a:ext cx="2555424" cy="49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7183778" y="3072932"/>
            <a:ext cx="429108" cy="429108"/>
            <a:chOff x="1770335" y="2906486"/>
            <a:chExt cx="733908" cy="733908"/>
          </a:xfrm>
        </p:grpSpPr>
        <p:sp>
          <p:nvSpPr>
            <p:cNvPr id="19" name="椭圆 18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L 形 19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1" name="文本框 8"/>
          <p:cNvSpPr txBox="1"/>
          <p:nvPr/>
        </p:nvSpPr>
        <p:spPr>
          <a:xfrm>
            <a:off x="6242482" y="4312771"/>
            <a:ext cx="2555424" cy="140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</a:t>
            </a:r>
          </a:p>
        </p:txBody>
      </p:sp>
      <p:sp>
        <p:nvSpPr>
          <p:cNvPr id="22" name="矩形 21"/>
          <p:cNvSpPr/>
          <p:nvPr/>
        </p:nvSpPr>
        <p:spPr>
          <a:xfrm>
            <a:off x="6242482" y="3716594"/>
            <a:ext cx="2555424" cy="49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23" name="组 22"/>
          <p:cNvGrpSpPr/>
          <p:nvPr/>
        </p:nvGrpSpPr>
        <p:grpSpPr>
          <a:xfrm>
            <a:off x="10071254" y="3072932"/>
            <a:ext cx="429108" cy="429108"/>
            <a:chOff x="1770335" y="2906486"/>
            <a:chExt cx="733908" cy="733908"/>
          </a:xfrm>
        </p:grpSpPr>
        <p:sp>
          <p:nvSpPr>
            <p:cNvPr id="24" name="椭圆 23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5" name="L 形 24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6" name="文本框 8"/>
          <p:cNvSpPr txBox="1"/>
          <p:nvPr/>
        </p:nvSpPr>
        <p:spPr>
          <a:xfrm>
            <a:off x="9129958" y="4312771"/>
            <a:ext cx="2555424" cy="140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</a:t>
            </a:r>
          </a:p>
        </p:txBody>
      </p:sp>
      <p:sp>
        <p:nvSpPr>
          <p:cNvPr id="27" name="矩形 26"/>
          <p:cNvSpPr/>
          <p:nvPr/>
        </p:nvSpPr>
        <p:spPr>
          <a:xfrm>
            <a:off x="9129958" y="3716594"/>
            <a:ext cx="2555424" cy="49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76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总结回顾</a:t>
            </a:r>
          </a:p>
        </p:txBody>
      </p:sp>
      <p:sp>
        <p:nvSpPr>
          <p:cNvPr id="5" name="空心弧 4"/>
          <p:cNvSpPr/>
          <p:nvPr/>
        </p:nvSpPr>
        <p:spPr>
          <a:xfrm>
            <a:off x="-4094981" y="-217744"/>
            <a:ext cx="7293488" cy="7293488"/>
          </a:xfrm>
          <a:prstGeom prst="blockArc">
            <a:avLst>
              <a:gd name="adj1" fmla="val 18900000"/>
              <a:gd name="adj2" fmla="val 2700000"/>
              <a:gd name="adj3" fmla="val 296"/>
            </a:avLst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3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任意形状 5"/>
          <p:cNvSpPr/>
          <p:nvPr/>
        </p:nvSpPr>
        <p:spPr>
          <a:xfrm>
            <a:off x="2642504" y="1136253"/>
            <a:ext cx="7710664" cy="833607"/>
          </a:xfrm>
          <a:custGeom>
            <a:avLst/>
            <a:gdLst>
              <a:gd name="connsiteX0" fmla="*/ 0 w 7440913"/>
              <a:gd name="connsiteY0" fmla="*/ 0 h 833607"/>
              <a:gd name="connsiteX1" fmla="*/ 7440913 w 7440913"/>
              <a:gd name="connsiteY1" fmla="*/ 0 h 833607"/>
              <a:gd name="connsiteX2" fmla="*/ 7440913 w 7440913"/>
              <a:gd name="connsiteY2" fmla="*/ 833607 h 833607"/>
              <a:gd name="connsiteX3" fmla="*/ 0 w 7440913"/>
              <a:gd name="connsiteY3" fmla="*/ 833607 h 833607"/>
              <a:gd name="connsiteX4" fmla="*/ 0 w 7440913"/>
              <a:gd name="connsiteY4" fmla="*/ 0 h 83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40913" h="833607">
                <a:moveTo>
                  <a:pt x="0" y="0"/>
                </a:moveTo>
                <a:lnTo>
                  <a:pt x="7440913" y="0"/>
                </a:lnTo>
                <a:lnTo>
                  <a:pt x="7440913" y="833607"/>
                </a:lnTo>
                <a:lnTo>
                  <a:pt x="0" y="8336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1676" tIns="109220" rIns="109220" bIns="109220" numCol="1" spcCol="1270" anchor="ctr" anchorCtr="0">
            <a:noAutofit/>
          </a:bodyPr>
          <a:lstStyle/>
          <a:p>
            <a:pPr lvl="0" algn="l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7" name="椭圆 6"/>
          <p:cNvSpPr/>
          <p:nvPr/>
        </p:nvSpPr>
        <p:spPr>
          <a:xfrm>
            <a:off x="2121500" y="1032052"/>
            <a:ext cx="1042009" cy="1042009"/>
          </a:xfrm>
          <a:prstGeom prst="ellipse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任意形状 7"/>
          <p:cNvSpPr/>
          <p:nvPr/>
        </p:nvSpPr>
        <p:spPr>
          <a:xfrm>
            <a:off x="3120430" y="2386881"/>
            <a:ext cx="7215411" cy="833607"/>
          </a:xfrm>
          <a:custGeom>
            <a:avLst/>
            <a:gdLst>
              <a:gd name="connsiteX0" fmla="*/ 0 w 6962986"/>
              <a:gd name="connsiteY0" fmla="*/ 0 h 833607"/>
              <a:gd name="connsiteX1" fmla="*/ 6962986 w 6962986"/>
              <a:gd name="connsiteY1" fmla="*/ 0 h 833607"/>
              <a:gd name="connsiteX2" fmla="*/ 6962986 w 6962986"/>
              <a:gd name="connsiteY2" fmla="*/ 833607 h 833607"/>
              <a:gd name="connsiteX3" fmla="*/ 0 w 6962986"/>
              <a:gd name="connsiteY3" fmla="*/ 833607 h 833607"/>
              <a:gd name="connsiteX4" fmla="*/ 0 w 6962986"/>
              <a:gd name="connsiteY4" fmla="*/ 0 h 83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2986" h="833607">
                <a:moveTo>
                  <a:pt x="0" y="0"/>
                </a:moveTo>
                <a:lnTo>
                  <a:pt x="6962986" y="0"/>
                </a:lnTo>
                <a:lnTo>
                  <a:pt x="6962986" y="833607"/>
                </a:lnTo>
                <a:lnTo>
                  <a:pt x="0" y="8336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1676" tIns="109220" rIns="109220" bIns="109220" numCol="1" spcCol="1270" anchor="ctr" anchorCtr="0">
            <a:noAutofit/>
          </a:bodyPr>
          <a:lstStyle/>
          <a:p>
            <a:pPr lvl="0" algn="l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9" name="椭圆 8"/>
          <p:cNvSpPr/>
          <p:nvPr/>
        </p:nvSpPr>
        <p:spPr>
          <a:xfrm>
            <a:off x="2599426" y="2282680"/>
            <a:ext cx="1042009" cy="1042009"/>
          </a:xfrm>
          <a:prstGeom prst="ellipse">
            <a:avLst/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任意形状 9"/>
          <p:cNvSpPr/>
          <p:nvPr/>
        </p:nvSpPr>
        <p:spPr>
          <a:xfrm>
            <a:off x="3120430" y="3637509"/>
            <a:ext cx="7215411" cy="833607"/>
          </a:xfrm>
          <a:custGeom>
            <a:avLst/>
            <a:gdLst>
              <a:gd name="connsiteX0" fmla="*/ 0 w 6962986"/>
              <a:gd name="connsiteY0" fmla="*/ 0 h 833607"/>
              <a:gd name="connsiteX1" fmla="*/ 6962986 w 6962986"/>
              <a:gd name="connsiteY1" fmla="*/ 0 h 833607"/>
              <a:gd name="connsiteX2" fmla="*/ 6962986 w 6962986"/>
              <a:gd name="connsiteY2" fmla="*/ 833607 h 833607"/>
              <a:gd name="connsiteX3" fmla="*/ 0 w 6962986"/>
              <a:gd name="connsiteY3" fmla="*/ 833607 h 833607"/>
              <a:gd name="connsiteX4" fmla="*/ 0 w 6962986"/>
              <a:gd name="connsiteY4" fmla="*/ 0 h 83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2986" h="833607">
                <a:moveTo>
                  <a:pt x="0" y="0"/>
                </a:moveTo>
                <a:lnTo>
                  <a:pt x="6962986" y="0"/>
                </a:lnTo>
                <a:lnTo>
                  <a:pt x="6962986" y="833607"/>
                </a:lnTo>
                <a:lnTo>
                  <a:pt x="0" y="8336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1676" tIns="109220" rIns="109220" bIns="109220" numCol="1" spcCol="1270" anchor="ctr" anchorCtr="0">
            <a:noAutofit/>
          </a:bodyPr>
          <a:lstStyle/>
          <a:p>
            <a:pPr lvl="0" algn="l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11" name="椭圆 10"/>
          <p:cNvSpPr/>
          <p:nvPr/>
        </p:nvSpPr>
        <p:spPr>
          <a:xfrm>
            <a:off x="2599426" y="3533308"/>
            <a:ext cx="1042009" cy="1042009"/>
          </a:xfrm>
          <a:prstGeom prst="ellipse">
            <a:avLst/>
          </a:pr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任意形状 11"/>
          <p:cNvSpPr/>
          <p:nvPr/>
        </p:nvSpPr>
        <p:spPr>
          <a:xfrm>
            <a:off x="2642504" y="4888138"/>
            <a:ext cx="7710664" cy="833607"/>
          </a:xfrm>
          <a:custGeom>
            <a:avLst/>
            <a:gdLst>
              <a:gd name="connsiteX0" fmla="*/ 0 w 7440913"/>
              <a:gd name="connsiteY0" fmla="*/ 0 h 833607"/>
              <a:gd name="connsiteX1" fmla="*/ 7440913 w 7440913"/>
              <a:gd name="connsiteY1" fmla="*/ 0 h 833607"/>
              <a:gd name="connsiteX2" fmla="*/ 7440913 w 7440913"/>
              <a:gd name="connsiteY2" fmla="*/ 833607 h 833607"/>
              <a:gd name="connsiteX3" fmla="*/ 0 w 7440913"/>
              <a:gd name="connsiteY3" fmla="*/ 833607 h 833607"/>
              <a:gd name="connsiteX4" fmla="*/ 0 w 7440913"/>
              <a:gd name="connsiteY4" fmla="*/ 0 h 83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40913" h="833607">
                <a:moveTo>
                  <a:pt x="0" y="0"/>
                </a:moveTo>
                <a:lnTo>
                  <a:pt x="7440913" y="0"/>
                </a:lnTo>
                <a:lnTo>
                  <a:pt x="7440913" y="833607"/>
                </a:lnTo>
                <a:lnTo>
                  <a:pt x="0" y="8336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1676" tIns="109220" rIns="109220" bIns="109220" numCol="1" spcCol="1270" anchor="ctr" anchorCtr="0">
            <a:noAutofit/>
          </a:bodyPr>
          <a:lstStyle/>
          <a:p>
            <a:pPr lvl="0" algn="l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13" name="椭圆 12"/>
          <p:cNvSpPr/>
          <p:nvPr/>
        </p:nvSpPr>
        <p:spPr>
          <a:xfrm>
            <a:off x="2121500" y="4783937"/>
            <a:ext cx="1042009" cy="1042009"/>
          </a:xfrm>
          <a:prstGeom prst="ellipse">
            <a:avLst/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2421404" y="1444394"/>
            <a:ext cx="506403" cy="217324"/>
          </a:xfrm>
          <a:custGeom>
            <a:avLst/>
            <a:gdLst>
              <a:gd name="T0" fmla="*/ 1727 w 3152"/>
              <a:gd name="T1" fmla="*/ 1223 h 1356"/>
              <a:gd name="T2" fmla="*/ 1727 w 3152"/>
              <a:gd name="T3" fmla="*/ 421 h 1356"/>
              <a:gd name="T4" fmla="*/ 1727 w 3152"/>
              <a:gd name="T5" fmla="*/ 1223 h 1356"/>
              <a:gd name="T6" fmla="*/ 534 w 3152"/>
              <a:gd name="T7" fmla="*/ 1223 h 1356"/>
              <a:gd name="T8" fmla="*/ 522 w 3152"/>
              <a:gd name="T9" fmla="*/ 422 h 1356"/>
              <a:gd name="T10" fmla="*/ 550 w 3152"/>
              <a:gd name="T11" fmla="*/ 422 h 1356"/>
              <a:gd name="T12" fmla="*/ 534 w 3152"/>
              <a:gd name="T13" fmla="*/ 1223 h 1356"/>
              <a:gd name="T14" fmla="*/ 2965 w 3152"/>
              <a:gd name="T15" fmla="*/ 30 h 1356"/>
              <a:gd name="T16" fmla="*/ 2960 w 3152"/>
              <a:gd name="T17" fmla="*/ 24 h 1356"/>
              <a:gd name="T18" fmla="*/ 2955 w 3152"/>
              <a:gd name="T19" fmla="*/ 19 h 1356"/>
              <a:gd name="T20" fmla="*/ 2945 w 3152"/>
              <a:gd name="T21" fmla="*/ 11 h 1356"/>
              <a:gd name="T22" fmla="*/ 2934 w 3152"/>
              <a:gd name="T23" fmla="*/ 5 h 1356"/>
              <a:gd name="T24" fmla="*/ 2921 w 3152"/>
              <a:gd name="T25" fmla="*/ 2 h 1356"/>
              <a:gd name="T26" fmla="*/ 2908 w 3152"/>
              <a:gd name="T27" fmla="*/ 1 h 1356"/>
              <a:gd name="T28" fmla="*/ 2896 w 3152"/>
              <a:gd name="T29" fmla="*/ 2 h 1356"/>
              <a:gd name="T30" fmla="*/ 2883 w 3152"/>
              <a:gd name="T31" fmla="*/ 6 h 1356"/>
              <a:gd name="T32" fmla="*/ 2872 w 3152"/>
              <a:gd name="T33" fmla="*/ 12 h 1356"/>
              <a:gd name="T34" fmla="*/ 2867 w 3152"/>
              <a:gd name="T35" fmla="*/ 17 h 1356"/>
              <a:gd name="T36" fmla="*/ 2861 w 3152"/>
              <a:gd name="T37" fmla="*/ 21 h 1356"/>
              <a:gd name="T38" fmla="*/ 1727 w 3152"/>
              <a:gd name="T39" fmla="*/ 288 h 1356"/>
              <a:gd name="T40" fmla="*/ 1064 w 3152"/>
              <a:gd name="T41" fmla="*/ 756 h 1356"/>
              <a:gd name="T42" fmla="*/ 799 w 3152"/>
              <a:gd name="T43" fmla="*/ 173 h 1356"/>
              <a:gd name="T44" fmla="*/ 975 w 3152"/>
              <a:gd name="T45" fmla="*/ 380 h 1356"/>
              <a:gd name="T46" fmla="*/ 1030 w 3152"/>
              <a:gd name="T47" fmla="*/ 275 h 1356"/>
              <a:gd name="T48" fmla="*/ 863 w 3152"/>
              <a:gd name="T49" fmla="*/ 29 h 1356"/>
              <a:gd name="T50" fmla="*/ 854 w 3152"/>
              <a:gd name="T51" fmla="*/ 19 h 1356"/>
              <a:gd name="T52" fmla="*/ 850 w 3152"/>
              <a:gd name="T53" fmla="*/ 16 h 1356"/>
              <a:gd name="T54" fmla="*/ 838 w 3152"/>
              <a:gd name="T55" fmla="*/ 8 h 1356"/>
              <a:gd name="T56" fmla="*/ 825 w 3152"/>
              <a:gd name="T57" fmla="*/ 3 h 1356"/>
              <a:gd name="T58" fmla="*/ 813 w 3152"/>
              <a:gd name="T59" fmla="*/ 1 h 1356"/>
              <a:gd name="T60" fmla="*/ 800 w 3152"/>
              <a:gd name="T61" fmla="*/ 1 h 1356"/>
              <a:gd name="T62" fmla="*/ 787 w 3152"/>
              <a:gd name="T63" fmla="*/ 4 h 1356"/>
              <a:gd name="T64" fmla="*/ 774 w 3152"/>
              <a:gd name="T65" fmla="*/ 10 h 1356"/>
              <a:gd name="T66" fmla="*/ 770 w 3152"/>
              <a:gd name="T67" fmla="*/ 12 h 1356"/>
              <a:gd name="T68" fmla="*/ 760 w 3152"/>
              <a:gd name="T69" fmla="*/ 21 h 1356"/>
              <a:gd name="T70" fmla="*/ 508 w 3152"/>
              <a:gd name="T71" fmla="*/ 289 h 1356"/>
              <a:gd name="T72" fmla="*/ 534 w 3152"/>
              <a:gd name="T73" fmla="*/ 1356 h 1356"/>
              <a:gd name="T74" fmla="*/ 1197 w 3152"/>
              <a:gd name="T75" fmla="*/ 889 h 1356"/>
              <a:gd name="T76" fmla="*/ 2260 w 3152"/>
              <a:gd name="T77" fmla="*/ 856 h 1356"/>
              <a:gd name="T78" fmla="*/ 3021 w 3152"/>
              <a:gd name="T79" fmla="*/ 350 h 1356"/>
              <a:gd name="T80" fmla="*/ 3114 w 3152"/>
              <a:gd name="T81" fmla="*/ 368 h 1356"/>
              <a:gd name="T82" fmla="*/ 2965 w 3152"/>
              <a:gd name="T83" fmla="*/ 30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52" h="1356">
                <a:moveTo>
                  <a:pt x="1727" y="1223"/>
                </a:moveTo>
                <a:lnTo>
                  <a:pt x="1727" y="1223"/>
                </a:lnTo>
                <a:cubicBezTo>
                  <a:pt x="1506" y="1223"/>
                  <a:pt x="1326" y="1043"/>
                  <a:pt x="1326" y="822"/>
                </a:cubicBezTo>
                <a:cubicBezTo>
                  <a:pt x="1326" y="601"/>
                  <a:pt x="1506" y="421"/>
                  <a:pt x="1727" y="421"/>
                </a:cubicBezTo>
                <a:cubicBezTo>
                  <a:pt x="1948" y="421"/>
                  <a:pt x="2128" y="601"/>
                  <a:pt x="2128" y="822"/>
                </a:cubicBezTo>
                <a:cubicBezTo>
                  <a:pt x="2128" y="1043"/>
                  <a:pt x="1948" y="1223"/>
                  <a:pt x="1727" y="1223"/>
                </a:cubicBezTo>
                <a:close/>
                <a:moveTo>
                  <a:pt x="534" y="1223"/>
                </a:moveTo>
                <a:lnTo>
                  <a:pt x="534" y="1223"/>
                </a:lnTo>
                <a:cubicBezTo>
                  <a:pt x="313" y="1223"/>
                  <a:pt x="133" y="1043"/>
                  <a:pt x="133" y="822"/>
                </a:cubicBezTo>
                <a:cubicBezTo>
                  <a:pt x="133" y="605"/>
                  <a:pt x="306" y="428"/>
                  <a:pt x="522" y="422"/>
                </a:cubicBezTo>
                <a:cubicBezTo>
                  <a:pt x="526" y="423"/>
                  <a:pt x="531" y="423"/>
                  <a:pt x="536" y="423"/>
                </a:cubicBezTo>
                <a:cubicBezTo>
                  <a:pt x="540" y="423"/>
                  <a:pt x="545" y="423"/>
                  <a:pt x="550" y="422"/>
                </a:cubicBezTo>
                <a:cubicBezTo>
                  <a:pt x="763" y="430"/>
                  <a:pt x="935" y="607"/>
                  <a:pt x="935" y="822"/>
                </a:cubicBezTo>
                <a:cubicBezTo>
                  <a:pt x="935" y="1043"/>
                  <a:pt x="755" y="1223"/>
                  <a:pt x="534" y="1223"/>
                </a:cubicBezTo>
                <a:close/>
                <a:moveTo>
                  <a:pt x="2965" y="30"/>
                </a:moveTo>
                <a:lnTo>
                  <a:pt x="2965" y="30"/>
                </a:lnTo>
                <a:cubicBezTo>
                  <a:pt x="2965" y="30"/>
                  <a:pt x="2965" y="29"/>
                  <a:pt x="2965" y="29"/>
                </a:cubicBezTo>
                <a:cubicBezTo>
                  <a:pt x="2963" y="27"/>
                  <a:pt x="2962" y="26"/>
                  <a:pt x="2960" y="24"/>
                </a:cubicBezTo>
                <a:cubicBezTo>
                  <a:pt x="2959" y="22"/>
                  <a:pt x="2957" y="20"/>
                  <a:pt x="2956" y="19"/>
                </a:cubicBezTo>
                <a:cubicBezTo>
                  <a:pt x="2956" y="19"/>
                  <a:pt x="2955" y="19"/>
                  <a:pt x="2955" y="19"/>
                </a:cubicBezTo>
                <a:cubicBezTo>
                  <a:pt x="2954" y="17"/>
                  <a:pt x="2953" y="17"/>
                  <a:pt x="2952" y="16"/>
                </a:cubicBezTo>
                <a:cubicBezTo>
                  <a:pt x="2950" y="14"/>
                  <a:pt x="2948" y="12"/>
                  <a:pt x="2945" y="11"/>
                </a:cubicBezTo>
                <a:cubicBezTo>
                  <a:pt x="2944" y="10"/>
                  <a:pt x="2942" y="9"/>
                  <a:pt x="2940" y="8"/>
                </a:cubicBezTo>
                <a:cubicBezTo>
                  <a:pt x="2938" y="7"/>
                  <a:pt x="2936" y="6"/>
                  <a:pt x="2934" y="5"/>
                </a:cubicBezTo>
                <a:cubicBezTo>
                  <a:pt x="2932" y="4"/>
                  <a:pt x="2930" y="4"/>
                  <a:pt x="2928" y="3"/>
                </a:cubicBezTo>
                <a:cubicBezTo>
                  <a:pt x="2925" y="3"/>
                  <a:pt x="2923" y="2"/>
                  <a:pt x="2921" y="2"/>
                </a:cubicBezTo>
                <a:cubicBezTo>
                  <a:pt x="2919" y="1"/>
                  <a:pt x="2917" y="1"/>
                  <a:pt x="2915" y="1"/>
                </a:cubicBezTo>
                <a:cubicBezTo>
                  <a:pt x="2913" y="1"/>
                  <a:pt x="2911" y="0"/>
                  <a:pt x="2908" y="1"/>
                </a:cubicBezTo>
                <a:cubicBezTo>
                  <a:pt x="2907" y="1"/>
                  <a:pt x="2905" y="1"/>
                  <a:pt x="2903" y="1"/>
                </a:cubicBezTo>
                <a:cubicBezTo>
                  <a:pt x="2900" y="1"/>
                  <a:pt x="2898" y="2"/>
                  <a:pt x="2896" y="2"/>
                </a:cubicBezTo>
                <a:cubicBezTo>
                  <a:pt x="2894" y="2"/>
                  <a:pt x="2892" y="3"/>
                  <a:pt x="2890" y="4"/>
                </a:cubicBezTo>
                <a:cubicBezTo>
                  <a:pt x="2887" y="5"/>
                  <a:pt x="2885" y="5"/>
                  <a:pt x="2883" y="6"/>
                </a:cubicBezTo>
                <a:cubicBezTo>
                  <a:pt x="2881" y="7"/>
                  <a:pt x="2879" y="8"/>
                  <a:pt x="2876" y="10"/>
                </a:cubicBezTo>
                <a:cubicBezTo>
                  <a:pt x="2875" y="11"/>
                  <a:pt x="2874" y="11"/>
                  <a:pt x="2872" y="12"/>
                </a:cubicBezTo>
                <a:cubicBezTo>
                  <a:pt x="2872" y="12"/>
                  <a:pt x="2872" y="12"/>
                  <a:pt x="2872" y="12"/>
                </a:cubicBezTo>
                <a:cubicBezTo>
                  <a:pt x="2870" y="14"/>
                  <a:pt x="2868" y="15"/>
                  <a:pt x="2867" y="17"/>
                </a:cubicBezTo>
                <a:cubicBezTo>
                  <a:pt x="2865" y="18"/>
                  <a:pt x="2863" y="20"/>
                  <a:pt x="2861" y="21"/>
                </a:cubicBezTo>
                <a:cubicBezTo>
                  <a:pt x="2861" y="21"/>
                  <a:pt x="2861" y="21"/>
                  <a:pt x="2861" y="21"/>
                </a:cubicBezTo>
                <a:lnTo>
                  <a:pt x="2242" y="680"/>
                </a:lnTo>
                <a:cubicBezTo>
                  <a:pt x="2180" y="454"/>
                  <a:pt x="1973" y="288"/>
                  <a:pt x="1727" y="288"/>
                </a:cubicBezTo>
                <a:cubicBezTo>
                  <a:pt x="1455" y="288"/>
                  <a:pt x="1230" y="492"/>
                  <a:pt x="1197" y="756"/>
                </a:cubicBezTo>
                <a:lnTo>
                  <a:pt x="1064" y="756"/>
                </a:lnTo>
                <a:cubicBezTo>
                  <a:pt x="1037" y="539"/>
                  <a:pt x="880" y="363"/>
                  <a:pt x="674" y="307"/>
                </a:cubicBezTo>
                <a:lnTo>
                  <a:pt x="799" y="173"/>
                </a:lnTo>
                <a:lnTo>
                  <a:pt x="919" y="350"/>
                </a:lnTo>
                <a:cubicBezTo>
                  <a:pt x="932" y="369"/>
                  <a:pt x="953" y="380"/>
                  <a:pt x="975" y="380"/>
                </a:cubicBezTo>
                <a:cubicBezTo>
                  <a:pt x="988" y="380"/>
                  <a:pt x="1001" y="376"/>
                  <a:pt x="1012" y="368"/>
                </a:cubicBezTo>
                <a:cubicBezTo>
                  <a:pt x="1042" y="347"/>
                  <a:pt x="1050" y="306"/>
                  <a:pt x="1030" y="275"/>
                </a:cubicBezTo>
                <a:lnTo>
                  <a:pt x="863" y="30"/>
                </a:lnTo>
                <a:cubicBezTo>
                  <a:pt x="863" y="30"/>
                  <a:pt x="863" y="29"/>
                  <a:pt x="863" y="29"/>
                </a:cubicBezTo>
                <a:cubicBezTo>
                  <a:pt x="861" y="27"/>
                  <a:pt x="860" y="26"/>
                  <a:pt x="858" y="24"/>
                </a:cubicBezTo>
                <a:cubicBezTo>
                  <a:pt x="857" y="22"/>
                  <a:pt x="855" y="20"/>
                  <a:pt x="854" y="19"/>
                </a:cubicBezTo>
                <a:cubicBezTo>
                  <a:pt x="854" y="19"/>
                  <a:pt x="854" y="19"/>
                  <a:pt x="853" y="19"/>
                </a:cubicBezTo>
                <a:cubicBezTo>
                  <a:pt x="852" y="17"/>
                  <a:pt x="851" y="17"/>
                  <a:pt x="850" y="16"/>
                </a:cubicBezTo>
                <a:cubicBezTo>
                  <a:pt x="848" y="14"/>
                  <a:pt x="846" y="12"/>
                  <a:pt x="843" y="11"/>
                </a:cubicBezTo>
                <a:cubicBezTo>
                  <a:pt x="842" y="10"/>
                  <a:pt x="840" y="9"/>
                  <a:pt x="838" y="8"/>
                </a:cubicBezTo>
                <a:cubicBezTo>
                  <a:pt x="836" y="7"/>
                  <a:pt x="834" y="6"/>
                  <a:pt x="832" y="5"/>
                </a:cubicBezTo>
                <a:cubicBezTo>
                  <a:pt x="830" y="4"/>
                  <a:pt x="827" y="4"/>
                  <a:pt x="825" y="3"/>
                </a:cubicBezTo>
                <a:cubicBezTo>
                  <a:pt x="823" y="3"/>
                  <a:pt x="821" y="2"/>
                  <a:pt x="819" y="2"/>
                </a:cubicBezTo>
                <a:cubicBezTo>
                  <a:pt x="817" y="1"/>
                  <a:pt x="815" y="1"/>
                  <a:pt x="813" y="1"/>
                </a:cubicBezTo>
                <a:cubicBezTo>
                  <a:pt x="811" y="1"/>
                  <a:pt x="809" y="1"/>
                  <a:pt x="807" y="1"/>
                </a:cubicBezTo>
                <a:cubicBezTo>
                  <a:pt x="805" y="1"/>
                  <a:pt x="802" y="1"/>
                  <a:pt x="800" y="1"/>
                </a:cubicBezTo>
                <a:cubicBezTo>
                  <a:pt x="798" y="1"/>
                  <a:pt x="796" y="2"/>
                  <a:pt x="794" y="2"/>
                </a:cubicBezTo>
                <a:cubicBezTo>
                  <a:pt x="792" y="2"/>
                  <a:pt x="790" y="3"/>
                  <a:pt x="787" y="4"/>
                </a:cubicBezTo>
                <a:cubicBezTo>
                  <a:pt x="785" y="5"/>
                  <a:pt x="783" y="5"/>
                  <a:pt x="782" y="6"/>
                </a:cubicBezTo>
                <a:cubicBezTo>
                  <a:pt x="779" y="7"/>
                  <a:pt x="777" y="8"/>
                  <a:pt x="774" y="10"/>
                </a:cubicBezTo>
                <a:cubicBezTo>
                  <a:pt x="773" y="11"/>
                  <a:pt x="772" y="11"/>
                  <a:pt x="770" y="12"/>
                </a:cubicBezTo>
                <a:cubicBezTo>
                  <a:pt x="770" y="12"/>
                  <a:pt x="770" y="12"/>
                  <a:pt x="770" y="12"/>
                </a:cubicBezTo>
                <a:cubicBezTo>
                  <a:pt x="768" y="14"/>
                  <a:pt x="766" y="15"/>
                  <a:pt x="765" y="17"/>
                </a:cubicBezTo>
                <a:cubicBezTo>
                  <a:pt x="763" y="18"/>
                  <a:pt x="761" y="20"/>
                  <a:pt x="760" y="21"/>
                </a:cubicBezTo>
                <a:cubicBezTo>
                  <a:pt x="759" y="21"/>
                  <a:pt x="759" y="21"/>
                  <a:pt x="759" y="21"/>
                </a:cubicBezTo>
                <a:lnTo>
                  <a:pt x="508" y="289"/>
                </a:lnTo>
                <a:cubicBezTo>
                  <a:pt x="225" y="302"/>
                  <a:pt x="0" y="536"/>
                  <a:pt x="0" y="822"/>
                </a:cubicBezTo>
                <a:cubicBezTo>
                  <a:pt x="0" y="1117"/>
                  <a:pt x="239" y="1356"/>
                  <a:pt x="534" y="1356"/>
                </a:cubicBezTo>
                <a:cubicBezTo>
                  <a:pt x="806" y="1356"/>
                  <a:pt x="1031" y="1152"/>
                  <a:pt x="1064" y="889"/>
                </a:cubicBezTo>
                <a:lnTo>
                  <a:pt x="1197" y="889"/>
                </a:lnTo>
                <a:cubicBezTo>
                  <a:pt x="1230" y="1152"/>
                  <a:pt x="1455" y="1356"/>
                  <a:pt x="1727" y="1356"/>
                </a:cubicBezTo>
                <a:cubicBezTo>
                  <a:pt x="2011" y="1356"/>
                  <a:pt x="2243" y="1135"/>
                  <a:pt x="2260" y="856"/>
                </a:cubicBezTo>
                <a:lnTo>
                  <a:pt x="2901" y="173"/>
                </a:lnTo>
                <a:lnTo>
                  <a:pt x="3021" y="350"/>
                </a:lnTo>
                <a:cubicBezTo>
                  <a:pt x="3034" y="369"/>
                  <a:pt x="3055" y="380"/>
                  <a:pt x="3077" y="380"/>
                </a:cubicBezTo>
                <a:cubicBezTo>
                  <a:pt x="3089" y="380"/>
                  <a:pt x="3103" y="376"/>
                  <a:pt x="3114" y="368"/>
                </a:cubicBezTo>
                <a:cubicBezTo>
                  <a:pt x="3144" y="347"/>
                  <a:pt x="3152" y="306"/>
                  <a:pt x="3132" y="275"/>
                </a:cubicBezTo>
                <a:lnTo>
                  <a:pt x="2965" y="30"/>
                </a:lnTo>
                <a:close/>
              </a:path>
            </a:pathLst>
          </a:custGeom>
          <a:solidFill>
            <a:schemeClr val="accent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5" name="组合 20"/>
          <p:cNvGrpSpPr/>
          <p:nvPr/>
        </p:nvGrpSpPr>
        <p:grpSpPr>
          <a:xfrm>
            <a:off x="2478738" y="5051739"/>
            <a:ext cx="327531" cy="506403"/>
            <a:chOff x="6257925" y="-9525"/>
            <a:chExt cx="1514475" cy="2341563"/>
          </a:xfrm>
          <a:solidFill>
            <a:schemeClr val="accent5"/>
          </a:solidFill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" name="组合 22"/>
          <p:cNvGrpSpPr/>
          <p:nvPr/>
        </p:nvGrpSpPr>
        <p:grpSpPr>
          <a:xfrm>
            <a:off x="2919070" y="3897076"/>
            <a:ext cx="402376" cy="315858"/>
            <a:chOff x="3654425" y="5089525"/>
            <a:chExt cx="1860550" cy="1460500"/>
          </a:xfrm>
          <a:solidFill>
            <a:schemeClr val="accent4"/>
          </a:solidFill>
        </p:grpSpPr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7" name="组合 23"/>
          <p:cNvGrpSpPr/>
          <p:nvPr/>
        </p:nvGrpSpPr>
        <p:grpSpPr>
          <a:xfrm>
            <a:off x="2936923" y="2620520"/>
            <a:ext cx="367014" cy="366328"/>
            <a:chOff x="6262688" y="5170488"/>
            <a:chExt cx="1697038" cy="1693863"/>
          </a:xfrm>
          <a:solidFill>
            <a:schemeClr val="accent3"/>
          </a:solidFill>
        </p:grpSpPr>
        <p:sp>
          <p:nvSpPr>
            <p:cNvPr id="28" name="Freeform 19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0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384609" y="1306834"/>
            <a:ext cx="66750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标题数字等都可以通过点击和重新输入进行更改，顶部“开始”面板中可以对字体、字号等进行修改。标题数字等都可以通过点击和重新输入进行更改，顶部“开始”面板中可以对字体、字号等进行修改。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978932" y="2557463"/>
            <a:ext cx="60806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标题数字等都可以通过点击和重新输入进行更改，顶部“开始”面板中可以对字体、字号等进行修改。标题数字等都可以通过点击和重新输入进行更改，顶部“开始”面板中可以对字体、字号等进行修改。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978932" y="3794706"/>
            <a:ext cx="60806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标题数字等都可以通过点击和重新输入进行更改，顶部“开始”面板中可以对字体、字号等进行修改。标题数字等都可以通过点击和重新输入进行更改，顶部“开始”面板中可以对字体、字号等进行修改。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84609" y="5065472"/>
            <a:ext cx="66750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标题数字等都可以通过点击和重新输入进行更改，顶部“开始”面板中可以对字体、字号等进行修改。标题数字等都可以通过点击和重新输入进行更改，顶部“开始”面板中可以对字体、字号等进行修改。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61929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YOU!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109292" y="2236489"/>
            <a:ext cx="3973416" cy="1434423"/>
          </a:xfrm>
        </p:spPr>
        <p:txBody>
          <a:bodyPr/>
          <a:lstStyle/>
          <a:p>
            <a:r>
              <a:rPr kumimoji="1" lang="zh-CN" altLang="en-US"/>
              <a:t>感谢聆听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《</a:t>
            </a:r>
            <a:r>
              <a:rPr kumimoji="1" lang="zh-CN" altLang="en-US" dirty="0"/>
              <a:t>请在此位置添加你的作品名称</a:t>
            </a:r>
            <a:r>
              <a:rPr kumimoji="1" lang="en-US" altLang="zh-CN" dirty="0"/>
              <a:t>》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2448653" y="4255971"/>
            <a:ext cx="7294694" cy="1456809"/>
          </a:xfrm>
        </p:spPr>
        <p:txBody>
          <a:bodyPr/>
          <a:lstStyle/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dirty="0"/>
              <a:t>学校名称：</a:t>
            </a:r>
            <a:r>
              <a:rPr lang="en-US" altLang="zh-CN" dirty="0"/>
              <a:t>OfficePLUS</a:t>
            </a:r>
            <a:r>
              <a:rPr lang="zh-CN" altLang="en-US" dirty="0"/>
              <a:t>大学</a:t>
            </a:r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dirty="0"/>
              <a:t>指导老师：</a:t>
            </a:r>
            <a:r>
              <a:rPr lang="en-US" altLang="zh-CN" dirty="0"/>
              <a:t>John</a:t>
            </a:r>
            <a:r>
              <a:rPr lang="zh-CN" altLang="en-US" dirty="0"/>
              <a:t> </a:t>
            </a:r>
            <a:r>
              <a:rPr lang="en-US" altLang="zh-CN" dirty="0"/>
              <a:t>Doe</a:t>
            </a:r>
            <a:endParaRPr lang="zh-CN" altLang="en-US" dirty="0"/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dirty="0"/>
              <a:t>报告人：</a:t>
            </a:r>
            <a:r>
              <a:rPr lang="en-US" altLang="zh-CN" dirty="0"/>
              <a:t>Jane</a:t>
            </a:r>
            <a:r>
              <a:rPr lang="zh-CN" altLang="en-US" dirty="0"/>
              <a:t> </a:t>
            </a:r>
            <a:r>
              <a:rPr lang="en-US" altLang="zh-CN" dirty="0"/>
              <a:t>Doe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29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007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569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921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795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55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</p:spTree>
    <p:extLst>
      <p:ext uri="{BB962C8B-B14F-4D97-AF65-F5344CB8AC3E}">
        <p14:creationId xmlns:p14="http://schemas.microsoft.com/office/powerpoint/2010/main" val="37413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8" b="2918"/>
          <a:stretch/>
        </p:blipFill>
        <p:spPr>
          <a:xfrm>
            <a:off x="825499" y="1154640"/>
            <a:ext cx="5710766" cy="4283075"/>
          </a:xfrm>
          <a:prstGeom prst="roundRect">
            <a:avLst>
              <a:gd name="adj" fmla="val 209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文本框 3"/>
          <p:cNvSpPr txBox="1"/>
          <p:nvPr/>
        </p:nvSpPr>
        <p:spPr>
          <a:xfrm>
            <a:off x="7216854" y="1346969"/>
            <a:ext cx="4145411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400" b="1" dirty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点击此处添加简短介绍，顶部“开始”面板中可以对字体、字号、颜色、行距等进行修改。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11868" y="580605"/>
            <a:ext cx="125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zh-CN" altLang="en-US" sz="72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909772" y="2879696"/>
            <a:ext cx="904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zh-CN" altLang="en-US" sz="72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7" name="文本框 8"/>
          <p:cNvSpPr txBox="1"/>
          <p:nvPr/>
        </p:nvSpPr>
        <p:spPr>
          <a:xfrm>
            <a:off x="7216853" y="4225075"/>
            <a:ext cx="414541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8" name="矩形 7"/>
          <p:cNvSpPr/>
          <p:nvPr/>
        </p:nvSpPr>
        <p:spPr>
          <a:xfrm>
            <a:off x="7216853" y="358758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42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2336797" y="965201"/>
            <a:ext cx="3843869" cy="1913466"/>
          </a:xfrm>
          <a:prstGeom prst="roundRect">
            <a:avLst>
              <a:gd name="adj" fmla="val 457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615026" y="2413000"/>
            <a:ext cx="931334" cy="931334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/>
              <a:t>A</a:t>
            </a:r>
            <a:endParaRPr kumimoji="1" lang="zh-CN" altLang="en-US" sz="3600" b="1" dirty="0"/>
          </a:p>
        </p:txBody>
      </p:sp>
      <p:sp>
        <p:nvSpPr>
          <p:cNvPr id="5" name="文本框 8"/>
          <p:cNvSpPr txBox="1"/>
          <p:nvPr/>
        </p:nvSpPr>
        <p:spPr>
          <a:xfrm>
            <a:off x="2702491" y="1686318"/>
            <a:ext cx="31733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</a:t>
            </a:r>
          </a:p>
        </p:txBody>
      </p:sp>
      <p:sp>
        <p:nvSpPr>
          <p:cNvPr id="6" name="矩形 5"/>
          <p:cNvSpPr/>
          <p:nvPr/>
        </p:nvSpPr>
        <p:spPr>
          <a:xfrm>
            <a:off x="2702490" y="1168401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988419" y="963032"/>
            <a:ext cx="3843869" cy="1913466"/>
          </a:xfrm>
          <a:prstGeom prst="roundRect">
            <a:avLst>
              <a:gd name="adj" fmla="val 457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266648" y="2410831"/>
            <a:ext cx="931334" cy="93133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/>
              <a:t>B</a:t>
            </a:r>
            <a:endParaRPr kumimoji="1" lang="zh-CN" altLang="en-US" sz="3600" b="1" dirty="0"/>
          </a:p>
        </p:txBody>
      </p:sp>
      <p:sp>
        <p:nvSpPr>
          <p:cNvPr id="11" name="文本框 8"/>
          <p:cNvSpPr txBox="1"/>
          <p:nvPr/>
        </p:nvSpPr>
        <p:spPr>
          <a:xfrm>
            <a:off x="7354113" y="1684149"/>
            <a:ext cx="31733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</a:t>
            </a:r>
            <a:r>
              <a: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rPr>
              <a:t>修改。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4112" y="116623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63404" y="3607518"/>
            <a:ext cx="3843869" cy="1913466"/>
          </a:xfrm>
          <a:prstGeom prst="roundRect">
            <a:avLst>
              <a:gd name="adj" fmla="val 457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241633" y="5055317"/>
            <a:ext cx="931334" cy="93133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/>
              <a:t>C</a:t>
            </a:r>
            <a:endParaRPr kumimoji="1" lang="zh-CN" altLang="en-US" sz="3600" b="1" dirty="0"/>
          </a:p>
        </p:txBody>
      </p:sp>
      <p:sp>
        <p:nvSpPr>
          <p:cNvPr id="16" name="文本框 8"/>
          <p:cNvSpPr txBox="1"/>
          <p:nvPr/>
        </p:nvSpPr>
        <p:spPr>
          <a:xfrm>
            <a:off x="1329098" y="4328635"/>
            <a:ext cx="31733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</a:t>
            </a:r>
            <a:r>
              <a: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rPr>
              <a:t>修改。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29097" y="381071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615026" y="3605349"/>
            <a:ext cx="3843869" cy="1913466"/>
          </a:xfrm>
          <a:prstGeom prst="roundRect">
            <a:avLst>
              <a:gd name="adj" fmla="val 457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893255" y="5053148"/>
            <a:ext cx="931334" cy="931334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/>
              <a:t>D</a:t>
            </a:r>
            <a:endParaRPr kumimoji="1" lang="zh-CN" altLang="en-US" sz="3600" b="1" dirty="0"/>
          </a:p>
        </p:txBody>
      </p:sp>
      <p:sp>
        <p:nvSpPr>
          <p:cNvPr id="21" name="文本框 8"/>
          <p:cNvSpPr txBox="1"/>
          <p:nvPr/>
        </p:nvSpPr>
        <p:spPr>
          <a:xfrm>
            <a:off x="5980720" y="4326466"/>
            <a:ext cx="31733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</a:t>
            </a:r>
            <a:r>
              <a: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rPr>
              <a:t>修改。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80719" y="380854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04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sp>
        <p:nvSpPr>
          <p:cNvPr id="3" name="文本框 8"/>
          <p:cNvSpPr txBox="1"/>
          <p:nvPr/>
        </p:nvSpPr>
        <p:spPr>
          <a:xfrm>
            <a:off x="1103920" y="3564675"/>
            <a:ext cx="4145411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" name="矩形 3"/>
          <p:cNvSpPr/>
          <p:nvPr/>
        </p:nvSpPr>
        <p:spPr>
          <a:xfrm>
            <a:off x="1103920" y="292718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22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作品概述</a:t>
            </a:r>
          </a:p>
        </p:txBody>
      </p:sp>
    </p:spTree>
    <p:extLst>
      <p:ext uri="{BB962C8B-B14F-4D97-AF65-F5344CB8AC3E}">
        <p14:creationId xmlns:p14="http://schemas.microsoft.com/office/powerpoint/2010/main" val="13870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作品概述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48" b="49699"/>
          <a:stretch/>
        </p:blipFill>
        <p:spPr>
          <a:xfrm>
            <a:off x="0" y="996005"/>
            <a:ext cx="12192000" cy="3335867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文本框 8"/>
          <p:cNvSpPr txBox="1"/>
          <p:nvPr/>
        </p:nvSpPr>
        <p:spPr>
          <a:xfrm>
            <a:off x="1322427" y="5170281"/>
            <a:ext cx="954714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5" name="矩形 4"/>
          <p:cNvSpPr/>
          <p:nvPr/>
        </p:nvSpPr>
        <p:spPr>
          <a:xfrm>
            <a:off x="4977745" y="462703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54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43725" y="3264989"/>
            <a:ext cx="2317250" cy="35930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作品概述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2" t="14308" r="21572" b="14308"/>
          <a:stretch/>
        </p:blipFill>
        <p:spPr>
          <a:xfrm>
            <a:off x="1068207" y="1103992"/>
            <a:ext cx="2068286" cy="2068286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grpSp>
        <p:nvGrpSpPr>
          <p:cNvPr id="6" name="组 5"/>
          <p:cNvGrpSpPr/>
          <p:nvPr/>
        </p:nvGrpSpPr>
        <p:grpSpPr>
          <a:xfrm>
            <a:off x="1887796" y="3036389"/>
            <a:ext cx="429108" cy="429108"/>
            <a:chOff x="1770335" y="2906486"/>
            <a:chExt cx="733908" cy="733908"/>
          </a:xfrm>
        </p:grpSpPr>
        <p:sp>
          <p:nvSpPr>
            <p:cNvPr id="3" name="椭圆 2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L 形 4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3619926" y="0"/>
            <a:ext cx="2317250" cy="359301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2" t="14308" r="21572" b="14308"/>
          <a:stretch/>
        </p:blipFill>
        <p:spPr>
          <a:xfrm>
            <a:off x="3828873" y="3685580"/>
            <a:ext cx="2068286" cy="2068286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grpSp>
        <p:nvGrpSpPr>
          <p:cNvPr id="10" name="组 9"/>
          <p:cNvGrpSpPr/>
          <p:nvPr/>
        </p:nvGrpSpPr>
        <p:grpSpPr>
          <a:xfrm>
            <a:off x="4648462" y="3471026"/>
            <a:ext cx="429108" cy="429108"/>
            <a:chOff x="1770335" y="2906486"/>
            <a:chExt cx="733908" cy="733908"/>
          </a:xfrm>
        </p:grpSpPr>
        <p:sp>
          <p:nvSpPr>
            <p:cNvPr id="11" name="椭圆 10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" name="L 形 11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文本框 8"/>
          <p:cNvSpPr txBox="1"/>
          <p:nvPr/>
        </p:nvSpPr>
        <p:spPr>
          <a:xfrm>
            <a:off x="1068208" y="4134057"/>
            <a:ext cx="2068286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4" name="矩形 13"/>
          <p:cNvSpPr/>
          <p:nvPr/>
        </p:nvSpPr>
        <p:spPr>
          <a:xfrm>
            <a:off x="1105957" y="3590142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5" name="文本框 8"/>
          <p:cNvSpPr txBox="1"/>
          <p:nvPr/>
        </p:nvSpPr>
        <p:spPr>
          <a:xfrm>
            <a:off x="3747582" y="931861"/>
            <a:ext cx="2068286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6" name="矩形 15"/>
          <p:cNvSpPr/>
          <p:nvPr/>
        </p:nvSpPr>
        <p:spPr>
          <a:xfrm>
            <a:off x="3785331" y="387946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90889" y="3264989"/>
            <a:ext cx="2317250" cy="359301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2" t="14308" r="21572" b="14308"/>
          <a:stretch/>
        </p:blipFill>
        <p:spPr>
          <a:xfrm>
            <a:off x="6415371" y="1103992"/>
            <a:ext cx="2068286" cy="2068286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grpSp>
        <p:nvGrpSpPr>
          <p:cNvPr id="19" name="组 18"/>
          <p:cNvGrpSpPr/>
          <p:nvPr/>
        </p:nvGrpSpPr>
        <p:grpSpPr>
          <a:xfrm>
            <a:off x="7234960" y="3036389"/>
            <a:ext cx="429108" cy="429108"/>
            <a:chOff x="1770335" y="2906486"/>
            <a:chExt cx="733908" cy="733908"/>
          </a:xfrm>
        </p:grpSpPr>
        <p:sp>
          <p:nvSpPr>
            <p:cNvPr id="20" name="椭圆 19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" name="L 形 20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8967090" y="0"/>
            <a:ext cx="2317250" cy="35930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2" t="14308" r="21572" b="14308"/>
          <a:stretch/>
        </p:blipFill>
        <p:spPr>
          <a:xfrm>
            <a:off x="9176037" y="3685580"/>
            <a:ext cx="2068286" cy="2068286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grpSp>
        <p:nvGrpSpPr>
          <p:cNvPr id="24" name="组 23"/>
          <p:cNvGrpSpPr/>
          <p:nvPr/>
        </p:nvGrpSpPr>
        <p:grpSpPr>
          <a:xfrm>
            <a:off x="9995626" y="3471026"/>
            <a:ext cx="429108" cy="429108"/>
            <a:chOff x="1770335" y="2906486"/>
            <a:chExt cx="733908" cy="733908"/>
          </a:xfrm>
        </p:grpSpPr>
        <p:sp>
          <p:nvSpPr>
            <p:cNvPr id="25" name="椭圆 24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6" name="L 形 25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7" name="文本框 8"/>
          <p:cNvSpPr txBox="1"/>
          <p:nvPr/>
        </p:nvSpPr>
        <p:spPr>
          <a:xfrm>
            <a:off x="6415372" y="4134057"/>
            <a:ext cx="2068286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8" name="矩形 27"/>
          <p:cNvSpPr/>
          <p:nvPr/>
        </p:nvSpPr>
        <p:spPr>
          <a:xfrm>
            <a:off x="6453121" y="3590142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9" name="文本框 8"/>
          <p:cNvSpPr txBox="1"/>
          <p:nvPr/>
        </p:nvSpPr>
        <p:spPr>
          <a:xfrm>
            <a:off x="9094746" y="931861"/>
            <a:ext cx="2068286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0" name="矩形 29"/>
          <p:cNvSpPr/>
          <p:nvPr/>
        </p:nvSpPr>
        <p:spPr>
          <a:xfrm>
            <a:off x="9132495" y="387946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64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8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2803</Words>
  <Application>Microsoft Office PowerPoint</Application>
  <PresentationFormat>宽屏</PresentationFormat>
  <Paragraphs>194</Paragraphs>
  <Slides>29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微软雅黑</vt:lpstr>
      <vt:lpstr>微软雅黑</vt:lpstr>
      <vt:lpstr>宋体</vt:lpstr>
      <vt:lpstr>Arial</vt:lpstr>
      <vt:lpstr>Calibri</vt:lpstr>
      <vt:lpstr>Century Gothic</vt:lpstr>
      <vt:lpstr>Segoe UI Light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Shiyang Yu (FA TALENT)</cp:lastModifiedBy>
  <cp:revision>59</cp:revision>
  <dcterms:created xsi:type="dcterms:W3CDTF">2015-08-18T02:51:41Z</dcterms:created>
  <dcterms:modified xsi:type="dcterms:W3CDTF">2018-07-25T05:17:18Z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2017-12-20T12:42:40.4076352Z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