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8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</p:sldMasterIdLst>
  <p:notesMasterIdLst>
    <p:notesMasterId r:id="rId42"/>
  </p:notesMasterIdLst>
  <p:sldIdLst>
    <p:sldId id="256" r:id="rId3"/>
    <p:sldId id="269" r:id="rId4"/>
    <p:sldId id="258" r:id="rId5"/>
    <p:sldId id="1639" r:id="rId6"/>
    <p:sldId id="1640" r:id="rId7"/>
    <p:sldId id="1641" r:id="rId8"/>
    <p:sldId id="1642" r:id="rId9"/>
    <p:sldId id="1643" r:id="rId10"/>
    <p:sldId id="1644" r:id="rId11"/>
    <p:sldId id="1645" r:id="rId12"/>
    <p:sldId id="1646" r:id="rId13"/>
    <p:sldId id="1647" r:id="rId14"/>
    <p:sldId id="1648" r:id="rId15"/>
    <p:sldId id="1649" r:id="rId16"/>
    <p:sldId id="1650" r:id="rId17"/>
    <p:sldId id="1651" r:id="rId18"/>
    <p:sldId id="1652" r:id="rId19"/>
    <p:sldId id="1653" r:id="rId20"/>
    <p:sldId id="1654" r:id="rId21"/>
    <p:sldId id="1655" r:id="rId22"/>
    <p:sldId id="1656" r:id="rId23"/>
    <p:sldId id="1657" r:id="rId24"/>
    <p:sldId id="1658" r:id="rId25"/>
    <p:sldId id="1659" r:id="rId26"/>
    <p:sldId id="1660" r:id="rId27"/>
    <p:sldId id="1661" r:id="rId28"/>
    <p:sldId id="1662" r:id="rId29"/>
    <p:sldId id="1663" r:id="rId30"/>
    <p:sldId id="1664" r:id="rId31"/>
    <p:sldId id="1665" r:id="rId32"/>
    <p:sldId id="1666" r:id="rId33"/>
    <p:sldId id="1667" r:id="rId34"/>
    <p:sldId id="261" r:id="rId35"/>
    <p:sldId id="1670" r:id="rId36"/>
    <p:sldId id="257" r:id="rId37"/>
    <p:sldId id="1671" r:id="rId38"/>
    <p:sldId id="259" r:id="rId39"/>
    <p:sldId id="266" r:id="rId40"/>
    <p:sldId id="1669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3165E5AF-3117-4A20-AC0F-73B8D275DA23}"/>
              </a:ext>
            </a:extLst>
          </p:cNvPr>
          <p:cNvSpPr>
            <a:spLocks/>
          </p:cNvSpPr>
          <p:nvPr userDrawn="1"/>
        </p:nvSpPr>
        <p:spPr bwMode="auto">
          <a:xfrm>
            <a:off x="10682423" y="4990416"/>
            <a:ext cx="922338" cy="922338"/>
          </a:xfrm>
          <a:custGeom>
            <a:avLst/>
            <a:gdLst>
              <a:gd name="T0" fmla="*/ 581 w 581"/>
              <a:gd name="T1" fmla="*/ 158 h 581"/>
              <a:gd name="T2" fmla="*/ 423 w 581"/>
              <a:gd name="T3" fmla="*/ 0 h 581"/>
              <a:gd name="T4" fmla="*/ 290 w 581"/>
              <a:gd name="T5" fmla="*/ 133 h 581"/>
              <a:gd name="T6" fmla="*/ 158 w 581"/>
              <a:gd name="T7" fmla="*/ 0 h 581"/>
              <a:gd name="T8" fmla="*/ 0 w 581"/>
              <a:gd name="T9" fmla="*/ 158 h 581"/>
              <a:gd name="T10" fmla="*/ 132 w 581"/>
              <a:gd name="T11" fmla="*/ 291 h 581"/>
              <a:gd name="T12" fmla="*/ 0 w 581"/>
              <a:gd name="T13" fmla="*/ 423 h 581"/>
              <a:gd name="T14" fmla="*/ 158 w 581"/>
              <a:gd name="T15" fmla="*/ 581 h 581"/>
              <a:gd name="T16" fmla="*/ 290 w 581"/>
              <a:gd name="T17" fmla="*/ 449 h 581"/>
              <a:gd name="T18" fmla="*/ 423 w 581"/>
              <a:gd name="T19" fmla="*/ 581 h 581"/>
              <a:gd name="T20" fmla="*/ 581 w 581"/>
              <a:gd name="T21" fmla="*/ 423 h 581"/>
              <a:gd name="T22" fmla="*/ 448 w 581"/>
              <a:gd name="T23" fmla="*/ 291 h 581"/>
              <a:gd name="T24" fmla="*/ 581 w 581"/>
              <a:gd name="T25" fmla="*/ 15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1" h="581">
                <a:moveTo>
                  <a:pt x="581" y="158"/>
                </a:moveTo>
                <a:lnTo>
                  <a:pt x="423" y="0"/>
                </a:lnTo>
                <a:lnTo>
                  <a:pt x="290" y="133"/>
                </a:lnTo>
                <a:lnTo>
                  <a:pt x="158" y="0"/>
                </a:lnTo>
                <a:lnTo>
                  <a:pt x="0" y="158"/>
                </a:lnTo>
                <a:lnTo>
                  <a:pt x="132" y="291"/>
                </a:lnTo>
                <a:lnTo>
                  <a:pt x="0" y="423"/>
                </a:lnTo>
                <a:lnTo>
                  <a:pt x="158" y="581"/>
                </a:lnTo>
                <a:lnTo>
                  <a:pt x="290" y="449"/>
                </a:lnTo>
                <a:lnTo>
                  <a:pt x="423" y="581"/>
                </a:lnTo>
                <a:lnTo>
                  <a:pt x="581" y="423"/>
                </a:lnTo>
                <a:lnTo>
                  <a:pt x="448" y="291"/>
                </a:lnTo>
                <a:lnTo>
                  <a:pt x="581" y="15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4316413" y="3767138"/>
            <a:ext cx="2725738" cy="2725738"/>
          </a:xfrm>
          <a:custGeom>
            <a:avLst/>
            <a:gdLst>
              <a:gd name="T0" fmla="*/ 1717 w 1717"/>
              <a:gd name="T1" fmla="*/ 466 h 1717"/>
              <a:gd name="T2" fmla="*/ 1251 w 1717"/>
              <a:gd name="T3" fmla="*/ 0 h 1717"/>
              <a:gd name="T4" fmla="*/ 859 w 1717"/>
              <a:gd name="T5" fmla="*/ 391 h 1717"/>
              <a:gd name="T6" fmla="*/ 467 w 1717"/>
              <a:gd name="T7" fmla="*/ 0 h 1717"/>
              <a:gd name="T8" fmla="*/ 0 w 1717"/>
              <a:gd name="T9" fmla="*/ 466 h 1717"/>
              <a:gd name="T10" fmla="*/ 392 w 1717"/>
              <a:gd name="T11" fmla="*/ 858 h 1717"/>
              <a:gd name="T12" fmla="*/ 0 w 1717"/>
              <a:gd name="T13" fmla="*/ 1250 h 1717"/>
              <a:gd name="T14" fmla="*/ 467 w 1717"/>
              <a:gd name="T15" fmla="*/ 1717 h 1717"/>
              <a:gd name="T16" fmla="*/ 859 w 1717"/>
              <a:gd name="T17" fmla="*/ 1325 h 1717"/>
              <a:gd name="T18" fmla="*/ 1251 w 1717"/>
              <a:gd name="T19" fmla="*/ 1717 h 1717"/>
              <a:gd name="T20" fmla="*/ 1717 w 1717"/>
              <a:gd name="T21" fmla="*/ 1250 h 1717"/>
              <a:gd name="T22" fmla="*/ 1325 w 1717"/>
              <a:gd name="T23" fmla="*/ 858 h 1717"/>
              <a:gd name="T24" fmla="*/ 1717 w 1717"/>
              <a:gd name="T25" fmla="*/ 46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7" h="1717">
                <a:moveTo>
                  <a:pt x="1717" y="466"/>
                </a:moveTo>
                <a:lnTo>
                  <a:pt x="1251" y="0"/>
                </a:lnTo>
                <a:lnTo>
                  <a:pt x="859" y="391"/>
                </a:lnTo>
                <a:lnTo>
                  <a:pt x="467" y="0"/>
                </a:lnTo>
                <a:lnTo>
                  <a:pt x="0" y="466"/>
                </a:lnTo>
                <a:lnTo>
                  <a:pt x="392" y="858"/>
                </a:lnTo>
                <a:lnTo>
                  <a:pt x="0" y="1250"/>
                </a:lnTo>
                <a:lnTo>
                  <a:pt x="467" y="1717"/>
                </a:lnTo>
                <a:lnTo>
                  <a:pt x="859" y="1325"/>
                </a:lnTo>
                <a:lnTo>
                  <a:pt x="1251" y="1717"/>
                </a:lnTo>
                <a:lnTo>
                  <a:pt x="1717" y="1250"/>
                </a:lnTo>
                <a:lnTo>
                  <a:pt x="1325" y="858"/>
                </a:lnTo>
                <a:lnTo>
                  <a:pt x="1717" y="46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9026526" y="593725"/>
            <a:ext cx="922338" cy="922338"/>
          </a:xfrm>
          <a:custGeom>
            <a:avLst/>
            <a:gdLst>
              <a:gd name="T0" fmla="*/ 581 w 581"/>
              <a:gd name="T1" fmla="*/ 158 h 581"/>
              <a:gd name="T2" fmla="*/ 423 w 581"/>
              <a:gd name="T3" fmla="*/ 0 h 581"/>
              <a:gd name="T4" fmla="*/ 290 w 581"/>
              <a:gd name="T5" fmla="*/ 133 h 581"/>
              <a:gd name="T6" fmla="*/ 158 w 581"/>
              <a:gd name="T7" fmla="*/ 0 h 581"/>
              <a:gd name="T8" fmla="*/ 0 w 581"/>
              <a:gd name="T9" fmla="*/ 158 h 581"/>
              <a:gd name="T10" fmla="*/ 132 w 581"/>
              <a:gd name="T11" fmla="*/ 291 h 581"/>
              <a:gd name="T12" fmla="*/ 0 w 581"/>
              <a:gd name="T13" fmla="*/ 423 h 581"/>
              <a:gd name="T14" fmla="*/ 158 w 581"/>
              <a:gd name="T15" fmla="*/ 581 h 581"/>
              <a:gd name="T16" fmla="*/ 290 w 581"/>
              <a:gd name="T17" fmla="*/ 449 h 581"/>
              <a:gd name="T18" fmla="*/ 423 w 581"/>
              <a:gd name="T19" fmla="*/ 581 h 581"/>
              <a:gd name="T20" fmla="*/ 581 w 581"/>
              <a:gd name="T21" fmla="*/ 423 h 581"/>
              <a:gd name="T22" fmla="*/ 448 w 581"/>
              <a:gd name="T23" fmla="*/ 291 h 581"/>
              <a:gd name="T24" fmla="*/ 581 w 581"/>
              <a:gd name="T25" fmla="*/ 15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1" h="581">
                <a:moveTo>
                  <a:pt x="581" y="158"/>
                </a:moveTo>
                <a:lnTo>
                  <a:pt x="423" y="0"/>
                </a:lnTo>
                <a:lnTo>
                  <a:pt x="290" y="133"/>
                </a:lnTo>
                <a:lnTo>
                  <a:pt x="158" y="0"/>
                </a:lnTo>
                <a:lnTo>
                  <a:pt x="0" y="158"/>
                </a:lnTo>
                <a:lnTo>
                  <a:pt x="132" y="291"/>
                </a:lnTo>
                <a:lnTo>
                  <a:pt x="0" y="423"/>
                </a:lnTo>
                <a:lnTo>
                  <a:pt x="158" y="581"/>
                </a:lnTo>
                <a:lnTo>
                  <a:pt x="290" y="449"/>
                </a:lnTo>
                <a:lnTo>
                  <a:pt x="423" y="581"/>
                </a:lnTo>
                <a:lnTo>
                  <a:pt x="581" y="423"/>
                </a:lnTo>
                <a:lnTo>
                  <a:pt x="448" y="291"/>
                </a:lnTo>
                <a:lnTo>
                  <a:pt x="581" y="15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881063" y="1649413"/>
            <a:ext cx="922338" cy="922338"/>
          </a:xfrm>
          <a:custGeom>
            <a:avLst/>
            <a:gdLst>
              <a:gd name="T0" fmla="*/ 581 w 581"/>
              <a:gd name="T1" fmla="*/ 158 h 581"/>
              <a:gd name="T2" fmla="*/ 423 w 581"/>
              <a:gd name="T3" fmla="*/ 0 h 581"/>
              <a:gd name="T4" fmla="*/ 291 w 581"/>
              <a:gd name="T5" fmla="*/ 133 h 581"/>
              <a:gd name="T6" fmla="*/ 158 w 581"/>
              <a:gd name="T7" fmla="*/ 0 h 581"/>
              <a:gd name="T8" fmla="*/ 0 w 581"/>
              <a:gd name="T9" fmla="*/ 158 h 581"/>
              <a:gd name="T10" fmla="*/ 133 w 581"/>
              <a:gd name="T11" fmla="*/ 291 h 581"/>
              <a:gd name="T12" fmla="*/ 0 w 581"/>
              <a:gd name="T13" fmla="*/ 423 h 581"/>
              <a:gd name="T14" fmla="*/ 158 w 581"/>
              <a:gd name="T15" fmla="*/ 581 h 581"/>
              <a:gd name="T16" fmla="*/ 291 w 581"/>
              <a:gd name="T17" fmla="*/ 449 h 581"/>
              <a:gd name="T18" fmla="*/ 423 w 581"/>
              <a:gd name="T19" fmla="*/ 581 h 581"/>
              <a:gd name="T20" fmla="*/ 581 w 581"/>
              <a:gd name="T21" fmla="*/ 423 h 581"/>
              <a:gd name="T22" fmla="*/ 449 w 581"/>
              <a:gd name="T23" fmla="*/ 291 h 581"/>
              <a:gd name="T24" fmla="*/ 581 w 581"/>
              <a:gd name="T25" fmla="*/ 15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1" h="581">
                <a:moveTo>
                  <a:pt x="581" y="158"/>
                </a:moveTo>
                <a:lnTo>
                  <a:pt x="423" y="0"/>
                </a:lnTo>
                <a:lnTo>
                  <a:pt x="291" y="133"/>
                </a:lnTo>
                <a:lnTo>
                  <a:pt x="158" y="0"/>
                </a:lnTo>
                <a:lnTo>
                  <a:pt x="0" y="158"/>
                </a:lnTo>
                <a:lnTo>
                  <a:pt x="133" y="291"/>
                </a:lnTo>
                <a:lnTo>
                  <a:pt x="0" y="423"/>
                </a:lnTo>
                <a:lnTo>
                  <a:pt x="158" y="581"/>
                </a:lnTo>
                <a:lnTo>
                  <a:pt x="291" y="449"/>
                </a:lnTo>
                <a:lnTo>
                  <a:pt x="423" y="581"/>
                </a:lnTo>
                <a:lnTo>
                  <a:pt x="581" y="423"/>
                </a:lnTo>
                <a:lnTo>
                  <a:pt x="449" y="291"/>
                </a:lnTo>
                <a:lnTo>
                  <a:pt x="581" y="15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6261101" y="752475"/>
            <a:ext cx="5353050" cy="5354638"/>
          </a:xfrm>
          <a:custGeom>
            <a:avLst/>
            <a:gdLst>
              <a:gd name="T0" fmla="*/ 3372 w 3372"/>
              <a:gd name="T1" fmla="*/ 917 h 3373"/>
              <a:gd name="T2" fmla="*/ 2455 w 3372"/>
              <a:gd name="T3" fmla="*/ 0 h 3373"/>
              <a:gd name="T4" fmla="*/ 1685 w 3372"/>
              <a:gd name="T5" fmla="*/ 770 h 3373"/>
              <a:gd name="T6" fmla="*/ 916 w 3372"/>
              <a:gd name="T7" fmla="*/ 0 h 3373"/>
              <a:gd name="T8" fmla="*/ 0 w 3372"/>
              <a:gd name="T9" fmla="*/ 917 h 3373"/>
              <a:gd name="T10" fmla="*/ 769 w 3372"/>
              <a:gd name="T11" fmla="*/ 1686 h 3373"/>
              <a:gd name="T12" fmla="*/ 0 w 3372"/>
              <a:gd name="T13" fmla="*/ 2456 h 3373"/>
              <a:gd name="T14" fmla="*/ 916 w 3372"/>
              <a:gd name="T15" fmla="*/ 3373 h 3373"/>
              <a:gd name="T16" fmla="*/ 1685 w 3372"/>
              <a:gd name="T17" fmla="*/ 2603 h 3373"/>
              <a:gd name="T18" fmla="*/ 2455 w 3372"/>
              <a:gd name="T19" fmla="*/ 3373 h 3373"/>
              <a:gd name="T20" fmla="*/ 3372 w 3372"/>
              <a:gd name="T21" fmla="*/ 2456 h 3373"/>
              <a:gd name="T22" fmla="*/ 2602 w 3372"/>
              <a:gd name="T23" fmla="*/ 1686 h 3373"/>
              <a:gd name="T24" fmla="*/ 3372 w 3372"/>
              <a:gd name="T25" fmla="*/ 917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2" h="3373">
                <a:moveTo>
                  <a:pt x="3372" y="917"/>
                </a:moveTo>
                <a:lnTo>
                  <a:pt x="2455" y="0"/>
                </a:lnTo>
                <a:lnTo>
                  <a:pt x="1685" y="770"/>
                </a:lnTo>
                <a:lnTo>
                  <a:pt x="916" y="0"/>
                </a:lnTo>
                <a:lnTo>
                  <a:pt x="0" y="917"/>
                </a:lnTo>
                <a:lnTo>
                  <a:pt x="769" y="1686"/>
                </a:lnTo>
                <a:lnTo>
                  <a:pt x="0" y="2456"/>
                </a:lnTo>
                <a:lnTo>
                  <a:pt x="916" y="3373"/>
                </a:lnTo>
                <a:lnTo>
                  <a:pt x="1685" y="2603"/>
                </a:lnTo>
                <a:lnTo>
                  <a:pt x="2455" y="3373"/>
                </a:lnTo>
                <a:lnTo>
                  <a:pt x="3372" y="2456"/>
                </a:lnTo>
                <a:lnTo>
                  <a:pt x="2602" y="1686"/>
                </a:lnTo>
                <a:lnTo>
                  <a:pt x="3372" y="917"/>
                </a:lnTo>
                <a:close/>
              </a:path>
            </a:pathLst>
          </a:custGeom>
          <a:blipFill>
            <a:blip r:embed="rId2"/>
            <a:srcRect/>
            <a:stretch>
              <a:fillRect l="-23629" r="-2647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73100" y="4011613"/>
            <a:ext cx="908050" cy="68263"/>
          </a:xfrm>
          <a:prstGeom prst="rect">
            <a:avLst/>
          </a:pr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100" y="3177584"/>
            <a:ext cx="559117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100" y="2120900"/>
            <a:ext cx="5591177" cy="105668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4546010"/>
            <a:ext cx="559117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4842281"/>
            <a:ext cx="559117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8094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82064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1609725" y="2028825"/>
            <a:ext cx="2800350" cy="2800350"/>
          </a:xfrm>
          <a:custGeom>
            <a:avLst/>
            <a:gdLst>
              <a:gd name="T0" fmla="*/ 1717 w 1717"/>
              <a:gd name="T1" fmla="*/ 466 h 1717"/>
              <a:gd name="T2" fmla="*/ 1251 w 1717"/>
              <a:gd name="T3" fmla="*/ 0 h 1717"/>
              <a:gd name="T4" fmla="*/ 859 w 1717"/>
              <a:gd name="T5" fmla="*/ 391 h 1717"/>
              <a:gd name="T6" fmla="*/ 467 w 1717"/>
              <a:gd name="T7" fmla="*/ 0 h 1717"/>
              <a:gd name="T8" fmla="*/ 0 w 1717"/>
              <a:gd name="T9" fmla="*/ 466 h 1717"/>
              <a:gd name="T10" fmla="*/ 392 w 1717"/>
              <a:gd name="T11" fmla="*/ 858 h 1717"/>
              <a:gd name="T12" fmla="*/ 0 w 1717"/>
              <a:gd name="T13" fmla="*/ 1250 h 1717"/>
              <a:gd name="T14" fmla="*/ 467 w 1717"/>
              <a:gd name="T15" fmla="*/ 1717 h 1717"/>
              <a:gd name="T16" fmla="*/ 859 w 1717"/>
              <a:gd name="T17" fmla="*/ 1325 h 1717"/>
              <a:gd name="T18" fmla="*/ 1251 w 1717"/>
              <a:gd name="T19" fmla="*/ 1717 h 1717"/>
              <a:gd name="T20" fmla="*/ 1717 w 1717"/>
              <a:gd name="T21" fmla="*/ 1250 h 1717"/>
              <a:gd name="T22" fmla="*/ 1325 w 1717"/>
              <a:gd name="T23" fmla="*/ 858 h 1717"/>
              <a:gd name="T24" fmla="*/ 1717 w 1717"/>
              <a:gd name="T25" fmla="*/ 46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7" h="1717">
                <a:moveTo>
                  <a:pt x="1717" y="466"/>
                </a:moveTo>
                <a:lnTo>
                  <a:pt x="1251" y="0"/>
                </a:lnTo>
                <a:lnTo>
                  <a:pt x="859" y="391"/>
                </a:lnTo>
                <a:lnTo>
                  <a:pt x="467" y="0"/>
                </a:lnTo>
                <a:lnTo>
                  <a:pt x="0" y="466"/>
                </a:lnTo>
                <a:lnTo>
                  <a:pt x="392" y="858"/>
                </a:lnTo>
                <a:lnTo>
                  <a:pt x="0" y="1250"/>
                </a:lnTo>
                <a:lnTo>
                  <a:pt x="467" y="1717"/>
                </a:lnTo>
                <a:lnTo>
                  <a:pt x="859" y="1325"/>
                </a:lnTo>
                <a:lnTo>
                  <a:pt x="1251" y="1717"/>
                </a:lnTo>
                <a:lnTo>
                  <a:pt x="1717" y="1250"/>
                </a:lnTo>
                <a:lnTo>
                  <a:pt x="1325" y="858"/>
                </a:lnTo>
                <a:lnTo>
                  <a:pt x="1717" y="46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7D84C1E2-E1E9-4D9C-98A9-502D641E5310}"/>
              </a:ext>
            </a:extLst>
          </p:cNvPr>
          <p:cNvSpPr>
            <a:spLocks/>
          </p:cNvSpPr>
          <p:nvPr userDrawn="1"/>
        </p:nvSpPr>
        <p:spPr bwMode="auto">
          <a:xfrm>
            <a:off x="9866783" y="4953000"/>
            <a:ext cx="1448917" cy="1448917"/>
          </a:xfrm>
          <a:custGeom>
            <a:avLst/>
            <a:gdLst>
              <a:gd name="T0" fmla="*/ 1717 w 1717"/>
              <a:gd name="T1" fmla="*/ 466 h 1717"/>
              <a:gd name="T2" fmla="*/ 1251 w 1717"/>
              <a:gd name="T3" fmla="*/ 0 h 1717"/>
              <a:gd name="T4" fmla="*/ 859 w 1717"/>
              <a:gd name="T5" fmla="*/ 391 h 1717"/>
              <a:gd name="T6" fmla="*/ 467 w 1717"/>
              <a:gd name="T7" fmla="*/ 0 h 1717"/>
              <a:gd name="T8" fmla="*/ 0 w 1717"/>
              <a:gd name="T9" fmla="*/ 466 h 1717"/>
              <a:gd name="T10" fmla="*/ 392 w 1717"/>
              <a:gd name="T11" fmla="*/ 858 h 1717"/>
              <a:gd name="T12" fmla="*/ 0 w 1717"/>
              <a:gd name="T13" fmla="*/ 1250 h 1717"/>
              <a:gd name="T14" fmla="*/ 467 w 1717"/>
              <a:gd name="T15" fmla="*/ 1717 h 1717"/>
              <a:gd name="T16" fmla="*/ 859 w 1717"/>
              <a:gd name="T17" fmla="*/ 1325 h 1717"/>
              <a:gd name="T18" fmla="*/ 1251 w 1717"/>
              <a:gd name="T19" fmla="*/ 1717 h 1717"/>
              <a:gd name="T20" fmla="*/ 1717 w 1717"/>
              <a:gd name="T21" fmla="*/ 1250 h 1717"/>
              <a:gd name="T22" fmla="*/ 1325 w 1717"/>
              <a:gd name="T23" fmla="*/ 858 h 1717"/>
              <a:gd name="T24" fmla="*/ 1717 w 1717"/>
              <a:gd name="T25" fmla="*/ 46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7" h="1717">
                <a:moveTo>
                  <a:pt x="1717" y="466"/>
                </a:moveTo>
                <a:lnTo>
                  <a:pt x="1251" y="0"/>
                </a:lnTo>
                <a:lnTo>
                  <a:pt x="859" y="391"/>
                </a:lnTo>
                <a:lnTo>
                  <a:pt x="467" y="0"/>
                </a:lnTo>
                <a:lnTo>
                  <a:pt x="0" y="466"/>
                </a:lnTo>
                <a:lnTo>
                  <a:pt x="392" y="858"/>
                </a:lnTo>
                <a:lnTo>
                  <a:pt x="0" y="1250"/>
                </a:lnTo>
                <a:lnTo>
                  <a:pt x="467" y="1717"/>
                </a:lnTo>
                <a:lnTo>
                  <a:pt x="859" y="1325"/>
                </a:lnTo>
                <a:lnTo>
                  <a:pt x="1251" y="1717"/>
                </a:lnTo>
                <a:lnTo>
                  <a:pt x="1717" y="1250"/>
                </a:lnTo>
                <a:lnTo>
                  <a:pt x="1325" y="858"/>
                </a:lnTo>
                <a:lnTo>
                  <a:pt x="1717" y="46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>
            <a:off x="729456" y="593725"/>
            <a:ext cx="10733088" cy="5899151"/>
            <a:chOff x="881063" y="593725"/>
            <a:chExt cx="10733088" cy="5899151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316413" y="3767138"/>
              <a:ext cx="2725738" cy="2725738"/>
            </a:xfrm>
            <a:custGeom>
              <a:avLst/>
              <a:gdLst>
                <a:gd name="T0" fmla="*/ 1717 w 1717"/>
                <a:gd name="T1" fmla="*/ 466 h 1717"/>
                <a:gd name="T2" fmla="*/ 1251 w 1717"/>
                <a:gd name="T3" fmla="*/ 0 h 1717"/>
                <a:gd name="T4" fmla="*/ 859 w 1717"/>
                <a:gd name="T5" fmla="*/ 391 h 1717"/>
                <a:gd name="T6" fmla="*/ 467 w 1717"/>
                <a:gd name="T7" fmla="*/ 0 h 1717"/>
                <a:gd name="T8" fmla="*/ 0 w 1717"/>
                <a:gd name="T9" fmla="*/ 466 h 1717"/>
                <a:gd name="T10" fmla="*/ 392 w 1717"/>
                <a:gd name="T11" fmla="*/ 858 h 1717"/>
                <a:gd name="T12" fmla="*/ 0 w 1717"/>
                <a:gd name="T13" fmla="*/ 1250 h 1717"/>
                <a:gd name="T14" fmla="*/ 467 w 1717"/>
                <a:gd name="T15" fmla="*/ 1717 h 1717"/>
                <a:gd name="T16" fmla="*/ 859 w 1717"/>
                <a:gd name="T17" fmla="*/ 1325 h 1717"/>
                <a:gd name="T18" fmla="*/ 1251 w 1717"/>
                <a:gd name="T19" fmla="*/ 1717 h 1717"/>
                <a:gd name="T20" fmla="*/ 1717 w 1717"/>
                <a:gd name="T21" fmla="*/ 1250 h 1717"/>
                <a:gd name="T22" fmla="*/ 1325 w 1717"/>
                <a:gd name="T23" fmla="*/ 858 h 1717"/>
                <a:gd name="T24" fmla="*/ 1717 w 1717"/>
                <a:gd name="T25" fmla="*/ 466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7" h="1717">
                  <a:moveTo>
                    <a:pt x="1717" y="466"/>
                  </a:moveTo>
                  <a:lnTo>
                    <a:pt x="1251" y="0"/>
                  </a:lnTo>
                  <a:lnTo>
                    <a:pt x="859" y="391"/>
                  </a:lnTo>
                  <a:lnTo>
                    <a:pt x="467" y="0"/>
                  </a:lnTo>
                  <a:lnTo>
                    <a:pt x="0" y="466"/>
                  </a:lnTo>
                  <a:lnTo>
                    <a:pt x="392" y="858"/>
                  </a:lnTo>
                  <a:lnTo>
                    <a:pt x="0" y="1250"/>
                  </a:lnTo>
                  <a:lnTo>
                    <a:pt x="467" y="1717"/>
                  </a:lnTo>
                  <a:lnTo>
                    <a:pt x="859" y="1325"/>
                  </a:lnTo>
                  <a:lnTo>
                    <a:pt x="1251" y="1717"/>
                  </a:lnTo>
                  <a:lnTo>
                    <a:pt x="1717" y="1250"/>
                  </a:lnTo>
                  <a:lnTo>
                    <a:pt x="1325" y="858"/>
                  </a:lnTo>
                  <a:lnTo>
                    <a:pt x="1717" y="4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9026526" y="593725"/>
              <a:ext cx="922338" cy="922338"/>
            </a:xfrm>
            <a:custGeom>
              <a:avLst/>
              <a:gdLst>
                <a:gd name="T0" fmla="*/ 581 w 581"/>
                <a:gd name="T1" fmla="*/ 158 h 581"/>
                <a:gd name="T2" fmla="*/ 423 w 581"/>
                <a:gd name="T3" fmla="*/ 0 h 581"/>
                <a:gd name="T4" fmla="*/ 290 w 581"/>
                <a:gd name="T5" fmla="*/ 133 h 581"/>
                <a:gd name="T6" fmla="*/ 158 w 581"/>
                <a:gd name="T7" fmla="*/ 0 h 581"/>
                <a:gd name="T8" fmla="*/ 0 w 581"/>
                <a:gd name="T9" fmla="*/ 158 h 581"/>
                <a:gd name="T10" fmla="*/ 132 w 581"/>
                <a:gd name="T11" fmla="*/ 291 h 581"/>
                <a:gd name="T12" fmla="*/ 0 w 581"/>
                <a:gd name="T13" fmla="*/ 423 h 581"/>
                <a:gd name="T14" fmla="*/ 158 w 581"/>
                <a:gd name="T15" fmla="*/ 581 h 581"/>
                <a:gd name="T16" fmla="*/ 290 w 581"/>
                <a:gd name="T17" fmla="*/ 449 h 581"/>
                <a:gd name="T18" fmla="*/ 423 w 581"/>
                <a:gd name="T19" fmla="*/ 581 h 581"/>
                <a:gd name="T20" fmla="*/ 581 w 581"/>
                <a:gd name="T21" fmla="*/ 423 h 581"/>
                <a:gd name="T22" fmla="*/ 448 w 581"/>
                <a:gd name="T23" fmla="*/ 291 h 581"/>
                <a:gd name="T24" fmla="*/ 581 w 581"/>
                <a:gd name="T25" fmla="*/ 15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1" h="581">
                  <a:moveTo>
                    <a:pt x="581" y="158"/>
                  </a:moveTo>
                  <a:lnTo>
                    <a:pt x="423" y="0"/>
                  </a:lnTo>
                  <a:lnTo>
                    <a:pt x="290" y="133"/>
                  </a:lnTo>
                  <a:lnTo>
                    <a:pt x="158" y="0"/>
                  </a:lnTo>
                  <a:lnTo>
                    <a:pt x="0" y="158"/>
                  </a:lnTo>
                  <a:lnTo>
                    <a:pt x="132" y="291"/>
                  </a:lnTo>
                  <a:lnTo>
                    <a:pt x="0" y="423"/>
                  </a:lnTo>
                  <a:lnTo>
                    <a:pt x="158" y="581"/>
                  </a:lnTo>
                  <a:lnTo>
                    <a:pt x="290" y="449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448" y="291"/>
                  </a:lnTo>
                  <a:lnTo>
                    <a:pt x="581" y="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81063" y="1649413"/>
              <a:ext cx="922338" cy="922338"/>
            </a:xfrm>
            <a:custGeom>
              <a:avLst/>
              <a:gdLst>
                <a:gd name="T0" fmla="*/ 581 w 581"/>
                <a:gd name="T1" fmla="*/ 158 h 581"/>
                <a:gd name="T2" fmla="*/ 423 w 581"/>
                <a:gd name="T3" fmla="*/ 0 h 581"/>
                <a:gd name="T4" fmla="*/ 291 w 581"/>
                <a:gd name="T5" fmla="*/ 133 h 581"/>
                <a:gd name="T6" fmla="*/ 158 w 581"/>
                <a:gd name="T7" fmla="*/ 0 h 581"/>
                <a:gd name="T8" fmla="*/ 0 w 581"/>
                <a:gd name="T9" fmla="*/ 158 h 581"/>
                <a:gd name="T10" fmla="*/ 133 w 581"/>
                <a:gd name="T11" fmla="*/ 291 h 581"/>
                <a:gd name="T12" fmla="*/ 0 w 581"/>
                <a:gd name="T13" fmla="*/ 423 h 581"/>
                <a:gd name="T14" fmla="*/ 158 w 581"/>
                <a:gd name="T15" fmla="*/ 581 h 581"/>
                <a:gd name="T16" fmla="*/ 291 w 581"/>
                <a:gd name="T17" fmla="*/ 449 h 581"/>
                <a:gd name="T18" fmla="*/ 423 w 581"/>
                <a:gd name="T19" fmla="*/ 581 h 581"/>
                <a:gd name="T20" fmla="*/ 581 w 581"/>
                <a:gd name="T21" fmla="*/ 423 h 581"/>
                <a:gd name="T22" fmla="*/ 449 w 581"/>
                <a:gd name="T23" fmla="*/ 291 h 581"/>
                <a:gd name="T24" fmla="*/ 581 w 581"/>
                <a:gd name="T25" fmla="*/ 15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1" h="581">
                  <a:moveTo>
                    <a:pt x="581" y="158"/>
                  </a:moveTo>
                  <a:lnTo>
                    <a:pt x="423" y="0"/>
                  </a:lnTo>
                  <a:lnTo>
                    <a:pt x="291" y="133"/>
                  </a:lnTo>
                  <a:lnTo>
                    <a:pt x="158" y="0"/>
                  </a:lnTo>
                  <a:lnTo>
                    <a:pt x="0" y="158"/>
                  </a:lnTo>
                  <a:lnTo>
                    <a:pt x="133" y="291"/>
                  </a:lnTo>
                  <a:lnTo>
                    <a:pt x="0" y="423"/>
                  </a:lnTo>
                  <a:lnTo>
                    <a:pt x="158" y="581"/>
                  </a:lnTo>
                  <a:lnTo>
                    <a:pt x="291" y="449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449" y="291"/>
                  </a:lnTo>
                  <a:lnTo>
                    <a:pt x="581" y="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261101" y="752475"/>
              <a:ext cx="5353050" cy="5354638"/>
            </a:xfrm>
            <a:custGeom>
              <a:avLst/>
              <a:gdLst>
                <a:gd name="T0" fmla="*/ 3372 w 3372"/>
                <a:gd name="T1" fmla="*/ 917 h 3373"/>
                <a:gd name="T2" fmla="*/ 2455 w 3372"/>
                <a:gd name="T3" fmla="*/ 0 h 3373"/>
                <a:gd name="T4" fmla="*/ 1685 w 3372"/>
                <a:gd name="T5" fmla="*/ 770 h 3373"/>
                <a:gd name="T6" fmla="*/ 916 w 3372"/>
                <a:gd name="T7" fmla="*/ 0 h 3373"/>
                <a:gd name="T8" fmla="*/ 0 w 3372"/>
                <a:gd name="T9" fmla="*/ 917 h 3373"/>
                <a:gd name="T10" fmla="*/ 769 w 3372"/>
                <a:gd name="T11" fmla="*/ 1686 h 3373"/>
                <a:gd name="T12" fmla="*/ 0 w 3372"/>
                <a:gd name="T13" fmla="*/ 2456 h 3373"/>
                <a:gd name="T14" fmla="*/ 916 w 3372"/>
                <a:gd name="T15" fmla="*/ 3373 h 3373"/>
                <a:gd name="T16" fmla="*/ 1685 w 3372"/>
                <a:gd name="T17" fmla="*/ 2603 h 3373"/>
                <a:gd name="T18" fmla="*/ 2455 w 3372"/>
                <a:gd name="T19" fmla="*/ 3373 h 3373"/>
                <a:gd name="T20" fmla="*/ 3372 w 3372"/>
                <a:gd name="T21" fmla="*/ 2456 h 3373"/>
                <a:gd name="T22" fmla="*/ 2602 w 3372"/>
                <a:gd name="T23" fmla="*/ 1686 h 3373"/>
                <a:gd name="T24" fmla="*/ 3372 w 3372"/>
                <a:gd name="T25" fmla="*/ 917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2" h="3373">
                  <a:moveTo>
                    <a:pt x="3372" y="917"/>
                  </a:moveTo>
                  <a:lnTo>
                    <a:pt x="2455" y="0"/>
                  </a:lnTo>
                  <a:lnTo>
                    <a:pt x="1685" y="770"/>
                  </a:lnTo>
                  <a:lnTo>
                    <a:pt x="916" y="0"/>
                  </a:lnTo>
                  <a:lnTo>
                    <a:pt x="0" y="917"/>
                  </a:lnTo>
                  <a:lnTo>
                    <a:pt x="769" y="1686"/>
                  </a:lnTo>
                  <a:lnTo>
                    <a:pt x="0" y="2456"/>
                  </a:lnTo>
                  <a:lnTo>
                    <a:pt x="916" y="3373"/>
                  </a:lnTo>
                  <a:lnTo>
                    <a:pt x="1685" y="2603"/>
                  </a:lnTo>
                  <a:lnTo>
                    <a:pt x="2455" y="3373"/>
                  </a:lnTo>
                  <a:lnTo>
                    <a:pt x="3372" y="2456"/>
                  </a:lnTo>
                  <a:lnTo>
                    <a:pt x="2602" y="1686"/>
                  </a:lnTo>
                  <a:lnTo>
                    <a:pt x="3372" y="91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3629" r="-26475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206501" y="4011613"/>
              <a:ext cx="908050" cy="6826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172198" y="2231459"/>
            <a:ext cx="535304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172198" y="4537695"/>
            <a:ext cx="53530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72199" y="4241424"/>
            <a:ext cx="535304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45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4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1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32594"/>
            <a:ext cx="10842763" cy="4936872"/>
            <a:chOff x="669925" y="1232594"/>
            <a:chExt cx="10842763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4380DA5F-697E-4DC7-8EF7-BF927D4A96D0}"/>
                </a:ext>
              </a:extLst>
            </p:cNvPr>
            <p:cNvGrpSpPr/>
            <p:nvPr/>
          </p:nvGrpSpPr>
          <p:grpSpPr>
            <a:xfrm>
              <a:off x="2766000" y="2935554"/>
              <a:ext cx="8746688" cy="1530952"/>
              <a:chOff x="2766000" y="3017955"/>
              <a:chExt cx="8746688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9574268" y="3017955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2766000" y="3294000"/>
                <a:ext cx="65700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766000" y="3735806"/>
                <a:ext cx="6570000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4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E3A0CEA-80D9-4E22-BA81-81056B589DC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id="{E2FA593E-1A1D-48AA-8EEA-A5ACC93E7771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:a16="http://schemas.microsoft.com/office/drawing/2014/main" id="{93660CAB-06AB-4DB7-9D92-BD6C8FD92F84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:a16="http://schemas.microsoft.com/office/drawing/2014/main" id="{9695569F-C7D0-4C0E-9887-47ECF4C5881B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:a16="http://schemas.microsoft.com/office/drawing/2014/main" id="{C6A12E0A-7F66-4138-AB9A-52BF6B6665B3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A47A111-0B2E-4EBC-8777-DDA3FC808790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id="{EAB09D8D-DF6A-4B78-87F3-9302696F407D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id="{4BEF1001-C43F-472A-8877-F6DE46D3ECB2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id="{92D7BA3B-02F5-4B3C-938E-7E2882C95059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îṣliḑê">
                <a:extLst>
                  <a:ext uri="{FF2B5EF4-FFF2-40B4-BE49-F238E27FC236}">
                    <a16:creationId xmlns:a16="http://schemas.microsoft.com/office/drawing/2014/main" id="{D3C92CC9-BE5E-4148-AB6F-8DD0A0204F5F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ïşḻíḑè">
              <a:extLst>
                <a:ext uri="{FF2B5EF4-FFF2-40B4-BE49-F238E27FC236}">
                  <a16:creationId xmlns:a16="http://schemas.microsoft.com/office/drawing/2014/main" id="{461FB252-0456-421B-8459-162F250CF6CA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šļïḋe">
                <a:extLst>
                  <a:ext uri="{FF2B5EF4-FFF2-40B4-BE49-F238E27FC236}">
                    <a16:creationId xmlns:a16="http://schemas.microsoft.com/office/drawing/2014/main" id="{F67914CF-78B1-4FBD-833F-EF716B3AFB56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iSļïḍê">
                <a:extLst>
                  <a:ext uri="{FF2B5EF4-FFF2-40B4-BE49-F238E27FC236}">
                    <a16:creationId xmlns:a16="http://schemas.microsoft.com/office/drawing/2014/main" id="{61B3935D-60AE-444E-93D1-27F68A411620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ïṣḻiḋé">
                <a:extLst>
                  <a:ext uri="{FF2B5EF4-FFF2-40B4-BE49-F238E27FC236}">
                    <a16:creationId xmlns:a16="http://schemas.microsoft.com/office/drawing/2014/main" id="{C378D2EB-C666-4633-A4DB-46B25E6E505E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76147A1-1161-4ABB-9542-72CF42957382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1eb7133c-90b8-4a33-a253-8722b77854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D09B02-6F2D-4794-BA67-249E430ADF7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5999" y="1818524"/>
            <a:ext cx="10293963" cy="4838178"/>
            <a:chOff x="965999" y="1818524"/>
            <a:chExt cx="10293963" cy="4838178"/>
          </a:xfrm>
        </p:grpSpPr>
        <p:grpSp>
          <p:nvGrpSpPr>
            <p:cNvPr id="6" name="îśļïḍê">
              <a:extLst>
                <a:ext uri="{FF2B5EF4-FFF2-40B4-BE49-F238E27FC236}">
                  <a16:creationId xmlns:a16="http://schemas.microsoft.com/office/drawing/2014/main" id="{32F834C2-6E86-416A-9662-342BEF7E88D5}"/>
                </a:ext>
              </a:extLst>
            </p:cNvPr>
            <p:cNvGrpSpPr/>
            <p:nvPr/>
          </p:nvGrpSpPr>
          <p:grpSpPr bwMode="auto">
            <a:xfrm>
              <a:off x="5671456" y="3344896"/>
              <a:ext cx="5588506" cy="3311806"/>
              <a:chOff x="2555776" y="2204864"/>
              <a:chExt cx="3456384" cy="3456384"/>
            </a:xfrm>
            <a:scene3d>
              <a:camera prst="isometricOffAxis1Top">
                <a:rot lat="17411170" lon="18596411" rev="2947935"/>
              </a:camera>
              <a:lightRig rig="threePt" dir="t"/>
            </a:scene3d>
          </p:grpSpPr>
          <p:sp>
            <p:nvSpPr>
              <p:cNvPr id="34" name="ïŝļîḍé">
                <a:extLst>
                  <a:ext uri="{FF2B5EF4-FFF2-40B4-BE49-F238E27FC236}">
                    <a16:creationId xmlns:a16="http://schemas.microsoft.com/office/drawing/2014/main" id="{7E83572E-E051-4DF9-AA02-D2CFA365F914}"/>
                  </a:ext>
                </a:extLst>
              </p:cNvPr>
              <p:cNvSpPr/>
              <p:nvPr/>
            </p:nvSpPr>
            <p:spPr>
              <a:xfrm>
                <a:off x="2555776" y="2204864"/>
                <a:ext cx="3456384" cy="345638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ļïďê">
                <a:extLst>
                  <a:ext uri="{FF2B5EF4-FFF2-40B4-BE49-F238E27FC236}">
                    <a16:creationId xmlns:a16="http://schemas.microsoft.com/office/drawing/2014/main" id="{AC3435D1-B873-4F7C-9A09-A94399A62EDE}"/>
                  </a:ext>
                </a:extLst>
              </p:cNvPr>
              <p:cNvSpPr/>
              <p:nvPr/>
            </p:nvSpPr>
            <p:spPr>
              <a:xfrm>
                <a:off x="2652028" y="2302296"/>
                <a:ext cx="3263879" cy="326387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ṡľíḍè">
                <a:extLst>
                  <a:ext uri="{FF2B5EF4-FFF2-40B4-BE49-F238E27FC236}">
                    <a16:creationId xmlns:a16="http://schemas.microsoft.com/office/drawing/2014/main" id="{5E4B2B4B-8A84-4468-9760-C5B834AF1A0D}"/>
                  </a:ext>
                </a:extLst>
              </p:cNvPr>
              <p:cNvSpPr/>
              <p:nvPr/>
            </p:nvSpPr>
            <p:spPr>
              <a:xfrm>
                <a:off x="2927938" y="2577026"/>
                <a:ext cx="2712060" cy="27120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ṩ1îďe">
                <a:extLst>
                  <a:ext uri="{FF2B5EF4-FFF2-40B4-BE49-F238E27FC236}">
                    <a16:creationId xmlns:a16="http://schemas.microsoft.com/office/drawing/2014/main" id="{7ACDFF13-682E-4FBB-8DD0-E780B012E8E7}"/>
                  </a:ext>
                </a:extLst>
              </p:cNvPr>
              <p:cNvSpPr/>
              <p:nvPr/>
            </p:nvSpPr>
            <p:spPr>
              <a:xfrm>
                <a:off x="3298562" y="2948830"/>
                <a:ext cx="1970812" cy="197081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ļïde">
                <a:extLst>
                  <a:ext uri="{FF2B5EF4-FFF2-40B4-BE49-F238E27FC236}">
                    <a16:creationId xmlns:a16="http://schemas.microsoft.com/office/drawing/2014/main" id="{3176898A-445A-4612-943A-4C95B9941260}"/>
                  </a:ext>
                </a:extLst>
              </p:cNvPr>
              <p:cNvSpPr/>
              <p:nvPr/>
            </p:nvSpPr>
            <p:spPr>
              <a:xfrm>
                <a:off x="3743908" y="3392996"/>
                <a:ext cx="1080120" cy="108012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ş1îḍê">
                <a:extLst>
                  <a:ext uri="{FF2B5EF4-FFF2-40B4-BE49-F238E27FC236}">
                    <a16:creationId xmlns:a16="http://schemas.microsoft.com/office/drawing/2014/main" id="{A9E991A8-F264-4EC1-8301-77388CE81244}"/>
                  </a:ext>
                </a:extLst>
              </p:cNvPr>
              <p:cNvSpPr/>
              <p:nvPr/>
            </p:nvSpPr>
            <p:spPr>
              <a:xfrm>
                <a:off x="3851672" y="3500760"/>
                <a:ext cx="864592" cy="8645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šļide">
              <a:extLst>
                <a:ext uri="{FF2B5EF4-FFF2-40B4-BE49-F238E27FC236}">
                  <a16:creationId xmlns:a16="http://schemas.microsoft.com/office/drawing/2014/main" id="{4B9CBA88-AD5F-44A2-BB65-F1147FB31E24}"/>
                </a:ext>
              </a:extLst>
            </p:cNvPr>
            <p:cNvSpPr/>
            <p:nvPr/>
          </p:nvSpPr>
          <p:spPr bwMode="auto">
            <a:xfrm flipV="1">
              <a:off x="7680268" y="3965082"/>
              <a:ext cx="1570880" cy="1034765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ïşḻîďe">
              <a:extLst>
                <a:ext uri="{FF2B5EF4-FFF2-40B4-BE49-F238E27FC236}">
                  <a16:creationId xmlns:a16="http://schemas.microsoft.com/office/drawing/2014/main" id="{551F53D6-BEAD-41D4-85FD-57D756DF1461}"/>
                </a:ext>
              </a:extLst>
            </p:cNvPr>
            <p:cNvSpPr/>
            <p:nvPr/>
          </p:nvSpPr>
          <p:spPr bwMode="auto">
            <a:xfrm>
              <a:off x="7691897" y="3832022"/>
              <a:ext cx="1572172" cy="133059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1ídê">
              <a:extLst>
                <a:ext uri="{FF2B5EF4-FFF2-40B4-BE49-F238E27FC236}">
                  <a16:creationId xmlns:a16="http://schemas.microsoft.com/office/drawing/2014/main" id="{8F11562C-4ECC-49F4-82D6-80F00B75F48B}"/>
                </a:ext>
              </a:extLst>
            </p:cNvPr>
            <p:cNvSpPr/>
            <p:nvPr/>
          </p:nvSpPr>
          <p:spPr bwMode="auto">
            <a:xfrm>
              <a:off x="6991717" y="2975532"/>
              <a:ext cx="2933772" cy="899121"/>
            </a:xfrm>
            <a:custGeom>
              <a:avLst/>
              <a:gdLst/>
              <a:ahLst/>
              <a:cxnLst/>
              <a:rect l="l" t="t" r="r" b="b"/>
              <a:pathLst>
                <a:path w="3061735" h="937284">
                  <a:moveTo>
                    <a:pt x="0" y="0"/>
                  </a:moveTo>
                  <a:lnTo>
                    <a:pt x="3061735" y="0"/>
                  </a:lnTo>
                  <a:lnTo>
                    <a:pt x="2493758" y="937284"/>
                  </a:lnTo>
                  <a:lnTo>
                    <a:pt x="567977" y="937284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ï$ḷíde">
              <a:extLst>
                <a:ext uri="{FF2B5EF4-FFF2-40B4-BE49-F238E27FC236}">
                  <a16:creationId xmlns:a16="http://schemas.microsoft.com/office/drawing/2014/main" id="{D4FA9770-AD81-4602-A2EF-877434C0D987}"/>
                </a:ext>
              </a:extLst>
            </p:cNvPr>
            <p:cNvSpPr/>
            <p:nvPr/>
          </p:nvSpPr>
          <p:spPr bwMode="auto">
            <a:xfrm>
              <a:off x="6361300" y="1950292"/>
              <a:ext cx="4186857" cy="897830"/>
            </a:xfrm>
            <a:custGeom>
              <a:avLst/>
              <a:gdLst/>
              <a:ahLst/>
              <a:cxnLst/>
              <a:rect l="l" t="t" r="r" b="b"/>
              <a:pathLst>
                <a:path w="4370803" h="937284">
                  <a:moveTo>
                    <a:pt x="0" y="0"/>
                  </a:moveTo>
                  <a:lnTo>
                    <a:pt x="4370803" y="0"/>
                  </a:lnTo>
                  <a:lnTo>
                    <a:pt x="3802825" y="937284"/>
                  </a:lnTo>
                  <a:lnTo>
                    <a:pt x="567978" y="937284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ïṧḷíḋe">
              <a:extLst>
                <a:ext uri="{FF2B5EF4-FFF2-40B4-BE49-F238E27FC236}">
                  <a16:creationId xmlns:a16="http://schemas.microsoft.com/office/drawing/2014/main" id="{6CD242B5-BC7F-4A0F-BD98-8EF4491DF930}"/>
                </a:ext>
              </a:extLst>
            </p:cNvPr>
            <p:cNvSpPr/>
            <p:nvPr/>
          </p:nvSpPr>
          <p:spPr bwMode="auto">
            <a:xfrm>
              <a:off x="6994301" y="2843765"/>
              <a:ext cx="2933772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íḍé">
              <a:extLst>
                <a:ext uri="{FF2B5EF4-FFF2-40B4-BE49-F238E27FC236}">
                  <a16:creationId xmlns:a16="http://schemas.microsoft.com/office/drawing/2014/main" id="{3A09D4B0-BB73-476C-9001-9A240E5C19DB}"/>
                </a:ext>
              </a:extLst>
            </p:cNvPr>
            <p:cNvSpPr/>
            <p:nvPr/>
          </p:nvSpPr>
          <p:spPr bwMode="auto">
            <a:xfrm>
              <a:off x="6361300" y="1818524"/>
              <a:ext cx="4186857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ṡľïḓe">
              <a:extLst>
                <a:ext uri="{FF2B5EF4-FFF2-40B4-BE49-F238E27FC236}">
                  <a16:creationId xmlns:a16="http://schemas.microsoft.com/office/drawing/2014/main" id="{307ABE5B-DE7E-46A2-9FFF-BC75036AB335}"/>
                </a:ext>
              </a:extLst>
            </p:cNvPr>
            <p:cNvSpPr txBox="1"/>
            <p:nvPr/>
          </p:nvSpPr>
          <p:spPr>
            <a:xfrm>
              <a:off x="7864027" y="2122007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Keyword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šľíḍê">
              <a:extLst>
                <a:ext uri="{FF2B5EF4-FFF2-40B4-BE49-F238E27FC236}">
                  <a16:creationId xmlns:a16="http://schemas.microsoft.com/office/drawing/2014/main" id="{670E9EEF-0108-4F0E-AAFB-3E7456BB03D3}"/>
                </a:ext>
              </a:extLst>
            </p:cNvPr>
            <p:cNvSpPr txBox="1"/>
            <p:nvPr/>
          </p:nvSpPr>
          <p:spPr>
            <a:xfrm>
              <a:off x="7864027" y="3149212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Keyword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ṡḷiḓe">
              <a:extLst>
                <a:ext uri="{FF2B5EF4-FFF2-40B4-BE49-F238E27FC236}">
                  <a16:creationId xmlns:a16="http://schemas.microsoft.com/office/drawing/2014/main" id="{A6037247-633A-46E3-BC98-F79F98162913}"/>
                </a:ext>
              </a:extLst>
            </p:cNvPr>
            <p:cNvSpPr txBox="1"/>
            <p:nvPr/>
          </p:nvSpPr>
          <p:spPr>
            <a:xfrm>
              <a:off x="7864027" y="4033275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Keyword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i$liḑê">
              <a:extLst>
                <a:ext uri="{FF2B5EF4-FFF2-40B4-BE49-F238E27FC236}">
                  <a16:creationId xmlns:a16="http://schemas.microsoft.com/office/drawing/2014/main" id="{860DDAA2-73C4-45FC-93B0-ADFD647D601C}"/>
                </a:ext>
              </a:extLst>
            </p:cNvPr>
            <p:cNvGrpSpPr/>
            <p:nvPr/>
          </p:nvGrpSpPr>
          <p:grpSpPr>
            <a:xfrm>
              <a:off x="6361300" y="2139714"/>
              <a:ext cx="518988" cy="518986"/>
              <a:chOff x="5839622" y="2191652"/>
              <a:chExt cx="522378" cy="522378"/>
            </a:xfrm>
          </p:grpSpPr>
          <p:sp>
            <p:nvSpPr>
              <p:cNvPr id="32" name="iŝḷîde">
                <a:extLst>
                  <a:ext uri="{FF2B5EF4-FFF2-40B4-BE49-F238E27FC236}">
                    <a16:creationId xmlns:a16="http://schemas.microsoft.com/office/drawing/2014/main" id="{1AB7935F-4D11-4C0A-8A99-5B7C1AEDC5A4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îṡḷïďê">
                <a:extLst>
                  <a:ext uri="{FF2B5EF4-FFF2-40B4-BE49-F238E27FC236}">
                    <a16:creationId xmlns:a16="http://schemas.microsoft.com/office/drawing/2014/main" id="{41D1EEDD-0B1D-4B6D-AC1A-DE6CA05835D4}"/>
                  </a:ext>
                </a:extLst>
              </p:cNvPr>
              <p:cNvSpPr/>
              <p:nvPr/>
            </p:nvSpPr>
            <p:spPr bwMode="auto">
              <a:xfrm>
                <a:off x="5954522" y="2350040"/>
                <a:ext cx="292579" cy="205596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" name="iś1îďê">
              <a:extLst>
                <a:ext uri="{FF2B5EF4-FFF2-40B4-BE49-F238E27FC236}">
                  <a16:creationId xmlns:a16="http://schemas.microsoft.com/office/drawing/2014/main" id="{864A74BB-6140-4011-8363-3BB0B2521A1C}"/>
                </a:ext>
              </a:extLst>
            </p:cNvPr>
            <p:cNvGrpSpPr/>
            <p:nvPr/>
          </p:nvGrpSpPr>
          <p:grpSpPr>
            <a:xfrm>
              <a:off x="6957826" y="3165599"/>
              <a:ext cx="518988" cy="518986"/>
              <a:chOff x="5839622" y="2191652"/>
              <a:chExt cx="522378" cy="522378"/>
            </a:xfrm>
          </p:grpSpPr>
          <p:sp>
            <p:nvSpPr>
              <p:cNvPr id="30" name="işḷîḓê">
                <a:extLst>
                  <a:ext uri="{FF2B5EF4-FFF2-40B4-BE49-F238E27FC236}">
                    <a16:creationId xmlns:a16="http://schemas.microsoft.com/office/drawing/2014/main" id="{2223BC97-40C1-4F32-8783-4034EB5C39A1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îşľîḋe">
                <a:extLst>
                  <a:ext uri="{FF2B5EF4-FFF2-40B4-BE49-F238E27FC236}">
                    <a16:creationId xmlns:a16="http://schemas.microsoft.com/office/drawing/2014/main" id="{BB9CE9FF-664E-4C06-8FE5-829E86DA480D}"/>
                  </a:ext>
                </a:extLst>
              </p:cNvPr>
              <p:cNvSpPr/>
              <p:nvPr/>
            </p:nvSpPr>
            <p:spPr bwMode="auto">
              <a:xfrm>
                <a:off x="5954522" y="2309400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" name="íslîḍé">
              <a:extLst>
                <a:ext uri="{FF2B5EF4-FFF2-40B4-BE49-F238E27FC236}">
                  <a16:creationId xmlns:a16="http://schemas.microsoft.com/office/drawing/2014/main" id="{F5982F32-69B2-4423-8611-173BCC599354}"/>
                </a:ext>
              </a:extLst>
            </p:cNvPr>
            <p:cNvGrpSpPr/>
            <p:nvPr/>
          </p:nvGrpSpPr>
          <p:grpSpPr>
            <a:xfrm>
              <a:off x="7611116" y="4222971"/>
              <a:ext cx="518988" cy="518986"/>
              <a:chOff x="5839622" y="2191652"/>
              <a:chExt cx="522378" cy="522378"/>
            </a:xfrm>
          </p:grpSpPr>
          <p:sp>
            <p:nvSpPr>
              <p:cNvPr id="28" name="îṥľïḍê">
                <a:extLst>
                  <a:ext uri="{FF2B5EF4-FFF2-40B4-BE49-F238E27FC236}">
                    <a16:creationId xmlns:a16="http://schemas.microsoft.com/office/drawing/2014/main" id="{EB89F39B-38CA-4F3A-BCAD-94A5B4B06F30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íŝľïḋé">
                <a:extLst>
                  <a:ext uri="{FF2B5EF4-FFF2-40B4-BE49-F238E27FC236}">
                    <a16:creationId xmlns:a16="http://schemas.microsoft.com/office/drawing/2014/main" id="{86CE6CF8-AA22-47A3-9392-B2BBE4A1307A}"/>
                  </a:ext>
                </a:extLst>
              </p:cNvPr>
              <p:cNvSpPr/>
              <p:nvPr/>
            </p:nvSpPr>
            <p:spPr bwMode="auto">
              <a:xfrm>
                <a:off x="5954522" y="2309399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2C43C8-BA54-4C42-83B6-F73D40809A72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2399207"/>
              <a:ext cx="1617058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DF5670-C03A-4374-B42D-75DC7EDAA5F1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3425092"/>
              <a:ext cx="2216307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3D95B21-44AA-4465-AB73-E4EE7826AA48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4482464"/>
              <a:ext cx="2820680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îSliḋè">
              <a:extLst>
                <a:ext uri="{FF2B5EF4-FFF2-40B4-BE49-F238E27FC236}">
                  <a16:creationId xmlns:a16="http://schemas.microsoft.com/office/drawing/2014/main" id="{11E912DF-54C3-4FB2-8917-644BA04DCE38}"/>
                </a:ext>
              </a:extLst>
            </p:cNvPr>
            <p:cNvSpPr/>
            <p:nvPr/>
          </p:nvSpPr>
          <p:spPr>
            <a:xfrm>
              <a:off x="965999" y="246942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iśḻîḋè">
              <a:extLst>
                <a:ext uri="{FF2B5EF4-FFF2-40B4-BE49-F238E27FC236}">
                  <a16:creationId xmlns:a16="http://schemas.microsoft.com/office/drawing/2014/main" id="{C3BBE828-2A51-405C-BC5E-FF6522B83B49}"/>
                </a:ext>
              </a:extLst>
            </p:cNvPr>
            <p:cNvSpPr txBox="1"/>
            <p:nvPr/>
          </p:nvSpPr>
          <p:spPr bwMode="auto">
            <a:xfrm>
              <a:off x="965999" y="201696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4" name="iṥḷïḑê">
              <a:extLst>
                <a:ext uri="{FF2B5EF4-FFF2-40B4-BE49-F238E27FC236}">
                  <a16:creationId xmlns:a16="http://schemas.microsoft.com/office/drawing/2014/main" id="{8BF67F2E-68D1-4163-A840-C98C691657E8}"/>
                </a:ext>
              </a:extLst>
            </p:cNvPr>
            <p:cNvSpPr/>
            <p:nvPr/>
          </p:nvSpPr>
          <p:spPr>
            <a:xfrm>
              <a:off x="965999" y="3512831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ïṩľîďé">
              <a:extLst>
                <a:ext uri="{FF2B5EF4-FFF2-40B4-BE49-F238E27FC236}">
                  <a16:creationId xmlns:a16="http://schemas.microsoft.com/office/drawing/2014/main" id="{732308ED-5FCA-4CC8-BF1F-00FD5F63191C}"/>
                </a:ext>
              </a:extLst>
            </p:cNvPr>
            <p:cNvSpPr txBox="1"/>
            <p:nvPr/>
          </p:nvSpPr>
          <p:spPr bwMode="auto">
            <a:xfrm>
              <a:off x="965999" y="3060372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6" name="ïṧḻïḑe">
              <a:extLst>
                <a:ext uri="{FF2B5EF4-FFF2-40B4-BE49-F238E27FC236}">
                  <a16:creationId xmlns:a16="http://schemas.microsoft.com/office/drawing/2014/main" id="{572BF4A3-9F42-4C80-AECD-31C688E396E4}"/>
                </a:ext>
              </a:extLst>
            </p:cNvPr>
            <p:cNvSpPr/>
            <p:nvPr/>
          </p:nvSpPr>
          <p:spPr>
            <a:xfrm>
              <a:off x="965999" y="455623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íṡḷiḓé">
              <a:extLst>
                <a:ext uri="{FF2B5EF4-FFF2-40B4-BE49-F238E27FC236}">
                  <a16:creationId xmlns:a16="http://schemas.microsoft.com/office/drawing/2014/main" id="{0BABF042-A429-4AC1-854E-A0AF7B620030}"/>
                </a:ext>
              </a:extLst>
            </p:cNvPr>
            <p:cNvSpPr txBox="1"/>
            <p:nvPr/>
          </p:nvSpPr>
          <p:spPr bwMode="auto">
            <a:xfrm>
              <a:off x="965999" y="410377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45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1095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40" name="8bf22f34-57b5-4231-b591-e293d09106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BAFADC8-60C3-4AED-861A-15A0EC1AF2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8026"/>
            <a:ext cx="10845800" cy="5001048"/>
            <a:chOff x="673100" y="1138026"/>
            <a:chExt cx="10845800" cy="5001048"/>
          </a:xfrm>
        </p:grpSpPr>
        <p:sp>
          <p:nvSpPr>
            <p:cNvPr id="41" name="iśliḋè">
              <a:extLst>
                <a:ext uri="{FF2B5EF4-FFF2-40B4-BE49-F238E27FC236}">
                  <a16:creationId xmlns:a16="http://schemas.microsoft.com/office/drawing/2014/main" id="{406732DF-B946-4B7D-A4C6-117D099E0747}"/>
                </a:ext>
              </a:extLst>
            </p:cNvPr>
            <p:cNvSpPr/>
            <p:nvPr/>
          </p:nvSpPr>
          <p:spPr bwMode="auto">
            <a:xfrm>
              <a:off x="1424852" y="1138026"/>
              <a:ext cx="881285" cy="2784733"/>
            </a:xfrm>
            <a:custGeom>
              <a:avLst/>
              <a:gdLst>
                <a:gd name="T0" fmla="*/ 412 w 463"/>
                <a:gd name="T1" fmla="*/ 379 h 1470"/>
                <a:gd name="T2" fmla="*/ 323 w 463"/>
                <a:gd name="T3" fmla="*/ 262 h 1470"/>
                <a:gd name="T4" fmla="*/ 285 w 463"/>
                <a:gd name="T5" fmla="*/ 285 h 1470"/>
                <a:gd name="T6" fmla="*/ 267 w 463"/>
                <a:gd name="T7" fmla="*/ 261 h 1470"/>
                <a:gd name="T8" fmla="*/ 184 w 463"/>
                <a:gd name="T9" fmla="*/ 204 h 1470"/>
                <a:gd name="T10" fmla="*/ 217 w 463"/>
                <a:gd name="T11" fmla="*/ 229 h 1470"/>
                <a:gd name="T12" fmla="*/ 275 w 463"/>
                <a:gd name="T13" fmla="*/ 231 h 1470"/>
                <a:gd name="T14" fmla="*/ 275 w 463"/>
                <a:gd name="T15" fmla="*/ 231 h 1470"/>
                <a:gd name="T16" fmla="*/ 280 w 463"/>
                <a:gd name="T17" fmla="*/ 213 h 1470"/>
                <a:gd name="T18" fmla="*/ 313 w 463"/>
                <a:gd name="T19" fmla="*/ 121 h 1470"/>
                <a:gd name="T20" fmla="*/ 312 w 463"/>
                <a:gd name="T21" fmla="*/ 65 h 1470"/>
                <a:gd name="T22" fmla="*/ 194 w 463"/>
                <a:gd name="T23" fmla="*/ 42 h 1470"/>
                <a:gd name="T24" fmla="*/ 186 w 463"/>
                <a:gd name="T25" fmla="*/ 51 h 1470"/>
                <a:gd name="T26" fmla="*/ 175 w 463"/>
                <a:gd name="T27" fmla="*/ 119 h 1470"/>
                <a:gd name="T28" fmla="*/ 178 w 463"/>
                <a:gd name="T29" fmla="*/ 165 h 1470"/>
                <a:gd name="T30" fmla="*/ 181 w 463"/>
                <a:gd name="T31" fmla="*/ 201 h 1470"/>
                <a:gd name="T32" fmla="*/ 175 w 463"/>
                <a:gd name="T33" fmla="*/ 217 h 1470"/>
                <a:gd name="T34" fmla="*/ 79 w 463"/>
                <a:gd name="T35" fmla="*/ 333 h 1470"/>
                <a:gd name="T36" fmla="*/ 104 w 463"/>
                <a:gd name="T37" fmla="*/ 477 h 1470"/>
                <a:gd name="T38" fmla="*/ 99 w 463"/>
                <a:gd name="T39" fmla="*/ 610 h 1470"/>
                <a:gd name="T40" fmla="*/ 85 w 463"/>
                <a:gd name="T41" fmla="*/ 763 h 1470"/>
                <a:gd name="T42" fmla="*/ 69 w 463"/>
                <a:gd name="T43" fmla="*/ 975 h 1470"/>
                <a:gd name="T44" fmla="*/ 8 w 463"/>
                <a:gd name="T45" fmla="*/ 1383 h 1470"/>
                <a:gd name="T46" fmla="*/ 11 w 463"/>
                <a:gd name="T47" fmla="*/ 1423 h 1470"/>
                <a:gd name="T48" fmla="*/ 108 w 463"/>
                <a:gd name="T49" fmla="*/ 1468 h 1470"/>
                <a:gd name="T50" fmla="*/ 96 w 463"/>
                <a:gd name="T51" fmla="*/ 1398 h 1470"/>
                <a:gd name="T52" fmla="*/ 153 w 463"/>
                <a:gd name="T53" fmla="*/ 1231 h 1470"/>
                <a:gd name="T54" fmla="*/ 220 w 463"/>
                <a:gd name="T55" fmla="*/ 1100 h 1470"/>
                <a:gd name="T56" fmla="*/ 215 w 463"/>
                <a:gd name="T57" fmla="*/ 1363 h 1470"/>
                <a:gd name="T58" fmla="*/ 242 w 463"/>
                <a:gd name="T59" fmla="*/ 1391 h 1470"/>
                <a:gd name="T60" fmla="*/ 297 w 463"/>
                <a:gd name="T61" fmla="*/ 1388 h 1470"/>
                <a:gd name="T62" fmla="*/ 429 w 463"/>
                <a:gd name="T63" fmla="*/ 1397 h 1470"/>
                <a:gd name="T64" fmla="*/ 342 w 463"/>
                <a:gd name="T65" fmla="*/ 1344 h 1470"/>
                <a:gd name="T66" fmla="*/ 316 w 463"/>
                <a:gd name="T67" fmla="*/ 1300 h 1470"/>
                <a:gd name="T68" fmla="*/ 337 w 463"/>
                <a:gd name="T69" fmla="*/ 1080 h 1470"/>
                <a:gd name="T70" fmla="*/ 376 w 463"/>
                <a:gd name="T71" fmla="*/ 792 h 1470"/>
                <a:gd name="T72" fmla="*/ 388 w 463"/>
                <a:gd name="T73" fmla="*/ 747 h 1470"/>
                <a:gd name="T74" fmla="*/ 359 w 463"/>
                <a:gd name="T75" fmla="*/ 534 h 1470"/>
                <a:gd name="T76" fmla="*/ 385 w 463"/>
                <a:gd name="T77" fmla="*/ 500 h 1470"/>
                <a:gd name="T78" fmla="*/ 454 w 463"/>
                <a:gd name="T79" fmla="*/ 422 h 1470"/>
                <a:gd name="T80" fmla="*/ 330 w 463"/>
                <a:gd name="T81" fmla="*/ 437 h 1470"/>
                <a:gd name="T82" fmla="*/ 327 w 463"/>
                <a:gd name="T83" fmla="*/ 411 h 1470"/>
                <a:gd name="T84" fmla="*/ 311 w 463"/>
                <a:gd name="T85" fmla="*/ 458 h 1470"/>
                <a:gd name="T86" fmla="*/ 353 w 463"/>
                <a:gd name="T87" fmla="*/ 483 h 1470"/>
                <a:gd name="T88" fmla="*/ 350 w 463"/>
                <a:gd name="T89" fmla="*/ 54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1470">
                  <a:moveTo>
                    <a:pt x="454" y="422"/>
                  </a:moveTo>
                  <a:cubicBezTo>
                    <a:pt x="448" y="394"/>
                    <a:pt x="430" y="395"/>
                    <a:pt x="412" y="379"/>
                  </a:cubicBezTo>
                  <a:cubicBezTo>
                    <a:pt x="395" y="363"/>
                    <a:pt x="381" y="350"/>
                    <a:pt x="379" y="321"/>
                  </a:cubicBezTo>
                  <a:cubicBezTo>
                    <a:pt x="376" y="291"/>
                    <a:pt x="344" y="267"/>
                    <a:pt x="323" y="262"/>
                  </a:cubicBezTo>
                  <a:cubicBezTo>
                    <a:pt x="304" y="258"/>
                    <a:pt x="286" y="248"/>
                    <a:pt x="281" y="246"/>
                  </a:cubicBezTo>
                  <a:cubicBezTo>
                    <a:pt x="280" y="254"/>
                    <a:pt x="283" y="272"/>
                    <a:pt x="285" y="285"/>
                  </a:cubicBezTo>
                  <a:cubicBezTo>
                    <a:pt x="284" y="286"/>
                    <a:pt x="282" y="284"/>
                    <a:pt x="281" y="281"/>
                  </a:cubicBezTo>
                  <a:cubicBezTo>
                    <a:pt x="274" y="266"/>
                    <a:pt x="272" y="258"/>
                    <a:pt x="267" y="261"/>
                  </a:cubicBezTo>
                  <a:cubicBezTo>
                    <a:pt x="263" y="263"/>
                    <a:pt x="260" y="273"/>
                    <a:pt x="257" y="282"/>
                  </a:cubicBezTo>
                  <a:cubicBezTo>
                    <a:pt x="241" y="262"/>
                    <a:pt x="203" y="221"/>
                    <a:pt x="184" y="204"/>
                  </a:cubicBezTo>
                  <a:cubicBezTo>
                    <a:pt x="185" y="202"/>
                    <a:pt x="187" y="200"/>
                    <a:pt x="189" y="199"/>
                  </a:cubicBezTo>
                  <a:cubicBezTo>
                    <a:pt x="194" y="208"/>
                    <a:pt x="205" y="223"/>
                    <a:pt x="217" y="229"/>
                  </a:cubicBezTo>
                  <a:cubicBezTo>
                    <a:pt x="232" y="237"/>
                    <a:pt x="266" y="257"/>
                    <a:pt x="266" y="257"/>
                  </a:cubicBezTo>
                  <a:cubicBezTo>
                    <a:pt x="266" y="257"/>
                    <a:pt x="273" y="241"/>
                    <a:pt x="275" y="231"/>
                  </a:cubicBezTo>
                  <a:cubicBezTo>
                    <a:pt x="275" y="230"/>
                    <a:pt x="275" y="230"/>
                    <a:pt x="275" y="230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275" y="230"/>
                    <a:pt x="275" y="228"/>
                    <a:pt x="275" y="227"/>
                  </a:cubicBezTo>
                  <a:cubicBezTo>
                    <a:pt x="275" y="220"/>
                    <a:pt x="273" y="215"/>
                    <a:pt x="280" y="213"/>
                  </a:cubicBezTo>
                  <a:cubicBezTo>
                    <a:pt x="288" y="211"/>
                    <a:pt x="299" y="185"/>
                    <a:pt x="302" y="169"/>
                  </a:cubicBezTo>
                  <a:cubicBezTo>
                    <a:pt x="306" y="153"/>
                    <a:pt x="306" y="139"/>
                    <a:pt x="313" y="121"/>
                  </a:cubicBezTo>
                  <a:cubicBezTo>
                    <a:pt x="321" y="104"/>
                    <a:pt x="320" y="87"/>
                    <a:pt x="312" y="65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0" y="14"/>
                    <a:pt x="277" y="28"/>
                    <a:pt x="277" y="28"/>
                  </a:cubicBezTo>
                  <a:cubicBezTo>
                    <a:pt x="246" y="0"/>
                    <a:pt x="210" y="26"/>
                    <a:pt x="194" y="42"/>
                  </a:cubicBezTo>
                  <a:cubicBezTo>
                    <a:pt x="194" y="42"/>
                    <a:pt x="194" y="42"/>
                    <a:pt x="193" y="42"/>
                  </a:cubicBezTo>
                  <a:cubicBezTo>
                    <a:pt x="190" y="44"/>
                    <a:pt x="188" y="47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cubicBezTo>
                    <a:pt x="171" y="73"/>
                    <a:pt x="175" y="119"/>
                    <a:pt x="175" y="119"/>
                  </a:cubicBezTo>
                  <a:cubicBezTo>
                    <a:pt x="175" y="119"/>
                    <a:pt x="173" y="120"/>
                    <a:pt x="171" y="131"/>
                  </a:cubicBezTo>
                  <a:cubicBezTo>
                    <a:pt x="170" y="142"/>
                    <a:pt x="175" y="159"/>
                    <a:pt x="178" y="165"/>
                  </a:cubicBezTo>
                  <a:cubicBezTo>
                    <a:pt x="180" y="171"/>
                    <a:pt x="185" y="172"/>
                    <a:pt x="186" y="177"/>
                  </a:cubicBezTo>
                  <a:cubicBezTo>
                    <a:pt x="186" y="177"/>
                    <a:pt x="184" y="189"/>
                    <a:pt x="181" y="201"/>
                  </a:cubicBezTo>
                  <a:cubicBezTo>
                    <a:pt x="181" y="201"/>
                    <a:pt x="181" y="201"/>
                    <a:pt x="180" y="201"/>
                  </a:cubicBezTo>
                  <a:cubicBezTo>
                    <a:pt x="179" y="203"/>
                    <a:pt x="181" y="206"/>
                    <a:pt x="175" y="217"/>
                  </a:cubicBezTo>
                  <a:cubicBezTo>
                    <a:pt x="166" y="231"/>
                    <a:pt x="153" y="236"/>
                    <a:pt x="121" y="253"/>
                  </a:cubicBezTo>
                  <a:cubicBezTo>
                    <a:pt x="90" y="269"/>
                    <a:pt x="82" y="302"/>
                    <a:pt x="79" y="333"/>
                  </a:cubicBezTo>
                  <a:cubicBezTo>
                    <a:pt x="76" y="365"/>
                    <a:pt x="71" y="389"/>
                    <a:pt x="76" y="396"/>
                  </a:cubicBezTo>
                  <a:cubicBezTo>
                    <a:pt x="81" y="403"/>
                    <a:pt x="93" y="443"/>
                    <a:pt x="104" y="477"/>
                  </a:cubicBezTo>
                  <a:cubicBezTo>
                    <a:pt x="116" y="510"/>
                    <a:pt x="111" y="549"/>
                    <a:pt x="109" y="564"/>
                  </a:cubicBezTo>
                  <a:cubicBezTo>
                    <a:pt x="107" y="578"/>
                    <a:pt x="98" y="591"/>
                    <a:pt x="99" y="610"/>
                  </a:cubicBezTo>
                  <a:cubicBezTo>
                    <a:pt x="100" y="629"/>
                    <a:pt x="98" y="648"/>
                    <a:pt x="95" y="677"/>
                  </a:cubicBezTo>
                  <a:cubicBezTo>
                    <a:pt x="93" y="705"/>
                    <a:pt x="76" y="759"/>
                    <a:pt x="85" y="763"/>
                  </a:cubicBezTo>
                  <a:cubicBezTo>
                    <a:pt x="93" y="768"/>
                    <a:pt x="96" y="767"/>
                    <a:pt x="96" y="780"/>
                  </a:cubicBezTo>
                  <a:cubicBezTo>
                    <a:pt x="96" y="793"/>
                    <a:pt x="90" y="876"/>
                    <a:pt x="69" y="975"/>
                  </a:cubicBezTo>
                  <a:cubicBezTo>
                    <a:pt x="48" y="1075"/>
                    <a:pt x="16" y="1296"/>
                    <a:pt x="9" y="1338"/>
                  </a:cubicBezTo>
                  <a:cubicBezTo>
                    <a:pt x="2" y="1379"/>
                    <a:pt x="8" y="1383"/>
                    <a:pt x="8" y="1383"/>
                  </a:cubicBezTo>
                  <a:cubicBezTo>
                    <a:pt x="8" y="1383"/>
                    <a:pt x="8" y="1386"/>
                    <a:pt x="4" y="1398"/>
                  </a:cubicBezTo>
                  <a:cubicBezTo>
                    <a:pt x="0" y="1410"/>
                    <a:pt x="4" y="1418"/>
                    <a:pt x="11" y="1423"/>
                  </a:cubicBezTo>
                  <a:cubicBezTo>
                    <a:pt x="18" y="1428"/>
                    <a:pt x="19" y="1438"/>
                    <a:pt x="34" y="1449"/>
                  </a:cubicBezTo>
                  <a:cubicBezTo>
                    <a:pt x="48" y="1460"/>
                    <a:pt x="90" y="1470"/>
                    <a:pt x="108" y="1468"/>
                  </a:cubicBezTo>
                  <a:cubicBezTo>
                    <a:pt x="126" y="1466"/>
                    <a:pt x="121" y="1460"/>
                    <a:pt x="120" y="1442"/>
                  </a:cubicBezTo>
                  <a:cubicBezTo>
                    <a:pt x="119" y="1424"/>
                    <a:pt x="96" y="1398"/>
                    <a:pt x="96" y="1398"/>
                  </a:cubicBezTo>
                  <a:cubicBezTo>
                    <a:pt x="96" y="1398"/>
                    <a:pt x="95" y="1393"/>
                    <a:pt x="101" y="1390"/>
                  </a:cubicBezTo>
                  <a:cubicBezTo>
                    <a:pt x="107" y="1386"/>
                    <a:pt x="132" y="1306"/>
                    <a:pt x="153" y="1231"/>
                  </a:cubicBezTo>
                  <a:cubicBezTo>
                    <a:pt x="175" y="1157"/>
                    <a:pt x="214" y="1022"/>
                    <a:pt x="214" y="1022"/>
                  </a:cubicBezTo>
                  <a:cubicBezTo>
                    <a:pt x="214" y="1022"/>
                    <a:pt x="217" y="1061"/>
                    <a:pt x="220" y="1100"/>
                  </a:cubicBezTo>
                  <a:cubicBezTo>
                    <a:pt x="222" y="1139"/>
                    <a:pt x="224" y="1267"/>
                    <a:pt x="220" y="1300"/>
                  </a:cubicBezTo>
                  <a:cubicBezTo>
                    <a:pt x="215" y="1333"/>
                    <a:pt x="215" y="1363"/>
                    <a:pt x="215" y="1363"/>
                  </a:cubicBezTo>
                  <a:cubicBezTo>
                    <a:pt x="215" y="1363"/>
                    <a:pt x="215" y="1367"/>
                    <a:pt x="215" y="1378"/>
                  </a:cubicBezTo>
                  <a:cubicBezTo>
                    <a:pt x="215" y="1389"/>
                    <a:pt x="223" y="1389"/>
                    <a:pt x="242" y="1391"/>
                  </a:cubicBezTo>
                  <a:cubicBezTo>
                    <a:pt x="261" y="1393"/>
                    <a:pt x="287" y="1392"/>
                    <a:pt x="287" y="1392"/>
                  </a:cubicBezTo>
                  <a:cubicBezTo>
                    <a:pt x="287" y="1392"/>
                    <a:pt x="286" y="1383"/>
                    <a:pt x="297" y="1388"/>
                  </a:cubicBezTo>
                  <a:cubicBezTo>
                    <a:pt x="307" y="1392"/>
                    <a:pt x="329" y="1403"/>
                    <a:pt x="349" y="1403"/>
                  </a:cubicBezTo>
                  <a:cubicBezTo>
                    <a:pt x="369" y="1403"/>
                    <a:pt x="429" y="1412"/>
                    <a:pt x="429" y="1397"/>
                  </a:cubicBezTo>
                  <a:cubicBezTo>
                    <a:pt x="429" y="1382"/>
                    <a:pt x="406" y="1376"/>
                    <a:pt x="385" y="1376"/>
                  </a:cubicBezTo>
                  <a:cubicBezTo>
                    <a:pt x="365" y="1376"/>
                    <a:pt x="342" y="1344"/>
                    <a:pt x="342" y="1344"/>
                  </a:cubicBezTo>
                  <a:cubicBezTo>
                    <a:pt x="342" y="1344"/>
                    <a:pt x="342" y="1344"/>
                    <a:pt x="348" y="1340"/>
                  </a:cubicBezTo>
                  <a:cubicBezTo>
                    <a:pt x="353" y="1337"/>
                    <a:pt x="320" y="1312"/>
                    <a:pt x="316" y="1300"/>
                  </a:cubicBezTo>
                  <a:cubicBezTo>
                    <a:pt x="311" y="1288"/>
                    <a:pt x="312" y="1286"/>
                    <a:pt x="316" y="1257"/>
                  </a:cubicBezTo>
                  <a:cubicBezTo>
                    <a:pt x="319" y="1229"/>
                    <a:pt x="327" y="1136"/>
                    <a:pt x="337" y="1080"/>
                  </a:cubicBezTo>
                  <a:cubicBezTo>
                    <a:pt x="346" y="1023"/>
                    <a:pt x="358" y="968"/>
                    <a:pt x="365" y="920"/>
                  </a:cubicBezTo>
                  <a:cubicBezTo>
                    <a:pt x="372" y="871"/>
                    <a:pt x="376" y="792"/>
                    <a:pt x="376" y="792"/>
                  </a:cubicBezTo>
                  <a:cubicBezTo>
                    <a:pt x="376" y="792"/>
                    <a:pt x="380" y="791"/>
                    <a:pt x="387" y="785"/>
                  </a:cubicBezTo>
                  <a:cubicBezTo>
                    <a:pt x="394" y="779"/>
                    <a:pt x="392" y="764"/>
                    <a:pt x="388" y="747"/>
                  </a:cubicBezTo>
                  <a:cubicBezTo>
                    <a:pt x="385" y="729"/>
                    <a:pt x="380" y="656"/>
                    <a:pt x="377" y="621"/>
                  </a:cubicBezTo>
                  <a:cubicBezTo>
                    <a:pt x="373" y="586"/>
                    <a:pt x="359" y="534"/>
                    <a:pt x="359" y="534"/>
                  </a:cubicBezTo>
                  <a:cubicBezTo>
                    <a:pt x="359" y="534"/>
                    <a:pt x="370" y="529"/>
                    <a:pt x="377" y="522"/>
                  </a:cubicBezTo>
                  <a:cubicBezTo>
                    <a:pt x="384" y="516"/>
                    <a:pt x="385" y="500"/>
                    <a:pt x="385" y="500"/>
                  </a:cubicBezTo>
                  <a:cubicBezTo>
                    <a:pt x="385" y="500"/>
                    <a:pt x="428" y="504"/>
                    <a:pt x="446" y="496"/>
                  </a:cubicBezTo>
                  <a:cubicBezTo>
                    <a:pt x="463" y="489"/>
                    <a:pt x="460" y="450"/>
                    <a:pt x="454" y="422"/>
                  </a:cubicBezTo>
                  <a:close/>
                  <a:moveTo>
                    <a:pt x="311" y="458"/>
                  </a:moveTo>
                  <a:cubicBezTo>
                    <a:pt x="311" y="458"/>
                    <a:pt x="330" y="452"/>
                    <a:pt x="330" y="437"/>
                  </a:cubicBezTo>
                  <a:cubicBezTo>
                    <a:pt x="330" y="421"/>
                    <a:pt x="315" y="411"/>
                    <a:pt x="308" y="410"/>
                  </a:cubicBezTo>
                  <a:cubicBezTo>
                    <a:pt x="301" y="410"/>
                    <a:pt x="313" y="399"/>
                    <a:pt x="327" y="411"/>
                  </a:cubicBezTo>
                  <a:cubicBezTo>
                    <a:pt x="342" y="423"/>
                    <a:pt x="353" y="475"/>
                    <a:pt x="353" y="475"/>
                  </a:cubicBezTo>
                  <a:cubicBezTo>
                    <a:pt x="353" y="475"/>
                    <a:pt x="323" y="463"/>
                    <a:pt x="311" y="458"/>
                  </a:cubicBezTo>
                  <a:close/>
                  <a:moveTo>
                    <a:pt x="350" y="540"/>
                  </a:moveTo>
                  <a:cubicBezTo>
                    <a:pt x="350" y="540"/>
                    <a:pt x="352" y="500"/>
                    <a:pt x="353" y="483"/>
                  </a:cubicBezTo>
                  <a:cubicBezTo>
                    <a:pt x="362" y="531"/>
                    <a:pt x="362" y="531"/>
                    <a:pt x="362" y="531"/>
                  </a:cubicBezTo>
                  <a:lnTo>
                    <a:pt x="350" y="54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42" name="işľíḋé">
              <a:extLst>
                <a:ext uri="{FF2B5EF4-FFF2-40B4-BE49-F238E27FC236}">
                  <a16:creationId xmlns:a16="http://schemas.microsoft.com/office/drawing/2014/main" id="{E225F697-8071-4B8F-8798-DA22CA4E18B2}"/>
                </a:ext>
              </a:extLst>
            </p:cNvPr>
            <p:cNvSpPr txBox="1"/>
            <p:nvPr/>
          </p:nvSpPr>
          <p:spPr bwMode="auto">
            <a:xfrm>
              <a:off x="912894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3" name="îṩḷiḑe">
              <a:extLst>
                <a:ext uri="{FF2B5EF4-FFF2-40B4-BE49-F238E27FC236}">
                  <a16:creationId xmlns:a16="http://schemas.microsoft.com/office/drawing/2014/main" id="{1865CE16-3C55-472F-8FBC-0E1631847DAF}"/>
                </a:ext>
              </a:extLst>
            </p:cNvPr>
            <p:cNvSpPr txBox="1"/>
            <p:nvPr/>
          </p:nvSpPr>
          <p:spPr bwMode="auto">
            <a:xfrm>
              <a:off x="673100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4" name="iṣ1íde">
              <a:extLst>
                <a:ext uri="{FF2B5EF4-FFF2-40B4-BE49-F238E27FC236}">
                  <a16:creationId xmlns:a16="http://schemas.microsoft.com/office/drawing/2014/main" id="{2B137083-452B-4EF2-92A4-E691D4DA5DDD}"/>
                </a:ext>
              </a:extLst>
            </p:cNvPr>
            <p:cNvSpPr/>
            <p:nvPr/>
          </p:nvSpPr>
          <p:spPr bwMode="auto">
            <a:xfrm>
              <a:off x="673100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5" name="îṧlídè">
              <a:extLst>
                <a:ext uri="{FF2B5EF4-FFF2-40B4-BE49-F238E27FC236}">
                  <a16:creationId xmlns:a16="http://schemas.microsoft.com/office/drawing/2014/main" id="{B0069D02-D569-4A49-9B86-5206A11D07E7}"/>
                </a:ext>
              </a:extLst>
            </p:cNvPr>
            <p:cNvSpPr/>
            <p:nvPr/>
          </p:nvSpPr>
          <p:spPr bwMode="auto">
            <a:xfrm>
              <a:off x="9771823" y="1138026"/>
              <a:ext cx="1109367" cy="2784733"/>
            </a:xfrm>
            <a:custGeom>
              <a:avLst/>
              <a:gdLst>
                <a:gd name="T0" fmla="*/ 137 w 180"/>
                <a:gd name="T1" fmla="*/ 75 h 457"/>
                <a:gd name="T2" fmla="*/ 99 w 180"/>
                <a:gd name="T3" fmla="*/ 61 h 457"/>
                <a:gd name="T4" fmla="*/ 81 w 180"/>
                <a:gd name="T5" fmla="*/ 69 h 457"/>
                <a:gd name="T6" fmla="*/ 95 w 180"/>
                <a:gd name="T7" fmla="*/ 56 h 457"/>
                <a:gd name="T8" fmla="*/ 101 w 180"/>
                <a:gd name="T9" fmla="*/ 47 h 457"/>
                <a:gd name="T10" fmla="*/ 89 w 180"/>
                <a:gd name="T11" fmla="*/ 3 h 457"/>
                <a:gd name="T12" fmla="*/ 60 w 180"/>
                <a:gd name="T13" fmla="*/ 39 h 457"/>
                <a:gd name="T14" fmla="*/ 64 w 180"/>
                <a:gd name="T15" fmla="*/ 63 h 457"/>
                <a:gd name="T16" fmla="*/ 61 w 180"/>
                <a:gd name="T17" fmla="*/ 68 h 457"/>
                <a:gd name="T18" fmla="*/ 61 w 180"/>
                <a:gd name="T19" fmla="*/ 67 h 457"/>
                <a:gd name="T20" fmla="*/ 26 w 180"/>
                <a:gd name="T21" fmla="*/ 92 h 457"/>
                <a:gd name="T22" fmla="*/ 7 w 180"/>
                <a:gd name="T23" fmla="*/ 118 h 457"/>
                <a:gd name="T24" fmla="*/ 9 w 180"/>
                <a:gd name="T25" fmla="*/ 149 h 457"/>
                <a:gd name="T26" fmla="*/ 32 w 180"/>
                <a:gd name="T27" fmla="*/ 178 h 457"/>
                <a:gd name="T28" fmla="*/ 39 w 180"/>
                <a:gd name="T29" fmla="*/ 220 h 457"/>
                <a:gd name="T30" fmla="*/ 47 w 180"/>
                <a:gd name="T31" fmla="*/ 318 h 457"/>
                <a:gd name="T32" fmla="*/ 57 w 180"/>
                <a:gd name="T33" fmla="*/ 359 h 457"/>
                <a:gd name="T34" fmla="*/ 39 w 180"/>
                <a:gd name="T35" fmla="*/ 403 h 457"/>
                <a:gd name="T36" fmla="*/ 51 w 180"/>
                <a:gd name="T37" fmla="*/ 416 h 457"/>
                <a:gd name="T38" fmla="*/ 86 w 180"/>
                <a:gd name="T39" fmla="*/ 403 h 457"/>
                <a:gd name="T40" fmla="*/ 82 w 180"/>
                <a:gd name="T41" fmla="*/ 382 h 457"/>
                <a:gd name="T42" fmla="*/ 85 w 180"/>
                <a:gd name="T43" fmla="*/ 336 h 457"/>
                <a:gd name="T44" fmla="*/ 81 w 180"/>
                <a:gd name="T45" fmla="*/ 303 h 457"/>
                <a:gd name="T46" fmla="*/ 86 w 180"/>
                <a:gd name="T47" fmla="*/ 327 h 457"/>
                <a:gd name="T48" fmla="*/ 90 w 180"/>
                <a:gd name="T49" fmla="*/ 378 h 457"/>
                <a:gd name="T50" fmla="*/ 96 w 180"/>
                <a:gd name="T51" fmla="*/ 418 h 457"/>
                <a:gd name="T52" fmla="*/ 96 w 180"/>
                <a:gd name="T53" fmla="*/ 456 h 457"/>
                <a:gd name="T54" fmla="*/ 122 w 180"/>
                <a:gd name="T55" fmla="*/ 421 h 457"/>
                <a:gd name="T56" fmla="*/ 124 w 180"/>
                <a:gd name="T57" fmla="*/ 384 h 457"/>
                <a:gd name="T58" fmla="*/ 124 w 180"/>
                <a:gd name="T59" fmla="*/ 355 h 457"/>
                <a:gd name="T60" fmla="*/ 123 w 180"/>
                <a:gd name="T61" fmla="*/ 335 h 457"/>
                <a:gd name="T62" fmla="*/ 116 w 180"/>
                <a:gd name="T63" fmla="*/ 284 h 457"/>
                <a:gd name="T64" fmla="*/ 119 w 180"/>
                <a:gd name="T65" fmla="*/ 253 h 457"/>
                <a:gd name="T66" fmla="*/ 122 w 180"/>
                <a:gd name="T67" fmla="*/ 229 h 457"/>
                <a:gd name="T68" fmla="*/ 140 w 180"/>
                <a:gd name="T69" fmla="*/ 225 h 457"/>
                <a:gd name="T70" fmla="*/ 143 w 180"/>
                <a:gd name="T71" fmla="*/ 180 h 457"/>
                <a:gd name="T72" fmla="*/ 175 w 180"/>
                <a:gd name="T73" fmla="*/ 132 h 457"/>
                <a:gd name="T74" fmla="*/ 33 w 180"/>
                <a:gd name="T75" fmla="*/ 146 h 457"/>
                <a:gd name="T76" fmla="*/ 28 w 180"/>
                <a:gd name="T77" fmla="*/ 129 h 457"/>
                <a:gd name="T78" fmla="*/ 36 w 180"/>
                <a:gd name="T79" fmla="*/ 144 h 457"/>
                <a:gd name="T80" fmla="*/ 42 w 180"/>
                <a:gd name="T81" fmla="*/ 124 h 457"/>
                <a:gd name="T82" fmla="*/ 60 w 180"/>
                <a:gd name="T83" fmla="*/ 72 h 457"/>
                <a:gd name="T84" fmla="*/ 66 w 180"/>
                <a:gd name="T85" fmla="*/ 82 h 457"/>
                <a:gd name="T86" fmla="*/ 53 w 180"/>
                <a:gd name="T87" fmla="*/ 138 h 457"/>
                <a:gd name="T88" fmla="*/ 117 w 180"/>
                <a:gd name="T89" fmla="*/ 191 h 457"/>
                <a:gd name="T90" fmla="*/ 63 w 180"/>
                <a:gd name="T91" fmla="*/ 199 h 457"/>
                <a:gd name="T92" fmla="*/ 71 w 180"/>
                <a:gd name="T93" fmla="*/ 95 h 457"/>
                <a:gd name="T94" fmla="*/ 77 w 180"/>
                <a:gd name="T95" fmla="*/ 66 h 457"/>
                <a:gd name="T96" fmla="*/ 82 w 180"/>
                <a:gd name="T97" fmla="*/ 115 h 457"/>
                <a:gd name="T98" fmla="*/ 105 w 180"/>
                <a:gd name="T99" fmla="*/ 161 h 457"/>
                <a:gd name="T100" fmla="*/ 102 w 180"/>
                <a:gd name="T101" fmla="*/ 174 h 457"/>
                <a:gd name="T102" fmla="*/ 114 w 180"/>
                <a:gd name="T103" fmla="*/ 183 h 457"/>
                <a:gd name="T104" fmla="*/ 118 w 180"/>
                <a:gd name="T105" fmla="*/ 180 h 457"/>
                <a:gd name="T106" fmla="*/ 138 w 180"/>
                <a:gd name="T107" fmla="*/ 135 h 457"/>
                <a:gd name="T108" fmla="*/ 136 w 180"/>
                <a:gd name="T109" fmla="*/ 117 h 457"/>
                <a:gd name="T110" fmla="*/ 142 w 180"/>
                <a:gd name="T111" fmla="*/ 1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457">
                  <a:moveTo>
                    <a:pt x="177" y="118"/>
                  </a:moveTo>
                  <a:cubicBezTo>
                    <a:pt x="175" y="113"/>
                    <a:pt x="164" y="101"/>
                    <a:pt x="159" y="97"/>
                  </a:cubicBezTo>
                  <a:cubicBezTo>
                    <a:pt x="155" y="93"/>
                    <a:pt x="145" y="86"/>
                    <a:pt x="142" y="84"/>
                  </a:cubicBezTo>
                  <a:cubicBezTo>
                    <a:pt x="138" y="82"/>
                    <a:pt x="138" y="78"/>
                    <a:pt x="137" y="75"/>
                  </a:cubicBezTo>
                  <a:cubicBezTo>
                    <a:pt x="136" y="72"/>
                    <a:pt x="136" y="68"/>
                    <a:pt x="133" y="62"/>
                  </a:cubicBezTo>
                  <a:cubicBezTo>
                    <a:pt x="130" y="57"/>
                    <a:pt x="118" y="60"/>
                    <a:pt x="114" y="61"/>
                  </a:cubicBezTo>
                  <a:cubicBezTo>
                    <a:pt x="109" y="61"/>
                    <a:pt x="108" y="62"/>
                    <a:pt x="104" y="64"/>
                  </a:cubicBezTo>
                  <a:cubicBezTo>
                    <a:pt x="100" y="65"/>
                    <a:pt x="101" y="63"/>
                    <a:pt x="99" y="61"/>
                  </a:cubicBezTo>
                  <a:cubicBezTo>
                    <a:pt x="98" y="61"/>
                    <a:pt x="97" y="60"/>
                    <a:pt x="97" y="59"/>
                  </a:cubicBezTo>
                  <a:cubicBezTo>
                    <a:pt x="93" y="63"/>
                    <a:pt x="90" y="69"/>
                    <a:pt x="87" y="77"/>
                  </a:cubicBezTo>
                  <a:cubicBezTo>
                    <a:pt x="87" y="77"/>
                    <a:pt x="87" y="76"/>
                    <a:pt x="86" y="75"/>
                  </a:cubicBezTo>
                  <a:cubicBezTo>
                    <a:pt x="85" y="74"/>
                    <a:pt x="83" y="71"/>
                    <a:pt x="81" y="69"/>
                  </a:cubicBezTo>
                  <a:cubicBezTo>
                    <a:pt x="80" y="67"/>
                    <a:pt x="78" y="66"/>
                    <a:pt x="77" y="66"/>
                  </a:cubicBezTo>
                  <a:cubicBezTo>
                    <a:pt x="76" y="66"/>
                    <a:pt x="75" y="66"/>
                    <a:pt x="74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7" y="65"/>
                    <a:pt x="95" y="56"/>
                    <a:pt x="95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5"/>
                    <a:pt x="96" y="55"/>
                  </a:cubicBezTo>
                  <a:cubicBezTo>
                    <a:pt x="97" y="54"/>
                    <a:pt x="98" y="49"/>
                    <a:pt x="98" y="48"/>
                  </a:cubicBezTo>
                  <a:cubicBezTo>
                    <a:pt x="99" y="47"/>
                    <a:pt x="99" y="47"/>
                    <a:pt x="101" y="47"/>
                  </a:cubicBezTo>
                  <a:cubicBezTo>
                    <a:pt x="104" y="46"/>
                    <a:pt x="105" y="40"/>
                    <a:pt x="105" y="36"/>
                  </a:cubicBezTo>
                  <a:cubicBezTo>
                    <a:pt x="106" y="32"/>
                    <a:pt x="104" y="33"/>
                    <a:pt x="103" y="33"/>
                  </a:cubicBezTo>
                  <a:cubicBezTo>
                    <a:pt x="102" y="33"/>
                    <a:pt x="104" y="30"/>
                    <a:pt x="104" y="23"/>
                  </a:cubicBezTo>
                  <a:cubicBezTo>
                    <a:pt x="104" y="16"/>
                    <a:pt x="98" y="5"/>
                    <a:pt x="89" y="3"/>
                  </a:cubicBezTo>
                  <a:cubicBezTo>
                    <a:pt x="81" y="0"/>
                    <a:pt x="70" y="2"/>
                    <a:pt x="64" y="11"/>
                  </a:cubicBezTo>
                  <a:cubicBezTo>
                    <a:pt x="57" y="20"/>
                    <a:pt x="60" y="28"/>
                    <a:pt x="60" y="31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5"/>
                    <a:pt x="59" y="37"/>
                    <a:pt x="60" y="39"/>
                  </a:cubicBezTo>
                  <a:cubicBezTo>
                    <a:pt x="61" y="42"/>
                    <a:pt x="61" y="44"/>
                    <a:pt x="61" y="4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65" y="56"/>
                    <a:pt x="65" y="59"/>
                  </a:cubicBezTo>
                  <a:cubicBezTo>
                    <a:pt x="65" y="60"/>
                    <a:pt x="65" y="61"/>
                    <a:pt x="64" y="63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8"/>
                    <a:pt x="66" y="67"/>
                    <a:pt x="64" y="67"/>
                  </a:cubicBezTo>
                  <a:cubicBezTo>
                    <a:pt x="63" y="67"/>
                    <a:pt x="62" y="67"/>
                    <a:pt x="61" y="68"/>
                  </a:cubicBezTo>
                  <a:cubicBezTo>
                    <a:pt x="60" y="69"/>
                    <a:pt x="60" y="71"/>
                    <a:pt x="60" y="72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9" y="72"/>
                    <a:pt x="59" y="71"/>
                    <a:pt x="59" y="70"/>
                  </a:cubicBezTo>
                  <a:cubicBezTo>
                    <a:pt x="59" y="68"/>
                    <a:pt x="61" y="67"/>
                    <a:pt x="61" y="67"/>
                  </a:cubicBezTo>
                  <a:cubicBezTo>
                    <a:pt x="61" y="67"/>
                    <a:pt x="57" y="67"/>
                    <a:pt x="52" y="68"/>
                  </a:cubicBezTo>
                  <a:cubicBezTo>
                    <a:pt x="47" y="69"/>
                    <a:pt x="41" y="72"/>
                    <a:pt x="37" y="73"/>
                  </a:cubicBezTo>
                  <a:cubicBezTo>
                    <a:pt x="34" y="73"/>
                    <a:pt x="30" y="86"/>
                    <a:pt x="30" y="88"/>
                  </a:cubicBezTo>
                  <a:cubicBezTo>
                    <a:pt x="29" y="90"/>
                    <a:pt x="28" y="90"/>
                    <a:pt x="26" y="92"/>
                  </a:cubicBezTo>
                  <a:cubicBezTo>
                    <a:pt x="24" y="94"/>
                    <a:pt x="24" y="96"/>
                    <a:pt x="22" y="99"/>
                  </a:cubicBezTo>
                  <a:cubicBezTo>
                    <a:pt x="20" y="102"/>
                    <a:pt x="19" y="102"/>
                    <a:pt x="19" y="103"/>
                  </a:cubicBezTo>
                  <a:cubicBezTo>
                    <a:pt x="19" y="104"/>
                    <a:pt x="16" y="105"/>
                    <a:pt x="13" y="109"/>
                  </a:cubicBezTo>
                  <a:cubicBezTo>
                    <a:pt x="11" y="112"/>
                    <a:pt x="9" y="114"/>
                    <a:pt x="7" y="118"/>
                  </a:cubicBezTo>
                  <a:cubicBezTo>
                    <a:pt x="5" y="122"/>
                    <a:pt x="4" y="121"/>
                    <a:pt x="2" y="125"/>
                  </a:cubicBezTo>
                  <a:cubicBezTo>
                    <a:pt x="0" y="129"/>
                    <a:pt x="2" y="129"/>
                    <a:pt x="3" y="132"/>
                  </a:cubicBezTo>
                  <a:cubicBezTo>
                    <a:pt x="3" y="134"/>
                    <a:pt x="5" y="137"/>
                    <a:pt x="6" y="140"/>
                  </a:cubicBezTo>
                  <a:cubicBezTo>
                    <a:pt x="8" y="143"/>
                    <a:pt x="8" y="145"/>
                    <a:pt x="9" y="149"/>
                  </a:cubicBezTo>
                  <a:cubicBezTo>
                    <a:pt x="11" y="152"/>
                    <a:pt x="14" y="158"/>
                    <a:pt x="16" y="162"/>
                  </a:cubicBezTo>
                  <a:cubicBezTo>
                    <a:pt x="18" y="166"/>
                    <a:pt x="22" y="173"/>
                    <a:pt x="23" y="175"/>
                  </a:cubicBezTo>
                  <a:cubicBezTo>
                    <a:pt x="24" y="178"/>
                    <a:pt x="26" y="178"/>
                    <a:pt x="29" y="179"/>
                  </a:cubicBezTo>
                  <a:cubicBezTo>
                    <a:pt x="31" y="180"/>
                    <a:pt x="32" y="178"/>
                    <a:pt x="32" y="178"/>
                  </a:cubicBezTo>
                  <a:cubicBezTo>
                    <a:pt x="32" y="178"/>
                    <a:pt x="31" y="180"/>
                    <a:pt x="32" y="186"/>
                  </a:cubicBezTo>
                  <a:cubicBezTo>
                    <a:pt x="32" y="191"/>
                    <a:pt x="33" y="204"/>
                    <a:pt x="33" y="209"/>
                  </a:cubicBezTo>
                  <a:cubicBezTo>
                    <a:pt x="33" y="215"/>
                    <a:pt x="33" y="221"/>
                    <a:pt x="34" y="223"/>
                  </a:cubicBezTo>
                  <a:cubicBezTo>
                    <a:pt x="35" y="225"/>
                    <a:pt x="39" y="220"/>
                    <a:pt x="39" y="220"/>
                  </a:cubicBezTo>
                  <a:cubicBezTo>
                    <a:pt x="39" y="220"/>
                    <a:pt x="39" y="223"/>
                    <a:pt x="39" y="228"/>
                  </a:cubicBezTo>
                  <a:cubicBezTo>
                    <a:pt x="39" y="232"/>
                    <a:pt x="40" y="245"/>
                    <a:pt x="40" y="253"/>
                  </a:cubicBezTo>
                  <a:cubicBezTo>
                    <a:pt x="40" y="261"/>
                    <a:pt x="41" y="266"/>
                    <a:pt x="43" y="288"/>
                  </a:cubicBezTo>
                  <a:cubicBezTo>
                    <a:pt x="46" y="310"/>
                    <a:pt x="46" y="310"/>
                    <a:pt x="47" y="318"/>
                  </a:cubicBezTo>
                  <a:cubicBezTo>
                    <a:pt x="48" y="326"/>
                    <a:pt x="51" y="331"/>
                    <a:pt x="52" y="335"/>
                  </a:cubicBezTo>
                  <a:cubicBezTo>
                    <a:pt x="54" y="338"/>
                    <a:pt x="54" y="341"/>
                    <a:pt x="54" y="343"/>
                  </a:cubicBezTo>
                  <a:cubicBezTo>
                    <a:pt x="55" y="345"/>
                    <a:pt x="54" y="348"/>
                    <a:pt x="54" y="351"/>
                  </a:cubicBezTo>
                  <a:cubicBezTo>
                    <a:pt x="54" y="353"/>
                    <a:pt x="56" y="355"/>
                    <a:pt x="57" y="359"/>
                  </a:cubicBezTo>
                  <a:cubicBezTo>
                    <a:pt x="57" y="363"/>
                    <a:pt x="58" y="367"/>
                    <a:pt x="58" y="373"/>
                  </a:cubicBezTo>
                  <a:cubicBezTo>
                    <a:pt x="57" y="379"/>
                    <a:pt x="60" y="382"/>
                    <a:pt x="59" y="382"/>
                  </a:cubicBezTo>
                  <a:cubicBezTo>
                    <a:pt x="57" y="382"/>
                    <a:pt x="57" y="382"/>
                    <a:pt x="56" y="388"/>
                  </a:cubicBezTo>
                  <a:cubicBezTo>
                    <a:pt x="54" y="393"/>
                    <a:pt x="45" y="400"/>
                    <a:pt x="39" y="403"/>
                  </a:cubicBezTo>
                  <a:cubicBezTo>
                    <a:pt x="33" y="406"/>
                    <a:pt x="29" y="407"/>
                    <a:pt x="27" y="407"/>
                  </a:cubicBezTo>
                  <a:cubicBezTo>
                    <a:pt x="24" y="407"/>
                    <a:pt x="25" y="410"/>
                    <a:pt x="24" y="410"/>
                  </a:cubicBezTo>
                  <a:cubicBezTo>
                    <a:pt x="23" y="410"/>
                    <a:pt x="23" y="412"/>
                    <a:pt x="27" y="414"/>
                  </a:cubicBezTo>
                  <a:cubicBezTo>
                    <a:pt x="31" y="417"/>
                    <a:pt x="41" y="418"/>
                    <a:pt x="51" y="416"/>
                  </a:cubicBezTo>
                  <a:cubicBezTo>
                    <a:pt x="61" y="414"/>
                    <a:pt x="67" y="408"/>
                    <a:pt x="68" y="407"/>
                  </a:cubicBezTo>
                  <a:cubicBezTo>
                    <a:pt x="69" y="406"/>
                    <a:pt x="71" y="408"/>
                    <a:pt x="71" y="408"/>
                  </a:cubicBezTo>
                  <a:cubicBezTo>
                    <a:pt x="72" y="409"/>
                    <a:pt x="82" y="407"/>
                    <a:pt x="83" y="406"/>
                  </a:cubicBezTo>
                  <a:cubicBezTo>
                    <a:pt x="85" y="405"/>
                    <a:pt x="86" y="406"/>
                    <a:pt x="86" y="403"/>
                  </a:cubicBezTo>
                  <a:cubicBezTo>
                    <a:pt x="86" y="401"/>
                    <a:pt x="85" y="399"/>
                    <a:pt x="84" y="398"/>
                  </a:cubicBezTo>
                  <a:cubicBezTo>
                    <a:pt x="84" y="397"/>
                    <a:pt x="85" y="397"/>
                    <a:pt x="85" y="396"/>
                  </a:cubicBezTo>
                  <a:cubicBezTo>
                    <a:pt x="85" y="395"/>
                    <a:pt x="84" y="389"/>
                    <a:pt x="85" y="387"/>
                  </a:cubicBezTo>
                  <a:cubicBezTo>
                    <a:pt x="86" y="384"/>
                    <a:pt x="84" y="383"/>
                    <a:pt x="82" y="382"/>
                  </a:cubicBezTo>
                  <a:cubicBezTo>
                    <a:pt x="81" y="381"/>
                    <a:pt x="83" y="379"/>
                    <a:pt x="83" y="376"/>
                  </a:cubicBezTo>
                  <a:cubicBezTo>
                    <a:pt x="83" y="373"/>
                    <a:pt x="83" y="365"/>
                    <a:pt x="83" y="362"/>
                  </a:cubicBezTo>
                  <a:cubicBezTo>
                    <a:pt x="83" y="358"/>
                    <a:pt x="84" y="355"/>
                    <a:pt x="86" y="350"/>
                  </a:cubicBezTo>
                  <a:cubicBezTo>
                    <a:pt x="87" y="346"/>
                    <a:pt x="86" y="340"/>
                    <a:pt x="85" y="336"/>
                  </a:cubicBezTo>
                  <a:cubicBezTo>
                    <a:pt x="85" y="332"/>
                    <a:pt x="84" y="330"/>
                    <a:pt x="84" y="326"/>
                  </a:cubicBezTo>
                  <a:cubicBezTo>
                    <a:pt x="84" y="322"/>
                    <a:pt x="84" y="318"/>
                    <a:pt x="83" y="316"/>
                  </a:cubicBezTo>
                  <a:cubicBezTo>
                    <a:pt x="83" y="315"/>
                    <a:pt x="82" y="312"/>
                    <a:pt x="82" y="310"/>
                  </a:cubicBezTo>
                  <a:cubicBezTo>
                    <a:pt x="82" y="308"/>
                    <a:pt x="81" y="303"/>
                    <a:pt x="81" y="303"/>
                  </a:cubicBezTo>
                  <a:cubicBezTo>
                    <a:pt x="81" y="303"/>
                    <a:pt x="82" y="306"/>
                    <a:pt x="83" y="307"/>
                  </a:cubicBezTo>
                  <a:cubicBezTo>
                    <a:pt x="83" y="308"/>
                    <a:pt x="84" y="310"/>
                    <a:pt x="84" y="313"/>
                  </a:cubicBezTo>
                  <a:cubicBezTo>
                    <a:pt x="84" y="316"/>
                    <a:pt x="85" y="317"/>
                    <a:pt x="85" y="320"/>
                  </a:cubicBezTo>
                  <a:cubicBezTo>
                    <a:pt x="86" y="323"/>
                    <a:pt x="86" y="324"/>
                    <a:pt x="86" y="327"/>
                  </a:cubicBezTo>
                  <a:cubicBezTo>
                    <a:pt x="86" y="330"/>
                    <a:pt x="87" y="333"/>
                    <a:pt x="87" y="337"/>
                  </a:cubicBezTo>
                  <a:cubicBezTo>
                    <a:pt x="87" y="342"/>
                    <a:pt x="89" y="343"/>
                    <a:pt x="88" y="347"/>
                  </a:cubicBezTo>
                  <a:cubicBezTo>
                    <a:pt x="87" y="351"/>
                    <a:pt x="89" y="367"/>
                    <a:pt x="90" y="371"/>
                  </a:cubicBezTo>
                  <a:cubicBezTo>
                    <a:pt x="91" y="374"/>
                    <a:pt x="90" y="375"/>
                    <a:pt x="90" y="378"/>
                  </a:cubicBezTo>
                  <a:cubicBezTo>
                    <a:pt x="89" y="380"/>
                    <a:pt x="89" y="384"/>
                    <a:pt x="90" y="388"/>
                  </a:cubicBezTo>
                  <a:cubicBezTo>
                    <a:pt x="90" y="391"/>
                    <a:pt x="88" y="397"/>
                    <a:pt x="88" y="400"/>
                  </a:cubicBezTo>
                  <a:cubicBezTo>
                    <a:pt x="88" y="403"/>
                    <a:pt x="93" y="404"/>
                    <a:pt x="95" y="407"/>
                  </a:cubicBezTo>
                  <a:cubicBezTo>
                    <a:pt x="97" y="410"/>
                    <a:pt x="97" y="413"/>
                    <a:pt x="96" y="418"/>
                  </a:cubicBezTo>
                  <a:cubicBezTo>
                    <a:pt x="96" y="423"/>
                    <a:pt x="93" y="426"/>
                    <a:pt x="92" y="428"/>
                  </a:cubicBezTo>
                  <a:cubicBezTo>
                    <a:pt x="90" y="430"/>
                    <a:pt x="85" y="437"/>
                    <a:pt x="83" y="441"/>
                  </a:cubicBezTo>
                  <a:cubicBezTo>
                    <a:pt x="82" y="445"/>
                    <a:pt x="78" y="449"/>
                    <a:pt x="77" y="452"/>
                  </a:cubicBezTo>
                  <a:cubicBezTo>
                    <a:pt x="75" y="455"/>
                    <a:pt x="90" y="457"/>
                    <a:pt x="96" y="456"/>
                  </a:cubicBezTo>
                  <a:cubicBezTo>
                    <a:pt x="101" y="454"/>
                    <a:pt x="112" y="449"/>
                    <a:pt x="114" y="445"/>
                  </a:cubicBezTo>
                  <a:cubicBezTo>
                    <a:pt x="115" y="440"/>
                    <a:pt x="119" y="436"/>
                    <a:pt x="122" y="434"/>
                  </a:cubicBezTo>
                  <a:cubicBezTo>
                    <a:pt x="124" y="433"/>
                    <a:pt x="123" y="426"/>
                    <a:pt x="122" y="424"/>
                  </a:cubicBezTo>
                  <a:cubicBezTo>
                    <a:pt x="122" y="421"/>
                    <a:pt x="122" y="422"/>
                    <a:pt x="122" y="421"/>
                  </a:cubicBezTo>
                  <a:cubicBezTo>
                    <a:pt x="123" y="419"/>
                    <a:pt x="123" y="417"/>
                    <a:pt x="124" y="414"/>
                  </a:cubicBezTo>
                  <a:cubicBezTo>
                    <a:pt x="125" y="411"/>
                    <a:pt x="122" y="408"/>
                    <a:pt x="120" y="406"/>
                  </a:cubicBezTo>
                  <a:cubicBezTo>
                    <a:pt x="118" y="404"/>
                    <a:pt x="121" y="395"/>
                    <a:pt x="121" y="395"/>
                  </a:cubicBezTo>
                  <a:cubicBezTo>
                    <a:pt x="121" y="395"/>
                    <a:pt x="122" y="388"/>
                    <a:pt x="124" y="384"/>
                  </a:cubicBezTo>
                  <a:cubicBezTo>
                    <a:pt x="126" y="380"/>
                    <a:pt x="126" y="378"/>
                    <a:pt x="126" y="378"/>
                  </a:cubicBezTo>
                  <a:cubicBezTo>
                    <a:pt x="126" y="378"/>
                    <a:pt x="125" y="373"/>
                    <a:pt x="126" y="369"/>
                  </a:cubicBezTo>
                  <a:cubicBezTo>
                    <a:pt x="126" y="365"/>
                    <a:pt x="126" y="367"/>
                    <a:pt x="125" y="363"/>
                  </a:cubicBezTo>
                  <a:cubicBezTo>
                    <a:pt x="124" y="359"/>
                    <a:pt x="124" y="359"/>
                    <a:pt x="124" y="355"/>
                  </a:cubicBezTo>
                  <a:cubicBezTo>
                    <a:pt x="124" y="351"/>
                    <a:pt x="124" y="351"/>
                    <a:pt x="124" y="348"/>
                  </a:cubicBezTo>
                  <a:cubicBezTo>
                    <a:pt x="123" y="345"/>
                    <a:pt x="123" y="347"/>
                    <a:pt x="123" y="344"/>
                  </a:cubicBezTo>
                  <a:cubicBezTo>
                    <a:pt x="124" y="341"/>
                    <a:pt x="124" y="342"/>
                    <a:pt x="123" y="340"/>
                  </a:cubicBezTo>
                  <a:cubicBezTo>
                    <a:pt x="122" y="338"/>
                    <a:pt x="121" y="338"/>
                    <a:pt x="123" y="335"/>
                  </a:cubicBezTo>
                  <a:cubicBezTo>
                    <a:pt x="124" y="331"/>
                    <a:pt x="121" y="331"/>
                    <a:pt x="121" y="322"/>
                  </a:cubicBezTo>
                  <a:cubicBezTo>
                    <a:pt x="122" y="312"/>
                    <a:pt x="119" y="304"/>
                    <a:pt x="118" y="297"/>
                  </a:cubicBezTo>
                  <a:cubicBezTo>
                    <a:pt x="117" y="291"/>
                    <a:pt x="117" y="291"/>
                    <a:pt x="116" y="288"/>
                  </a:cubicBezTo>
                  <a:cubicBezTo>
                    <a:pt x="116" y="285"/>
                    <a:pt x="116" y="286"/>
                    <a:pt x="116" y="284"/>
                  </a:cubicBezTo>
                  <a:cubicBezTo>
                    <a:pt x="116" y="281"/>
                    <a:pt x="117" y="280"/>
                    <a:pt x="117" y="278"/>
                  </a:cubicBezTo>
                  <a:cubicBezTo>
                    <a:pt x="118" y="275"/>
                    <a:pt x="118" y="275"/>
                    <a:pt x="119" y="270"/>
                  </a:cubicBezTo>
                  <a:cubicBezTo>
                    <a:pt x="119" y="266"/>
                    <a:pt x="119" y="263"/>
                    <a:pt x="120" y="260"/>
                  </a:cubicBezTo>
                  <a:cubicBezTo>
                    <a:pt x="120" y="256"/>
                    <a:pt x="119" y="257"/>
                    <a:pt x="119" y="253"/>
                  </a:cubicBezTo>
                  <a:cubicBezTo>
                    <a:pt x="119" y="249"/>
                    <a:pt x="119" y="251"/>
                    <a:pt x="119" y="247"/>
                  </a:cubicBezTo>
                  <a:cubicBezTo>
                    <a:pt x="119" y="244"/>
                    <a:pt x="120" y="245"/>
                    <a:pt x="120" y="242"/>
                  </a:cubicBezTo>
                  <a:cubicBezTo>
                    <a:pt x="120" y="240"/>
                    <a:pt x="120" y="240"/>
                    <a:pt x="121" y="236"/>
                  </a:cubicBezTo>
                  <a:cubicBezTo>
                    <a:pt x="122" y="233"/>
                    <a:pt x="122" y="232"/>
                    <a:pt x="122" y="229"/>
                  </a:cubicBezTo>
                  <a:cubicBezTo>
                    <a:pt x="121" y="226"/>
                    <a:pt x="123" y="225"/>
                    <a:pt x="123" y="225"/>
                  </a:cubicBezTo>
                  <a:cubicBezTo>
                    <a:pt x="123" y="225"/>
                    <a:pt x="129" y="225"/>
                    <a:pt x="130" y="225"/>
                  </a:cubicBezTo>
                  <a:cubicBezTo>
                    <a:pt x="132" y="225"/>
                    <a:pt x="134" y="225"/>
                    <a:pt x="137" y="225"/>
                  </a:cubicBezTo>
                  <a:cubicBezTo>
                    <a:pt x="139" y="224"/>
                    <a:pt x="139" y="225"/>
                    <a:pt x="140" y="225"/>
                  </a:cubicBezTo>
                  <a:cubicBezTo>
                    <a:pt x="141" y="226"/>
                    <a:pt x="145" y="225"/>
                    <a:pt x="148" y="224"/>
                  </a:cubicBezTo>
                  <a:cubicBezTo>
                    <a:pt x="152" y="223"/>
                    <a:pt x="151" y="224"/>
                    <a:pt x="154" y="222"/>
                  </a:cubicBezTo>
                  <a:cubicBezTo>
                    <a:pt x="157" y="221"/>
                    <a:pt x="153" y="214"/>
                    <a:pt x="152" y="211"/>
                  </a:cubicBezTo>
                  <a:cubicBezTo>
                    <a:pt x="150" y="207"/>
                    <a:pt x="145" y="185"/>
                    <a:pt x="143" y="180"/>
                  </a:cubicBezTo>
                  <a:cubicBezTo>
                    <a:pt x="142" y="174"/>
                    <a:pt x="141" y="173"/>
                    <a:pt x="141" y="173"/>
                  </a:cubicBezTo>
                  <a:cubicBezTo>
                    <a:pt x="141" y="173"/>
                    <a:pt x="144" y="171"/>
                    <a:pt x="146" y="168"/>
                  </a:cubicBezTo>
                  <a:cubicBezTo>
                    <a:pt x="148" y="164"/>
                    <a:pt x="159" y="153"/>
                    <a:pt x="164" y="145"/>
                  </a:cubicBezTo>
                  <a:cubicBezTo>
                    <a:pt x="170" y="138"/>
                    <a:pt x="170" y="135"/>
                    <a:pt x="175" y="132"/>
                  </a:cubicBezTo>
                  <a:cubicBezTo>
                    <a:pt x="180" y="128"/>
                    <a:pt x="178" y="124"/>
                    <a:pt x="177" y="118"/>
                  </a:cubicBezTo>
                  <a:close/>
                  <a:moveTo>
                    <a:pt x="36" y="151"/>
                  </a:moveTo>
                  <a:cubicBezTo>
                    <a:pt x="36" y="152"/>
                    <a:pt x="34" y="151"/>
                    <a:pt x="33" y="151"/>
                  </a:cubicBezTo>
                  <a:cubicBezTo>
                    <a:pt x="33" y="150"/>
                    <a:pt x="34" y="149"/>
                    <a:pt x="33" y="146"/>
                  </a:cubicBezTo>
                  <a:cubicBezTo>
                    <a:pt x="31" y="143"/>
                    <a:pt x="31" y="143"/>
                    <a:pt x="30" y="141"/>
                  </a:cubicBezTo>
                  <a:cubicBezTo>
                    <a:pt x="30" y="139"/>
                    <a:pt x="30" y="139"/>
                    <a:pt x="29" y="136"/>
                  </a:cubicBezTo>
                  <a:cubicBezTo>
                    <a:pt x="28" y="133"/>
                    <a:pt x="25" y="132"/>
                    <a:pt x="27" y="131"/>
                  </a:cubicBezTo>
                  <a:cubicBezTo>
                    <a:pt x="28" y="131"/>
                    <a:pt x="29" y="131"/>
                    <a:pt x="28" y="129"/>
                  </a:cubicBezTo>
                  <a:cubicBezTo>
                    <a:pt x="28" y="127"/>
                    <a:pt x="27" y="127"/>
                    <a:pt x="30" y="126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3" y="132"/>
                    <a:pt x="34" y="136"/>
                  </a:cubicBezTo>
                  <a:cubicBezTo>
                    <a:pt x="36" y="141"/>
                    <a:pt x="37" y="141"/>
                    <a:pt x="36" y="144"/>
                  </a:cubicBezTo>
                  <a:cubicBezTo>
                    <a:pt x="36" y="147"/>
                    <a:pt x="37" y="149"/>
                    <a:pt x="36" y="151"/>
                  </a:cubicBezTo>
                  <a:close/>
                  <a:moveTo>
                    <a:pt x="48" y="195"/>
                  </a:moveTo>
                  <a:cubicBezTo>
                    <a:pt x="45" y="193"/>
                    <a:pt x="43" y="183"/>
                    <a:pt x="42" y="171"/>
                  </a:cubicBezTo>
                  <a:cubicBezTo>
                    <a:pt x="41" y="158"/>
                    <a:pt x="42" y="139"/>
                    <a:pt x="42" y="124"/>
                  </a:cubicBezTo>
                  <a:cubicBezTo>
                    <a:pt x="43" y="110"/>
                    <a:pt x="58" y="85"/>
                    <a:pt x="59" y="83"/>
                  </a:cubicBezTo>
                  <a:cubicBezTo>
                    <a:pt x="60" y="81"/>
                    <a:pt x="60" y="79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5"/>
                    <a:pt x="60" y="74"/>
                    <a:pt x="60" y="72"/>
                  </a:cubicBezTo>
                  <a:cubicBezTo>
                    <a:pt x="60" y="71"/>
                    <a:pt x="60" y="69"/>
                    <a:pt x="61" y="68"/>
                  </a:cubicBezTo>
                  <a:cubicBezTo>
                    <a:pt x="62" y="67"/>
                    <a:pt x="63" y="67"/>
                    <a:pt x="64" y="67"/>
                  </a:cubicBezTo>
                  <a:cubicBezTo>
                    <a:pt x="66" y="67"/>
                    <a:pt x="69" y="68"/>
                    <a:pt x="70" y="69"/>
                  </a:cubicBezTo>
                  <a:cubicBezTo>
                    <a:pt x="61" y="69"/>
                    <a:pt x="66" y="80"/>
                    <a:pt x="66" y="82"/>
                  </a:cubicBezTo>
                  <a:cubicBezTo>
                    <a:pt x="66" y="84"/>
                    <a:pt x="64" y="87"/>
                    <a:pt x="63" y="89"/>
                  </a:cubicBezTo>
                  <a:cubicBezTo>
                    <a:pt x="62" y="91"/>
                    <a:pt x="61" y="94"/>
                    <a:pt x="60" y="99"/>
                  </a:cubicBezTo>
                  <a:cubicBezTo>
                    <a:pt x="60" y="104"/>
                    <a:pt x="57" y="110"/>
                    <a:pt x="56" y="112"/>
                  </a:cubicBezTo>
                  <a:cubicBezTo>
                    <a:pt x="56" y="115"/>
                    <a:pt x="54" y="130"/>
                    <a:pt x="53" y="138"/>
                  </a:cubicBezTo>
                  <a:cubicBezTo>
                    <a:pt x="51" y="146"/>
                    <a:pt x="51" y="187"/>
                    <a:pt x="51" y="190"/>
                  </a:cubicBezTo>
                  <a:cubicBezTo>
                    <a:pt x="51" y="191"/>
                    <a:pt x="52" y="194"/>
                    <a:pt x="53" y="197"/>
                  </a:cubicBezTo>
                  <a:cubicBezTo>
                    <a:pt x="51" y="197"/>
                    <a:pt x="49" y="196"/>
                    <a:pt x="48" y="195"/>
                  </a:cubicBezTo>
                  <a:close/>
                  <a:moveTo>
                    <a:pt x="117" y="191"/>
                  </a:moveTo>
                  <a:cubicBezTo>
                    <a:pt x="117" y="191"/>
                    <a:pt x="114" y="192"/>
                    <a:pt x="112" y="193"/>
                  </a:cubicBezTo>
                  <a:cubicBezTo>
                    <a:pt x="110" y="193"/>
                    <a:pt x="106" y="193"/>
                    <a:pt x="103" y="193"/>
                  </a:cubicBezTo>
                  <a:cubicBezTo>
                    <a:pt x="100" y="193"/>
                    <a:pt x="99" y="194"/>
                    <a:pt x="91" y="195"/>
                  </a:cubicBezTo>
                  <a:cubicBezTo>
                    <a:pt x="83" y="196"/>
                    <a:pt x="70" y="199"/>
                    <a:pt x="63" y="199"/>
                  </a:cubicBezTo>
                  <a:cubicBezTo>
                    <a:pt x="62" y="199"/>
                    <a:pt x="62" y="199"/>
                    <a:pt x="61" y="199"/>
                  </a:cubicBezTo>
                  <a:cubicBezTo>
                    <a:pt x="63" y="196"/>
                    <a:pt x="65" y="194"/>
                    <a:pt x="66" y="193"/>
                  </a:cubicBezTo>
                  <a:cubicBezTo>
                    <a:pt x="67" y="191"/>
                    <a:pt x="69" y="145"/>
                    <a:pt x="68" y="136"/>
                  </a:cubicBezTo>
                  <a:cubicBezTo>
                    <a:pt x="68" y="127"/>
                    <a:pt x="71" y="102"/>
                    <a:pt x="71" y="95"/>
                  </a:cubicBezTo>
                  <a:cubicBezTo>
                    <a:pt x="71" y="88"/>
                    <a:pt x="72" y="83"/>
                    <a:pt x="75" y="78"/>
                  </a:cubicBezTo>
                  <a:cubicBezTo>
                    <a:pt x="78" y="72"/>
                    <a:pt x="71" y="69"/>
                    <a:pt x="70" y="69"/>
                  </a:cubicBezTo>
                  <a:cubicBezTo>
                    <a:pt x="70" y="69"/>
                    <a:pt x="71" y="68"/>
                    <a:pt x="72" y="67"/>
                  </a:cubicBezTo>
                  <a:cubicBezTo>
                    <a:pt x="73" y="67"/>
                    <a:pt x="75" y="66"/>
                    <a:pt x="77" y="66"/>
                  </a:cubicBezTo>
                  <a:cubicBezTo>
                    <a:pt x="78" y="66"/>
                    <a:pt x="80" y="67"/>
                    <a:pt x="81" y="69"/>
                  </a:cubicBezTo>
                  <a:cubicBezTo>
                    <a:pt x="85" y="75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3" y="90"/>
                    <a:pt x="82" y="106"/>
                    <a:pt x="82" y="115"/>
                  </a:cubicBezTo>
                  <a:cubicBezTo>
                    <a:pt x="82" y="129"/>
                    <a:pt x="96" y="145"/>
                    <a:pt x="100" y="150"/>
                  </a:cubicBezTo>
                  <a:cubicBezTo>
                    <a:pt x="103" y="154"/>
                    <a:pt x="110" y="157"/>
                    <a:pt x="110" y="157"/>
                  </a:cubicBezTo>
                  <a:cubicBezTo>
                    <a:pt x="110" y="157"/>
                    <a:pt x="113" y="160"/>
                    <a:pt x="112" y="160"/>
                  </a:cubicBezTo>
                  <a:cubicBezTo>
                    <a:pt x="110" y="160"/>
                    <a:pt x="108" y="161"/>
                    <a:pt x="105" y="161"/>
                  </a:cubicBezTo>
                  <a:cubicBezTo>
                    <a:pt x="103" y="161"/>
                    <a:pt x="102" y="162"/>
                    <a:pt x="101" y="163"/>
                  </a:cubicBezTo>
                  <a:cubicBezTo>
                    <a:pt x="99" y="164"/>
                    <a:pt x="100" y="166"/>
                    <a:pt x="100" y="167"/>
                  </a:cubicBezTo>
                  <a:cubicBezTo>
                    <a:pt x="101" y="168"/>
                    <a:pt x="101" y="168"/>
                    <a:pt x="100" y="171"/>
                  </a:cubicBezTo>
                  <a:cubicBezTo>
                    <a:pt x="99" y="173"/>
                    <a:pt x="102" y="173"/>
                    <a:pt x="102" y="174"/>
                  </a:cubicBezTo>
                  <a:cubicBezTo>
                    <a:pt x="102" y="175"/>
                    <a:pt x="103" y="176"/>
                    <a:pt x="104" y="178"/>
                  </a:cubicBezTo>
                  <a:cubicBezTo>
                    <a:pt x="105" y="180"/>
                    <a:pt x="106" y="182"/>
                    <a:pt x="107" y="183"/>
                  </a:cubicBezTo>
                  <a:cubicBezTo>
                    <a:pt x="107" y="185"/>
                    <a:pt x="110" y="186"/>
                    <a:pt x="113" y="186"/>
                  </a:cubicBezTo>
                  <a:cubicBezTo>
                    <a:pt x="115" y="187"/>
                    <a:pt x="114" y="183"/>
                    <a:pt x="114" y="183"/>
                  </a:cubicBezTo>
                  <a:cubicBezTo>
                    <a:pt x="114" y="183"/>
                    <a:pt x="114" y="184"/>
                    <a:pt x="116" y="183"/>
                  </a:cubicBezTo>
                  <a:cubicBezTo>
                    <a:pt x="119" y="183"/>
                    <a:pt x="116" y="180"/>
                    <a:pt x="117" y="180"/>
                  </a:cubicBezTo>
                  <a:cubicBezTo>
                    <a:pt x="118" y="180"/>
                    <a:pt x="117" y="178"/>
                    <a:pt x="117" y="179"/>
                  </a:cubicBezTo>
                  <a:cubicBezTo>
                    <a:pt x="118" y="179"/>
                    <a:pt x="118" y="180"/>
                    <a:pt x="118" y="180"/>
                  </a:cubicBezTo>
                  <a:lnTo>
                    <a:pt x="117" y="191"/>
                  </a:lnTo>
                  <a:close/>
                  <a:moveTo>
                    <a:pt x="142" y="128"/>
                  </a:moveTo>
                  <a:cubicBezTo>
                    <a:pt x="141" y="128"/>
                    <a:pt x="139" y="128"/>
                    <a:pt x="139" y="131"/>
                  </a:cubicBezTo>
                  <a:cubicBezTo>
                    <a:pt x="138" y="133"/>
                    <a:pt x="139" y="133"/>
                    <a:pt x="138" y="135"/>
                  </a:cubicBezTo>
                  <a:cubicBezTo>
                    <a:pt x="137" y="136"/>
                    <a:pt x="138" y="136"/>
                    <a:pt x="137" y="137"/>
                  </a:cubicBezTo>
                  <a:cubicBezTo>
                    <a:pt x="136" y="138"/>
                    <a:pt x="130" y="141"/>
                    <a:pt x="130" y="141"/>
                  </a:cubicBezTo>
                  <a:cubicBezTo>
                    <a:pt x="130" y="141"/>
                    <a:pt x="127" y="135"/>
                    <a:pt x="128" y="132"/>
                  </a:cubicBezTo>
                  <a:cubicBezTo>
                    <a:pt x="129" y="130"/>
                    <a:pt x="136" y="117"/>
                    <a:pt x="136" y="117"/>
                  </a:cubicBezTo>
                  <a:cubicBezTo>
                    <a:pt x="136" y="117"/>
                    <a:pt x="137" y="115"/>
                    <a:pt x="137" y="117"/>
                  </a:cubicBezTo>
                  <a:cubicBezTo>
                    <a:pt x="138" y="119"/>
                    <a:pt x="138" y="121"/>
                    <a:pt x="139" y="122"/>
                  </a:cubicBezTo>
                  <a:cubicBezTo>
                    <a:pt x="141" y="124"/>
                    <a:pt x="141" y="124"/>
                    <a:pt x="142" y="125"/>
                  </a:cubicBezTo>
                  <a:cubicBezTo>
                    <a:pt x="142" y="126"/>
                    <a:pt x="143" y="128"/>
                    <a:pt x="142" y="12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46" name="îSļíde">
              <a:extLst>
                <a:ext uri="{FF2B5EF4-FFF2-40B4-BE49-F238E27FC236}">
                  <a16:creationId xmlns:a16="http://schemas.microsoft.com/office/drawing/2014/main" id="{6A419F2B-3F99-42C7-A6F4-DC782B203DBA}"/>
                </a:ext>
              </a:extLst>
            </p:cNvPr>
            <p:cNvSpPr txBox="1"/>
            <p:nvPr/>
          </p:nvSpPr>
          <p:spPr bwMode="auto">
            <a:xfrm>
              <a:off x="9373906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7" name="î$ḻïḓé">
              <a:extLst>
                <a:ext uri="{FF2B5EF4-FFF2-40B4-BE49-F238E27FC236}">
                  <a16:creationId xmlns:a16="http://schemas.microsoft.com/office/drawing/2014/main" id="{7C00450A-5B39-42EB-9C89-A47E7A434C2E}"/>
                </a:ext>
              </a:extLst>
            </p:cNvPr>
            <p:cNvSpPr txBox="1"/>
            <p:nvPr/>
          </p:nvSpPr>
          <p:spPr bwMode="auto">
            <a:xfrm>
              <a:off x="9134112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8" name="îsliḑe">
              <a:extLst>
                <a:ext uri="{FF2B5EF4-FFF2-40B4-BE49-F238E27FC236}">
                  <a16:creationId xmlns:a16="http://schemas.microsoft.com/office/drawing/2014/main" id="{1E02B5C6-E217-4622-AA4B-73A0A503E712}"/>
                </a:ext>
              </a:extLst>
            </p:cNvPr>
            <p:cNvSpPr/>
            <p:nvPr/>
          </p:nvSpPr>
          <p:spPr bwMode="auto">
            <a:xfrm>
              <a:off x="9134112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9" name="íśḻîdê">
              <a:extLst>
                <a:ext uri="{FF2B5EF4-FFF2-40B4-BE49-F238E27FC236}">
                  <a16:creationId xmlns:a16="http://schemas.microsoft.com/office/drawing/2014/main" id="{9AE8FA0F-F340-4971-9CF2-8E8A0E57E0E8}"/>
                </a:ext>
              </a:extLst>
            </p:cNvPr>
            <p:cNvSpPr/>
            <p:nvPr/>
          </p:nvSpPr>
          <p:spPr bwMode="auto">
            <a:xfrm>
              <a:off x="4349678" y="1138026"/>
              <a:ext cx="672307" cy="2784733"/>
            </a:xfrm>
            <a:custGeom>
              <a:avLst/>
              <a:gdLst>
                <a:gd name="T0" fmla="*/ 563 w 563"/>
                <a:gd name="T1" fmla="*/ 1247 h 2332"/>
                <a:gd name="T2" fmla="*/ 519 w 563"/>
                <a:gd name="T3" fmla="*/ 943 h 2332"/>
                <a:gd name="T4" fmla="*/ 519 w 563"/>
                <a:gd name="T5" fmla="*/ 723 h 2332"/>
                <a:gd name="T6" fmla="*/ 519 w 563"/>
                <a:gd name="T7" fmla="*/ 602 h 2332"/>
                <a:gd name="T8" fmla="*/ 475 w 563"/>
                <a:gd name="T9" fmla="*/ 404 h 2332"/>
                <a:gd name="T10" fmla="*/ 373 w 563"/>
                <a:gd name="T11" fmla="*/ 319 h 2332"/>
                <a:gd name="T12" fmla="*/ 351 w 563"/>
                <a:gd name="T13" fmla="*/ 283 h 2332"/>
                <a:gd name="T14" fmla="*/ 322 w 563"/>
                <a:gd name="T15" fmla="*/ 255 h 2332"/>
                <a:gd name="T16" fmla="*/ 307 w 563"/>
                <a:gd name="T17" fmla="*/ 262 h 2332"/>
                <a:gd name="T18" fmla="*/ 293 w 563"/>
                <a:gd name="T19" fmla="*/ 227 h 2332"/>
                <a:gd name="T20" fmla="*/ 293 w 563"/>
                <a:gd name="T21" fmla="*/ 191 h 2332"/>
                <a:gd name="T22" fmla="*/ 271 w 563"/>
                <a:gd name="T23" fmla="*/ 85 h 2332"/>
                <a:gd name="T24" fmla="*/ 190 w 563"/>
                <a:gd name="T25" fmla="*/ 14 h 2332"/>
                <a:gd name="T26" fmla="*/ 95 w 563"/>
                <a:gd name="T27" fmla="*/ 14 h 2332"/>
                <a:gd name="T28" fmla="*/ 30 w 563"/>
                <a:gd name="T29" fmla="*/ 71 h 2332"/>
                <a:gd name="T30" fmla="*/ 15 w 563"/>
                <a:gd name="T31" fmla="*/ 149 h 2332"/>
                <a:gd name="T32" fmla="*/ 30 w 563"/>
                <a:gd name="T33" fmla="*/ 198 h 2332"/>
                <a:gd name="T34" fmla="*/ 37 w 563"/>
                <a:gd name="T35" fmla="*/ 234 h 2332"/>
                <a:gd name="T36" fmla="*/ 51 w 563"/>
                <a:gd name="T37" fmla="*/ 248 h 2332"/>
                <a:gd name="T38" fmla="*/ 73 w 563"/>
                <a:gd name="T39" fmla="*/ 291 h 2332"/>
                <a:gd name="T40" fmla="*/ 103 w 563"/>
                <a:gd name="T41" fmla="*/ 333 h 2332"/>
                <a:gd name="T42" fmla="*/ 139 w 563"/>
                <a:gd name="T43" fmla="*/ 361 h 2332"/>
                <a:gd name="T44" fmla="*/ 190 w 563"/>
                <a:gd name="T45" fmla="*/ 361 h 2332"/>
                <a:gd name="T46" fmla="*/ 183 w 563"/>
                <a:gd name="T47" fmla="*/ 376 h 2332"/>
                <a:gd name="T48" fmla="*/ 183 w 563"/>
                <a:gd name="T49" fmla="*/ 383 h 2332"/>
                <a:gd name="T50" fmla="*/ 176 w 563"/>
                <a:gd name="T51" fmla="*/ 404 h 2332"/>
                <a:gd name="T52" fmla="*/ 176 w 563"/>
                <a:gd name="T53" fmla="*/ 411 h 2332"/>
                <a:gd name="T54" fmla="*/ 161 w 563"/>
                <a:gd name="T55" fmla="*/ 454 h 2332"/>
                <a:gd name="T56" fmla="*/ 103 w 563"/>
                <a:gd name="T57" fmla="*/ 702 h 2332"/>
                <a:gd name="T58" fmla="*/ 73 w 563"/>
                <a:gd name="T59" fmla="*/ 857 h 2332"/>
                <a:gd name="T60" fmla="*/ 51 w 563"/>
                <a:gd name="T61" fmla="*/ 971 h 2332"/>
                <a:gd name="T62" fmla="*/ 51 w 563"/>
                <a:gd name="T63" fmla="*/ 1013 h 2332"/>
                <a:gd name="T64" fmla="*/ 44 w 563"/>
                <a:gd name="T65" fmla="*/ 1233 h 2332"/>
                <a:gd name="T66" fmla="*/ 44 w 563"/>
                <a:gd name="T67" fmla="*/ 1304 h 2332"/>
                <a:gd name="T68" fmla="*/ 132 w 563"/>
                <a:gd name="T69" fmla="*/ 1318 h 2332"/>
                <a:gd name="T70" fmla="*/ 139 w 563"/>
                <a:gd name="T71" fmla="*/ 1318 h 2332"/>
                <a:gd name="T72" fmla="*/ 168 w 563"/>
                <a:gd name="T73" fmla="*/ 1672 h 2332"/>
                <a:gd name="T74" fmla="*/ 263 w 563"/>
                <a:gd name="T75" fmla="*/ 2062 h 2332"/>
                <a:gd name="T76" fmla="*/ 307 w 563"/>
                <a:gd name="T77" fmla="*/ 2154 h 2332"/>
                <a:gd name="T78" fmla="*/ 285 w 563"/>
                <a:gd name="T79" fmla="*/ 2197 h 2332"/>
                <a:gd name="T80" fmla="*/ 205 w 563"/>
                <a:gd name="T81" fmla="*/ 2239 h 2332"/>
                <a:gd name="T82" fmla="*/ 139 w 563"/>
                <a:gd name="T83" fmla="*/ 2261 h 2332"/>
                <a:gd name="T84" fmla="*/ 168 w 563"/>
                <a:gd name="T85" fmla="*/ 2289 h 2332"/>
                <a:gd name="T86" fmla="*/ 154 w 563"/>
                <a:gd name="T87" fmla="*/ 2303 h 2332"/>
                <a:gd name="T88" fmla="*/ 271 w 563"/>
                <a:gd name="T89" fmla="*/ 2332 h 2332"/>
                <a:gd name="T90" fmla="*/ 402 w 563"/>
                <a:gd name="T91" fmla="*/ 2310 h 2332"/>
                <a:gd name="T92" fmla="*/ 483 w 563"/>
                <a:gd name="T93" fmla="*/ 2317 h 2332"/>
                <a:gd name="T94" fmla="*/ 527 w 563"/>
                <a:gd name="T95" fmla="*/ 2239 h 2332"/>
                <a:gd name="T96" fmla="*/ 527 w 563"/>
                <a:gd name="T97" fmla="*/ 2133 h 2332"/>
                <a:gd name="T98" fmla="*/ 497 w 563"/>
                <a:gd name="T99" fmla="*/ 1991 h 2332"/>
                <a:gd name="T100" fmla="*/ 490 w 563"/>
                <a:gd name="T101" fmla="*/ 1750 h 2332"/>
                <a:gd name="T102" fmla="*/ 475 w 563"/>
                <a:gd name="T103" fmla="*/ 1488 h 2332"/>
                <a:gd name="T104" fmla="*/ 490 w 563"/>
                <a:gd name="T105" fmla="*/ 1283 h 2332"/>
                <a:gd name="T106" fmla="*/ 519 w 563"/>
                <a:gd name="T107" fmla="*/ 1247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332">
                  <a:moveTo>
                    <a:pt x="519" y="1247"/>
                  </a:moveTo>
                  <a:lnTo>
                    <a:pt x="556" y="1247"/>
                  </a:lnTo>
                  <a:lnTo>
                    <a:pt x="563" y="1247"/>
                  </a:lnTo>
                  <a:lnTo>
                    <a:pt x="548" y="1183"/>
                  </a:lnTo>
                  <a:lnTo>
                    <a:pt x="534" y="1070"/>
                  </a:lnTo>
                  <a:lnTo>
                    <a:pt x="519" y="943"/>
                  </a:lnTo>
                  <a:lnTo>
                    <a:pt x="512" y="843"/>
                  </a:lnTo>
                  <a:lnTo>
                    <a:pt x="512" y="751"/>
                  </a:lnTo>
                  <a:lnTo>
                    <a:pt x="519" y="723"/>
                  </a:lnTo>
                  <a:lnTo>
                    <a:pt x="512" y="645"/>
                  </a:lnTo>
                  <a:lnTo>
                    <a:pt x="519" y="624"/>
                  </a:lnTo>
                  <a:lnTo>
                    <a:pt x="519" y="602"/>
                  </a:lnTo>
                  <a:lnTo>
                    <a:pt x="519" y="553"/>
                  </a:lnTo>
                  <a:lnTo>
                    <a:pt x="505" y="482"/>
                  </a:lnTo>
                  <a:lnTo>
                    <a:pt x="475" y="404"/>
                  </a:lnTo>
                  <a:lnTo>
                    <a:pt x="453" y="368"/>
                  </a:lnTo>
                  <a:lnTo>
                    <a:pt x="402" y="333"/>
                  </a:lnTo>
                  <a:lnTo>
                    <a:pt x="373" y="319"/>
                  </a:lnTo>
                  <a:lnTo>
                    <a:pt x="358" y="305"/>
                  </a:lnTo>
                  <a:lnTo>
                    <a:pt x="351" y="291"/>
                  </a:lnTo>
                  <a:lnTo>
                    <a:pt x="351" y="283"/>
                  </a:lnTo>
                  <a:lnTo>
                    <a:pt x="344" y="276"/>
                  </a:lnTo>
                  <a:lnTo>
                    <a:pt x="344" y="276"/>
                  </a:lnTo>
                  <a:lnTo>
                    <a:pt x="322" y="255"/>
                  </a:lnTo>
                  <a:lnTo>
                    <a:pt x="307" y="255"/>
                  </a:lnTo>
                  <a:lnTo>
                    <a:pt x="307" y="262"/>
                  </a:lnTo>
                  <a:lnTo>
                    <a:pt x="307" y="262"/>
                  </a:lnTo>
                  <a:lnTo>
                    <a:pt x="300" y="241"/>
                  </a:lnTo>
                  <a:lnTo>
                    <a:pt x="293" y="234"/>
                  </a:lnTo>
                  <a:lnTo>
                    <a:pt x="293" y="227"/>
                  </a:lnTo>
                  <a:lnTo>
                    <a:pt x="293" y="234"/>
                  </a:lnTo>
                  <a:lnTo>
                    <a:pt x="293" y="220"/>
                  </a:lnTo>
                  <a:lnTo>
                    <a:pt x="293" y="191"/>
                  </a:lnTo>
                  <a:lnTo>
                    <a:pt x="293" y="142"/>
                  </a:lnTo>
                  <a:lnTo>
                    <a:pt x="285" y="113"/>
                  </a:lnTo>
                  <a:lnTo>
                    <a:pt x="271" y="85"/>
                  </a:lnTo>
                  <a:lnTo>
                    <a:pt x="249" y="64"/>
                  </a:lnTo>
                  <a:lnTo>
                    <a:pt x="220" y="28"/>
                  </a:lnTo>
                  <a:lnTo>
                    <a:pt x="190" y="14"/>
                  </a:lnTo>
                  <a:lnTo>
                    <a:pt x="154" y="0"/>
                  </a:lnTo>
                  <a:lnTo>
                    <a:pt x="117" y="7"/>
                  </a:lnTo>
                  <a:lnTo>
                    <a:pt x="95" y="14"/>
                  </a:lnTo>
                  <a:lnTo>
                    <a:pt x="73" y="28"/>
                  </a:lnTo>
                  <a:lnTo>
                    <a:pt x="44" y="43"/>
                  </a:lnTo>
                  <a:lnTo>
                    <a:pt x="30" y="71"/>
                  </a:lnTo>
                  <a:lnTo>
                    <a:pt x="8" y="106"/>
                  </a:lnTo>
                  <a:lnTo>
                    <a:pt x="0" y="128"/>
                  </a:lnTo>
                  <a:lnTo>
                    <a:pt x="15" y="149"/>
                  </a:lnTo>
                  <a:lnTo>
                    <a:pt x="15" y="156"/>
                  </a:lnTo>
                  <a:lnTo>
                    <a:pt x="22" y="184"/>
                  </a:lnTo>
                  <a:lnTo>
                    <a:pt x="30" y="198"/>
                  </a:lnTo>
                  <a:lnTo>
                    <a:pt x="30" y="213"/>
                  </a:lnTo>
                  <a:lnTo>
                    <a:pt x="30" y="227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48"/>
                  </a:lnTo>
                  <a:lnTo>
                    <a:pt x="51" y="248"/>
                  </a:lnTo>
                  <a:lnTo>
                    <a:pt x="51" y="269"/>
                  </a:lnTo>
                  <a:lnTo>
                    <a:pt x="59" y="276"/>
                  </a:lnTo>
                  <a:lnTo>
                    <a:pt x="73" y="291"/>
                  </a:lnTo>
                  <a:lnTo>
                    <a:pt x="88" y="305"/>
                  </a:lnTo>
                  <a:lnTo>
                    <a:pt x="95" y="319"/>
                  </a:lnTo>
                  <a:lnTo>
                    <a:pt x="103" y="333"/>
                  </a:lnTo>
                  <a:lnTo>
                    <a:pt x="117" y="333"/>
                  </a:lnTo>
                  <a:lnTo>
                    <a:pt x="125" y="354"/>
                  </a:lnTo>
                  <a:lnTo>
                    <a:pt x="139" y="361"/>
                  </a:lnTo>
                  <a:lnTo>
                    <a:pt x="161" y="361"/>
                  </a:lnTo>
                  <a:lnTo>
                    <a:pt x="183" y="354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83" y="376"/>
                  </a:lnTo>
                  <a:lnTo>
                    <a:pt x="176" y="390"/>
                  </a:lnTo>
                  <a:lnTo>
                    <a:pt x="176" y="404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11"/>
                  </a:lnTo>
                  <a:lnTo>
                    <a:pt x="168" y="439"/>
                  </a:lnTo>
                  <a:lnTo>
                    <a:pt x="168" y="446"/>
                  </a:lnTo>
                  <a:lnTo>
                    <a:pt x="161" y="454"/>
                  </a:lnTo>
                  <a:lnTo>
                    <a:pt x="139" y="517"/>
                  </a:lnTo>
                  <a:lnTo>
                    <a:pt x="125" y="595"/>
                  </a:lnTo>
                  <a:lnTo>
                    <a:pt x="103" y="702"/>
                  </a:lnTo>
                  <a:lnTo>
                    <a:pt x="95" y="744"/>
                  </a:lnTo>
                  <a:lnTo>
                    <a:pt x="103" y="716"/>
                  </a:lnTo>
                  <a:lnTo>
                    <a:pt x="73" y="857"/>
                  </a:lnTo>
                  <a:lnTo>
                    <a:pt x="59" y="921"/>
                  </a:lnTo>
                  <a:lnTo>
                    <a:pt x="51" y="964"/>
                  </a:lnTo>
                  <a:lnTo>
                    <a:pt x="51" y="971"/>
                  </a:lnTo>
                  <a:lnTo>
                    <a:pt x="51" y="978"/>
                  </a:lnTo>
                  <a:lnTo>
                    <a:pt x="51" y="971"/>
                  </a:lnTo>
                  <a:lnTo>
                    <a:pt x="51" y="1013"/>
                  </a:lnTo>
                  <a:lnTo>
                    <a:pt x="59" y="1063"/>
                  </a:lnTo>
                  <a:lnTo>
                    <a:pt x="51" y="1155"/>
                  </a:lnTo>
                  <a:lnTo>
                    <a:pt x="44" y="1233"/>
                  </a:lnTo>
                  <a:lnTo>
                    <a:pt x="37" y="1304"/>
                  </a:lnTo>
                  <a:lnTo>
                    <a:pt x="37" y="1304"/>
                  </a:lnTo>
                  <a:lnTo>
                    <a:pt x="44" y="1304"/>
                  </a:lnTo>
                  <a:lnTo>
                    <a:pt x="59" y="1311"/>
                  </a:lnTo>
                  <a:lnTo>
                    <a:pt x="88" y="1318"/>
                  </a:lnTo>
                  <a:lnTo>
                    <a:pt x="132" y="1318"/>
                  </a:lnTo>
                  <a:lnTo>
                    <a:pt x="256" y="1318"/>
                  </a:lnTo>
                  <a:lnTo>
                    <a:pt x="256" y="1318"/>
                  </a:lnTo>
                  <a:lnTo>
                    <a:pt x="139" y="1318"/>
                  </a:lnTo>
                  <a:lnTo>
                    <a:pt x="132" y="1361"/>
                  </a:lnTo>
                  <a:lnTo>
                    <a:pt x="154" y="1502"/>
                  </a:lnTo>
                  <a:lnTo>
                    <a:pt x="168" y="1672"/>
                  </a:lnTo>
                  <a:lnTo>
                    <a:pt x="198" y="1807"/>
                  </a:lnTo>
                  <a:lnTo>
                    <a:pt x="212" y="1913"/>
                  </a:lnTo>
                  <a:lnTo>
                    <a:pt x="263" y="2062"/>
                  </a:lnTo>
                  <a:lnTo>
                    <a:pt x="293" y="2126"/>
                  </a:lnTo>
                  <a:lnTo>
                    <a:pt x="307" y="2133"/>
                  </a:lnTo>
                  <a:lnTo>
                    <a:pt x="307" y="2154"/>
                  </a:lnTo>
                  <a:lnTo>
                    <a:pt x="293" y="2183"/>
                  </a:lnTo>
                  <a:lnTo>
                    <a:pt x="300" y="2190"/>
                  </a:lnTo>
                  <a:lnTo>
                    <a:pt x="285" y="2197"/>
                  </a:lnTo>
                  <a:lnTo>
                    <a:pt x="256" y="2225"/>
                  </a:lnTo>
                  <a:lnTo>
                    <a:pt x="227" y="2239"/>
                  </a:lnTo>
                  <a:lnTo>
                    <a:pt x="205" y="2239"/>
                  </a:lnTo>
                  <a:lnTo>
                    <a:pt x="168" y="2239"/>
                  </a:lnTo>
                  <a:lnTo>
                    <a:pt x="154" y="2254"/>
                  </a:lnTo>
                  <a:lnTo>
                    <a:pt x="139" y="2261"/>
                  </a:lnTo>
                  <a:lnTo>
                    <a:pt x="139" y="2268"/>
                  </a:lnTo>
                  <a:lnTo>
                    <a:pt x="139" y="2275"/>
                  </a:lnTo>
                  <a:lnTo>
                    <a:pt x="168" y="2289"/>
                  </a:lnTo>
                  <a:lnTo>
                    <a:pt x="161" y="2296"/>
                  </a:lnTo>
                  <a:lnTo>
                    <a:pt x="161" y="2296"/>
                  </a:lnTo>
                  <a:lnTo>
                    <a:pt x="154" y="2303"/>
                  </a:lnTo>
                  <a:lnTo>
                    <a:pt x="154" y="2317"/>
                  </a:lnTo>
                  <a:lnTo>
                    <a:pt x="190" y="2324"/>
                  </a:lnTo>
                  <a:lnTo>
                    <a:pt x="271" y="2332"/>
                  </a:lnTo>
                  <a:lnTo>
                    <a:pt x="358" y="2332"/>
                  </a:lnTo>
                  <a:lnTo>
                    <a:pt x="388" y="2317"/>
                  </a:lnTo>
                  <a:lnTo>
                    <a:pt x="402" y="2310"/>
                  </a:lnTo>
                  <a:lnTo>
                    <a:pt x="417" y="2317"/>
                  </a:lnTo>
                  <a:lnTo>
                    <a:pt x="432" y="2324"/>
                  </a:lnTo>
                  <a:lnTo>
                    <a:pt x="483" y="2317"/>
                  </a:lnTo>
                  <a:lnTo>
                    <a:pt x="505" y="2303"/>
                  </a:lnTo>
                  <a:lnTo>
                    <a:pt x="519" y="2254"/>
                  </a:lnTo>
                  <a:lnTo>
                    <a:pt x="527" y="2239"/>
                  </a:lnTo>
                  <a:lnTo>
                    <a:pt x="527" y="2239"/>
                  </a:lnTo>
                  <a:lnTo>
                    <a:pt x="527" y="2190"/>
                  </a:lnTo>
                  <a:lnTo>
                    <a:pt x="527" y="2133"/>
                  </a:lnTo>
                  <a:lnTo>
                    <a:pt x="512" y="2084"/>
                  </a:lnTo>
                  <a:lnTo>
                    <a:pt x="519" y="2062"/>
                  </a:lnTo>
                  <a:lnTo>
                    <a:pt x="497" y="1991"/>
                  </a:lnTo>
                  <a:lnTo>
                    <a:pt x="512" y="1935"/>
                  </a:lnTo>
                  <a:lnTo>
                    <a:pt x="497" y="1821"/>
                  </a:lnTo>
                  <a:lnTo>
                    <a:pt x="490" y="1750"/>
                  </a:lnTo>
                  <a:lnTo>
                    <a:pt x="483" y="1694"/>
                  </a:lnTo>
                  <a:lnTo>
                    <a:pt x="475" y="1552"/>
                  </a:lnTo>
                  <a:lnTo>
                    <a:pt x="475" y="1488"/>
                  </a:lnTo>
                  <a:lnTo>
                    <a:pt x="490" y="1424"/>
                  </a:lnTo>
                  <a:lnTo>
                    <a:pt x="490" y="1318"/>
                  </a:lnTo>
                  <a:lnTo>
                    <a:pt x="490" y="1283"/>
                  </a:lnTo>
                  <a:lnTo>
                    <a:pt x="439" y="1304"/>
                  </a:lnTo>
                  <a:lnTo>
                    <a:pt x="519" y="1276"/>
                  </a:lnTo>
                  <a:lnTo>
                    <a:pt x="519" y="124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50" name="ïšliḍè">
              <a:extLst>
                <a:ext uri="{FF2B5EF4-FFF2-40B4-BE49-F238E27FC236}">
                  <a16:creationId xmlns:a16="http://schemas.microsoft.com/office/drawing/2014/main" id="{3CB0FD1D-877C-4B35-A401-DCE8504B4CB5}"/>
                </a:ext>
              </a:extLst>
            </p:cNvPr>
            <p:cNvSpPr txBox="1"/>
            <p:nvPr/>
          </p:nvSpPr>
          <p:spPr bwMode="auto">
            <a:xfrm>
              <a:off x="3733231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51" name="išḻïďè">
              <a:extLst>
                <a:ext uri="{FF2B5EF4-FFF2-40B4-BE49-F238E27FC236}">
                  <a16:creationId xmlns:a16="http://schemas.microsoft.com/office/drawing/2014/main" id="{58824D50-CBD3-4137-9DDD-153D75CB6F1A}"/>
                </a:ext>
              </a:extLst>
            </p:cNvPr>
            <p:cNvSpPr txBox="1"/>
            <p:nvPr/>
          </p:nvSpPr>
          <p:spPr bwMode="auto">
            <a:xfrm>
              <a:off x="3493437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2" name="ïśľîḑè">
              <a:extLst>
                <a:ext uri="{FF2B5EF4-FFF2-40B4-BE49-F238E27FC236}">
                  <a16:creationId xmlns:a16="http://schemas.microsoft.com/office/drawing/2014/main" id="{50CD483E-7F40-4A5E-AFBC-C4BF26FD22CE}"/>
                </a:ext>
              </a:extLst>
            </p:cNvPr>
            <p:cNvSpPr/>
            <p:nvPr/>
          </p:nvSpPr>
          <p:spPr bwMode="auto">
            <a:xfrm>
              <a:off x="3493437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3" name="iSḻíḑê">
              <a:extLst>
                <a:ext uri="{FF2B5EF4-FFF2-40B4-BE49-F238E27FC236}">
                  <a16:creationId xmlns:a16="http://schemas.microsoft.com/office/drawing/2014/main" id="{474853AD-6EE0-47AA-B1A1-C89927EBED36}"/>
                </a:ext>
              </a:extLst>
            </p:cNvPr>
            <p:cNvSpPr/>
            <p:nvPr/>
          </p:nvSpPr>
          <p:spPr bwMode="auto">
            <a:xfrm>
              <a:off x="7151134" y="1138026"/>
              <a:ext cx="710068" cy="2784733"/>
            </a:xfrm>
            <a:custGeom>
              <a:avLst/>
              <a:gdLst>
                <a:gd name="T0" fmla="*/ 556 w 592"/>
                <a:gd name="T1" fmla="*/ 422 h 2332"/>
                <a:gd name="T2" fmla="*/ 463 w 592"/>
                <a:gd name="T3" fmla="*/ 340 h 2332"/>
                <a:gd name="T4" fmla="*/ 443 w 592"/>
                <a:gd name="T5" fmla="*/ 286 h 2332"/>
                <a:gd name="T6" fmla="*/ 465 w 592"/>
                <a:gd name="T7" fmla="*/ 223 h 2332"/>
                <a:gd name="T8" fmla="*/ 398 w 592"/>
                <a:gd name="T9" fmla="*/ 18 h 2332"/>
                <a:gd name="T10" fmla="*/ 390 w 592"/>
                <a:gd name="T11" fmla="*/ 12 h 2332"/>
                <a:gd name="T12" fmla="*/ 322 w 592"/>
                <a:gd name="T13" fmla="*/ 0 h 2332"/>
                <a:gd name="T14" fmla="*/ 189 w 592"/>
                <a:gd name="T15" fmla="*/ 79 h 2332"/>
                <a:gd name="T16" fmla="*/ 206 w 592"/>
                <a:gd name="T17" fmla="*/ 92 h 2332"/>
                <a:gd name="T18" fmla="*/ 201 w 592"/>
                <a:gd name="T19" fmla="*/ 210 h 2332"/>
                <a:gd name="T20" fmla="*/ 202 w 592"/>
                <a:gd name="T21" fmla="*/ 262 h 2332"/>
                <a:gd name="T22" fmla="*/ 111 w 592"/>
                <a:gd name="T23" fmla="*/ 332 h 2332"/>
                <a:gd name="T24" fmla="*/ 65 w 592"/>
                <a:gd name="T25" fmla="*/ 494 h 2332"/>
                <a:gd name="T26" fmla="*/ 52 w 592"/>
                <a:gd name="T27" fmla="*/ 521 h 2332"/>
                <a:gd name="T28" fmla="*/ 13 w 592"/>
                <a:gd name="T29" fmla="*/ 778 h 2332"/>
                <a:gd name="T30" fmla="*/ 86 w 592"/>
                <a:gd name="T31" fmla="*/ 846 h 2332"/>
                <a:gd name="T32" fmla="*/ 90 w 592"/>
                <a:gd name="T33" fmla="*/ 1054 h 2332"/>
                <a:gd name="T34" fmla="*/ 124 w 592"/>
                <a:gd name="T35" fmla="*/ 1245 h 2332"/>
                <a:gd name="T36" fmla="*/ 195 w 592"/>
                <a:gd name="T37" fmla="*/ 1920 h 2332"/>
                <a:gd name="T38" fmla="*/ 203 w 592"/>
                <a:gd name="T39" fmla="*/ 2029 h 2332"/>
                <a:gd name="T40" fmla="*/ 147 w 592"/>
                <a:gd name="T41" fmla="*/ 2144 h 2332"/>
                <a:gd name="T42" fmla="*/ 195 w 592"/>
                <a:gd name="T43" fmla="*/ 2217 h 2332"/>
                <a:gd name="T44" fmla="*/ 297 w 592"/>
                <a:gd name="T45" fmla="*/ 2212 h 2332"/>
                <a:gd name="T46" fmla="*/ 315 w 592"/>
                <a:gd name="T47" fmla="*/ 2229 h 2332"/>
                <a:gd name="T48" fmla="*/ 267 w 592"/>
                <a:gd name="T49" fmla="*/ 2266 h 2332"/>
                <a:gd name="T50" fmla="*/ 355 w 592"/>
                <a:gd name="T51" fmla="*/ 2330 h 2332"/>
                <a:gd name="T52" fmla="*/ 531 w 592"/>
                <a:gd name="T53" fmla="*/ 2277 h 2332"/>
                <a:gd name="T54" fmla="*/ 545 w 592"/>
                <a:gd name="T55" fmla="*/ 2157 h 2332"/>
                <a:gd name="T56" fmla="*/ 527 w 592"/>
                <a:gd name="T57" fmla="*/ 1629 h 2332"/>
                <a:gd name="T58" fmla="*/ 491 w 592"/>
                <a:gd name="T59" fmla="*/ 1517 h 2332"/>
                <a:gd name="T60" fmla="*/ 494 w 592"/>
                <a:gd name="T61" fmla="*/ 1408 h 2332"/>
                <a:gd name="T62" fmla="*/ 487 w 592"/>
                <a:gd name="T63" fmla="*/ 1324 h 2332"/>
                <a:gd name="T64" fmla="*/ 517 w 592"/>
                <a:gd name="T65" fmla="*/ 1126 h 2332"/>
                <a:gd name="T66" fmla="*/ 503 w 592"/>
                <a:gd name="T67" fmla="*/ 988 h 2332"/>
                <a:gd name="T68" fmla="*/ 510 w 592"/>
                <a:gd name="T69" fmla="*/ 908 h 2332"/>
                <a:gd name="T70" fmla="*/ 539 w 592"/>
                <a:gd name="T71" fmla="*/ 754 h 2332"/>
                <a:gd name="T72" fmla="*/ 592 w 592"/>
                <a:gd name="T73" fmla="*/ 630 h 2332"/>
                <a:gd name="T74" fmla="*/ 222 w 592"/>
                <a:gd name="T75" fmla="*/ 401 h 2332"/>
                <a:gd name="T76" fmla="*/ 155 w 592"/>
                <a:gd name="T77" fmla="*/ 469 h 2332"/>
                <a:gd name="T78" fmla="*/ 128 w 592"/>
                <a:gd name="T79" fmla="*/ 500 h 2332"/>
                <a:gd name="T80" fmla="*/ 175 w 592"/>
                <a:gd name="T81" fmla="*/ 422 h 2332"/>
                <a:gd name="T82" fmla="*/ 216 w 592"/>
                <a:gd name="T83" fmla="*/ 381 h 2332"/>
                <a:gd name="T84" fmla="*/ 235 w 592"/>
                <a:gd name="T85" fmla="*/ 362 h 2332"/>
                <a:gd name="T86" fmla="*/ 279 w 592"/>
                <a:gd name="T87" fmla="*/ 364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2" h="2332">
                  <a:moveTo>
                    <a:pt x="592" y="630"/>
                  </a:moveTo>
                  <a:cubicBezTo>
                    <a:pt x="591" y="574"/>
                    <a:pt x="589" y="534"/>
                    <a:pt x="586" y="511"/>
                  </a:cubicBezTo>
                  <a:cubicBezTo>
                    <a:pt x="582" y="472"/>
                    <a:pt x="572" y="443"/>
                    <a:pt x="556" y="422"/>
                  </a:cubicBezTo>
                  <a:cubicBezTo>
                    <a:pt x="553" y="418"/>
                    <a:pt x="547" y="412"/>
                    <a:pt x="539" y="406"/>
                  </a:cubicBezTo>
                  <a:cubicBezTo>
                    <a:pt x="529" y="397"/>
                    <a:pt x="523" y="391"/>
                    <a:pt x="520" y="388"/>
                  </a:cubicBezTo>
                  <a:cubicBezTo>
                    <a:pt x="497" y="365"/>
                    <a:pt x="478" y="349"/>
                    <a:pt x="463" y="340"/>
                  </a:cubicBezTo>
                  <a:cubicBezTo>
                    <a:pt x="463" y="336"/>
                    <a:pt x="460" y="328"/>
                    <a:pt x="454" y="318"/>
                  </a:cubicBezTo>
                  <a:cubicBezTo>
                    <a:pt x="454" y="317"/>
                    <a:pt x="453" y="316"/>
                    <a:pt x="453" y="315"/>
                  </a:cubicBezTo>
                  <a:cubicBezTo>
                    <a:pt x="447" y="303"/>
                    <a:pt x="443" y="293"/>
                    <a:pt x="443" y="286"/>
                  </a:cubicBezTo>
                  <a:cubicBezTo>
                    <a:pt x="441" y="284"/>
                    <a:pt x="439" y="284"/>
                    <a:pt x="436" y="284"/>
                  </a:cubicBezTo>
                  <a:cubicBezTo>
                    <a:pt x="434" y="284"/>
                    <a:pt x="431" y="283"/>
                    <a:pt x="427" y="283"/>
                  </a:cubicBezTo>
                  <a:cubicBezTo>
                    <a:pt x="444" y="271"/>
                    <a:pt x="456" y="251"/>
                    <a:pt x="465" y="223"/>
                  </a:cubicBezTo>
                  <a:cubicBezTo>
                    <a:pt x="473" y="196"/>
                    <a:pt x="476" y="168"/>
                    <a:pt x="474" y="138"/>
                  </a:cubicBezTo>
                  <a:cubicBezTo>
                    <a:pt x="472" y="107"/>
                    <a:pt x="465" y="80"/>
                    <a:pt x="453" y="60"/>
                  </a:cubicBezTo>
                  <a:cubicBezTo>
                    <a:pt x="439" y="36"/>
                    <a:pt x="421" y="22"/>
                    <a:pt x="398" y="18"/>
                  </a:cubicBezTo>
                  <a:cubicBezTo>
                    <a:pt x="395" y="18"/>
                    <a:pt x="395" y="16"/>
                    <a:pt x="397" y="14"/>
                  </a:cubicBezTo>
                  <a:cubicBezTo>
                    <a:pt x="398" y="12"/>
                    <a:pt x="398" y="11"/>
                    <a:pt x="396" y="11"/>
                  </a:cubicBezTo>
                  <a:cubicBezTo>
                    <a:pt x="393" y="10"/>
                    <a:pt x="391" y="10"/>
                    <a:pt x="390" y="12"/>
                  </a:cubicBezTo>
                  <a:cubicBezTo>
                    <a:pt x="389" y="14"/>
                    <a:pt x="388" y="16"/>
                    <a:pt x="387" y="16"/>
                  </a:cubicBezTo>
                  <a:cubicBezTo>
                    <a:pt x="383" y="11"/>
                    <a:pt x="374" y="7"/>
                    <a:pt x="359" y="4"/>
                  </a:cubicBezTo>
                  <a:cubicBezTo>
                    <a:pt x="346" y="1"/>
                    <a:pt x="333" y="0"/>
                    <a:pt x="322" y="0"/>
                  </a:cubicBezTo>
                  <a:cubicBezTo>
                    <a:pt x="301" y="3"/>
                    <a:pt x="277" y="12"/>
                    <a:pt x="249" y="28"/>
                  </a:cubicBezTo>
                  <a:cubicBezTo>
                    <a:pt x="234" y="37"/>
                    <a:pt x="214" y="49"/>
                    <a:pt x="189" y="64"/>
                  </a:cubicBezTo>
                  <a:cubicBezTo>
                    <a:pt x="191" y="69"/>
                    <a:pt x="190" y="74"/>
                    <a:pt x="189" y="79"/>
                  </a:cubicBezTo>
                  <a:cubicBezTo>
                    <a:pt x="187" y="82"/>
                    <a:pt x="185" y="86"/>
                    <a:pt x="183" y="94"/>
                  </a:cubicBezTo>
                  <a:cubicBezTo>
                    <a:pt x="188" y="95"/>
                    <a:pt x="193" y="95"/>
                    <a:pt x="197" y="94"/>
                  </a:cubicBezTo>
                  <a:cubicBezTo>
                    <a:pt x="202" y="92"/>
                    <a:pt x="205" y="92"/>
                    <a:pt x="206" y="92"/>
                  </a:cubicBezTo>
                  <a:cubicBezTo>
                    <a:pt x="204" y="100"/>
                    <a:pt x="200" y="113"/>
                    <a:pt x="194" y="130"/>
                  </a:cubicBezTo>
                  <a:cubicBezTo>
                    <a:pt x="190" y="144"/>
                    <a:pt x="189" y="160"/>
                    <a:pt x="189" y="174"/>
                  </a:cubicBezTo>
                  <a:cubicBezTo>
                    <a:pt x="203" y="182"/>
                    <a:pt x="207" y="194"/>
                    <a:pt x="201" y="210"/>
                  </a:cubicBezTo>
                  <a:cubicBezTo>
                    <a:pt x="198" y="219"/>
                    <a:pt x="191" y="233"/>
                    <a:pt x="181" y="252"/>
                  </a:cubicBezTo>
                  <a:cubicBezTo>
                    <a:pt x="181" y="256"/>
                    <a:pt x="184" y="258"/>
                    <a:pt x="189" y="260"/>
                  </a:cubicBezTo>
                  <a:cubicBezTo>
                    <a:pt x="191" y="261"/>
                    <a:pt x="195" y="262"/>
                    <a:pt x="202" y="262"/>
                  </a:cubicBezTo>
                  <a:cubicBezTo>
                    <a:pt x="202" y="274"/>
                    <a:pt x="203" y="283"/>
                    <a:pt x="205" y="290"/>
                  </a:cubicBezTo>
                  <a:cubicBezTo>
                    <a:pt x="207" y="294"/>
                    <a:pt x="211" y="300"/>
                    <a:pt x="217" y="308"/>
                  </a:cubicBezTo>
                  <a:cubicBezTo>
                    <a:pt x="180" y="300"/>
                    <a:pt x="145" y="308"/>
                    <a:pt x="111" y="332"/>
                  </a:cubicBezTo>
                  <a:cubicBezTo>
                    <a:pt x="107" y="344"/>
                    <a:pt x="101" y="367"/>
                    <a:pt x="95" y="402"/>
                  </a:cubicBezTo>
                  <a:cubicBezTo>
                    <a:pt x="89" y="436"/>
                    <a:pt x="82" y="460"/>
                    <a:pt x="75" y="475"/>
                  </a:cubicBezTo>
                  <a:cubicBezTo>
                    <a:pt x="73" y="479"/>
                    <a:pt x="70" y="485"/>
                    <a:pt x="65" y="494"/>
                  </a:cubicBezTo>
                  <a:cubicBezTo>
                    <a:pt x="63" y="498"/>
                    <a:pt x="61" y="501"/>
                    <a:pt x="59" y="504"/>
                  </a:cubicBezTo>
                  <a:cubicBezTo>
                    <a:pt x="57" y="508"/>
                    <a:pt x="55" y="512"/>
                    <a:pt x="54" y="515"/>
                  </a:cubicBezTo>
                  <a:cubicBezTo>
                    <a:pt x="53" y="517"/>
                    <a:pt x="53" y="519"/>
                    <a:pt x="52" y="521"/>
                  </a:cubicBezTo>
                  <a:cubicBezTo>
                    <a:pt x="36" y="559"/>
                    <a:pt x="26" y="582"/>
                    <a:pt x="23" y="592"/>
                  </a:cubicBezTo>
                  <a:cubicBezTo>
                    <a:pt x="12" y="622"/>
                    <a:pt x="5" y="650"/>
                    <a:pt x="3" y="676"/>
                  </a:cubicBezTo>
                  <a:cubicBezTo>
                    <a:pt x="0" y="718"/>
                    <a:pt x="4" y="753"/>
                    <a:pt x="13" y="778"/>
                  </a:cubicBezTo>
                  <a:cubicBezTo>
                    <a:pt x="27" y="812"/>
                    <a:pt x="51" y="826"/>
                    <a:pt x="86" y="820"/>
                  </a:cubicBezTo>
                  <a:cubicBezTo>
                    <a:pt x="88" y="822"/>
                    <a:pt x="89" y="827"/>
                    <a:pt x="88" y="832"/>
                  </a:cubicBezTo>
                  <a:cubicBezTo>
                    <a:pt x="87" y="836"/>
                    <a:pt x="87" y="840"/>
                    <a:pt x="86" y="846"/>
                  </a:cubicBezTo>
                  <a:cubicBezTo>
                    <a:pt x="89" y="846"/>
                    <a:pt x="93" y="848"/>
                    <a:pt x="99" y="849"/>
                  </a:cubicBezTo>
                  <a:cubicBezTo>
                    <a:pt x="104" y="850"/>
                    <a:pt x="108" y="851"/>
                    <a:pt x="111" y="851"/>
                  </a:cubicBezTo>
                  <a:cubicBezTo>
                    <a:pt x="109" y="883"/>
                    <a:pt x="102" y="951"/>
                    <a:pt x="90" y="1054"/>
                  </a:cubicBezTo>
                  <a:cubicBezTo>
                    <a:pt x="80" y="1138"/>
                    <a:pt x="75" y="1205"/>
                    <a:pt x="77" y="1256"/>
                  </a:cubicBezTo>
                  <a:cubicBezTo>
                    <a:pt x="82" y="1253"/>
                    <a:pt x="89" y="1251"/>
                    <a:pt x="100" y="1250"/>
                  </a:cubicBezTo>
                  <a:cubicBezTo>
                    <a:pt x="112" y="1248"/>
                    <a:pt x="120" y="1246"/>
                    <a:pt x="124" y="1245"/>
                  </a:cubicBezTo>
                  <a:cubicBezTo>
                    <a:pt x="128" y="1310"/>
                    <a:pt x="134" y="1412"/>
                    <a:pt x="142" y="1551"/>
                  </a:cubicBezTo>
                  <a:cubicBezTo>
                    <a:pt x="150" y="1674"/>
                    <a:pt x="161" y="1773"/>
                    <a:pt x="175" y="1846"/>
                  </a:cubicBezTo>
                  <a:cubicBezTo>
                    <a:pt x="177" y="1862"/>
                    <a:pt x="185" y="1886"/>
                    <a:pt x="195" y="1920"/>
                  </a:cubicBezTo>
                  <a:cubicBezTo>
                    <a:pt x="198" y="1930"/>
                    <a:pt x="202" y="1943"/>
                    <a:pt x="208" y="1962"/>
                  </a:cubicBezTo>
                  <a:cubicBezTo>
                    <a:pt x="213" y="1977"/>
                    <a:pt x="215" y="1988"/>
                    <a:pt x="215" y="1994"/>
                  </a:cubicBezTo>
                  <a:cubicBezTo>
                    <a:pt x="215" y="1996"/>
                    <a:pt x="211" y="2008"/>
                    <a:pt x="203" y="2029"/>
                  </a:cubicBezTo>
                  <a:cubicBezTo>
                    <a:pt x="198" y="2043"/>
                    <a:pt x="200" y="2054"/>
                    <a:pt x="208" y="2062"/>
                  </a:cubicBezTo>
                  <a:cubicBezTo>
                    <a:pt x="204" y="2072"/>
                    <a:pt x="193" y="2086"/>
                    <a:pt x="176" y="2103"/>
                  </a:cubicBezTo>
                  <a:cubicBezTo>
                    <a:pt x="159" y="2120"/>
                    <a:pt x="150" y="2133"/>
                    <a:pt x="147" y="2144"/>
                  </a:cubicBezTo>
                  <a:cubicBezTo>
                    <a:pt x="132" y="2155"/>
                    <a:pt x="107" y="2160"/>
                    <a:pt x="73" y="2160"/>
                  </a:cubicBezTo>
                  <a:cubicBezTo>
                    <a:pt x="35" y="2176"/>
                    <a:pt x="45" y="2198"/>
                    <a:pt x="103" y="2226"/>
                  </a:cubicBezTo>
                  <a:cubicBezTo>
                    <a:pt x="131" y="2229"/>
                    <a:pt x="161" y="2226"/>
                    <a:pt x="195" y="2217"/>
                  </a:cubicBezTo>
                  <a:cubicBezTo>
                    <a:pt x="250" y="2202"/>
                    <a:pt x="277" y="2194"/>
                    <a:pt x="278" y="2194"/>
                  </a:cubicBezTo>
                  <a:cubicBezTo>
                    <a:pt x="281" y="2195"/>
                    <a:pt x="285" y="2198"/>
                    <a:pt x="288" y="2202"/>
                  </a:cubicBezTo>
                  <a:cubicBezTo>
                    <a:pt x="291" y="2208"/>
                    <a:pt x="294" y="2211"/>
                    <a:pt x="297" y="2212"/>
                  </a:cubicBezTo>
                  <a:cubicBezTo>
                    <a:pt x="300" y="2212"/>
                    <a:pt x="305" y="2211"/>
                    <a:pt x="313" y="2210"/>
                  </a:cubicBezTo>
                  <a:cubicBezTo>
                    <a:pt x="319" y="2209"/>
                    <a:pt x="324" y="2209"/>
                    <a:pt x="329" y="2209"/>
                  </a:cubicBezTo>
                  <a:cubicBezTo>
                    <a:pt x="325" y="2213"/>
                    <a:pt x="321" y="2219"/>
                    <a:pt x="315" y="2229"/>
                  </a:cubicBezTo>
                  <a:cubicBezTo>
                    <a:pt x="309" y="2238"/>
                    <a:pt x="304" y="2245"/>
                    <a:pt x="299" y="2249"/>
                  </a:cubicBezTo>
                  <a:cubicBezTo>
                    <a:pt x="296" y="2252"/>
                    <a:pt x="291" y="2255"/>
                    <a:pt x="283" y="2258"/>
                  </a:cubicBezTo>
                  <a:cubicBezTo>
                    <a:pt x="275" y="2261"/>
                    <a:pt x="270" y="2264"/>
                    <a:pt x="267" y="2266"/>
                  </a:cubicBezTo>
                  <a:cubicBezTo>
                    <a:pt x="264" y="2269"/>
                    <a:pt x="259" y="2275"/>
                    <a:pt x="253" y="2285"/>
                  </a:cubicBezTo>
                  <a:cubicBezTo>
                    <a:pt x="248" y="2292"/>
                    <a:pt x="247" y="2299"/>
                    <a:pt x="252" y="2304"/>
                  </a:cubicBezTo>
                  <a:cubicBezTo>
                    <a:pt x="268" y="2324"/>
                    <a:pt x="303" y="2332"/>
                    <a:pt x="355" y="2330"/>
                  </a:cubicBezTo>
                  <a:cubicBezTo>
                    <a:pt x="406" y="2326"/>
                    <a:pt x="443" y="2314"/>
                    <a:pt x="467" y="2292"/>
                  </a:cubicBezTo>
                  <a:cubicBezTo>
                    <a:pt x="477" y="2296"/>
                    <a:pt x="489" y="2297"/>
                    <a:pt x="501" y="2293"/>
                  </a:cubicBezTo>
                  <a:cubicBezTo>
                    <a:pt x="511" y="2290"/>
                    <a:pt x="521" y="2285"/>
                    <a:pt x="531" y="2277"/>
                  </a:cubicBezTo>
                  <a:cubicBezTo>
                    <a:pt x="531" y="2265"/>
                    <a:pt x="530" y="2252"/>
                    <a:pt x="527" y="2237"/>
                  </a:cubicBezTo>
                  <a:cubicBezTo>
                    <a:pt x="523" y="2212"/>
                    <a:pt x="520" y="2199"/>
                    <a:pt x="520" y="2199"/>
                  </a:cubicBezTo>
                  <a:cubicBezTo>
                    <a:pt x="534" y="2191"/>
                    <a:pt x="542" y="2177"/>
                    <a:pt x="545" y="2157"/>
                  </a:cubicBezTo>
                  <a:cubicBezTo>
                    <a:pt x="547" y="2135"/>
                    <a:pt x="538" y="2124"/>
                    <a:pt x="516" y="2123"/>
                  </a:cubicBezTo>
                  <a:cubicBezTo>
                    <a:pt x="538" y="2067"/>
                    <a:pt x="548" y="1987"/>
                    <a:pt x="547" y="1884"/>
                  </a:cubicBezTo>
                  <a:cubicBezTo>
                    <a:pt x="546" y="1815"/>
                    <a:pt x="539" y="1730"/>
                    <a:pt x="527" y="1629"/>
                  </a:cubicBezTo>
                  <a:cubicBezTo>
                    <a:pt x="524" y="1610"/>
                    <a:pt x="519" y="1590"/>
                    <a:pt x="512" y="1570"/>
                  </a:cubicBezTo>
                  <a:cubicBezTo>
                    <a:pt x="511" y="1568"/>
                    <a:pt x="507" y="1559"/>
                    <a:pt x="500" y="1543"/>
                  </a:cubicBezTo>
                  <a:cubicBezTo>
                    <a:pt x="494" y="1532"/>
                    <a:pt x="491" y="1524"/>
                    <a:pt x="491" y="1517"/>
                  </a:cubicBezTo>
                  <a:cubicBezTo>
                    <a:pt x="490" y="1507"/>
                    <a:pt x="491" y="1492"/>
                    <a:pt x="493" y="1470"/>
                  </a:cubicBezTo>
                  <a:cubicBezTo>
                    <a:pt x="497" y="1448"/>
                    <a:pt x="497" y="1432"/>
                    <a:pt x="497" y="1422"/>
                  </a:cubicBezTo>
                  <a:cubicBezTo>
                    <a:pt x="497" y="1419"/>
                    <a:pt x="496" y="1414"/>
                    <a:pt x="494" y="1408"/>
                  </a:cubicBezTo>
                  <a:cubicBezTo>
                    <a:pt x="492" y="1401"/>
                    <a:pt x="491" y="1396"/>
                    <a:pt x="491" y="1393"/>
                  </a:cubicBezTo>
                  <a:cubicBezTo>
                    <a:pt x="493" y="1358"/>
                    <a:pt x="493" y="1358"/>
                    <a:pt x="493" y="1358"/>
                  </a:cubicBezTo>
                  <a:cubicBezTo>
                    <a:pt x="493" y="1344"/>
                    <a:pt x="491" y="1332"/>
                    <a:pt x="487" y="1324"/>
                  </a:cubicBezTo>
                  <a:cubicBezTo>
                    <a:pt x="490" y="1308"/>
                    <a:pt x="493" y="1290"/>
                    <a:pt x="495" y="1270"/>
                  </a:cubicBezTo>
                  <a:cubicBezTo>
                    <a:pt x="498" y="1246"/>
                    <a:pt x="500" y="1230"/>
                    <a:pt x="501" y="1218"/>
                  </a:cubicBezTo>
                  <a:cubicBezTo>
                    <a:pt x="509" y="1178"/>
                    <a:pt x="514" y="1146"/>
                    <a:pt x="517" y="1126"/>
                  </a:cubicBezTo>
                  <a:cubicBezTo>
                    <a:pt x="522" y="1088"/>
                    <a:pt x="522" y="1056"/>
                    <a:pt x="516" y="1028"/>
                  </a:cubicBezTo>
                  <a:cubicBezTo>
                    <a:pt x="515" y="1024"/>
                    <a:pt x="513" y="1018"/>
                    <a:pt x="510" y="1009"/>
                  </a:cubicBezTo>
                  <a:cubicBezTo>
                    <a:pt x="506" y="1000"/>
                    <a:pt x="504" y="994"/>
                    <a:pt x="503" y="988"/>
                  </a:cubicBezTo>
                  <a:cubicBezTo>
                    <a:pt x="501" y="969"/>
                    <a:pt x="501" y="952"/>
                    <a:pt x="501" y="936"/>
                  </a:cubicBezTo>
                  <a:cubicBezTo>
                    <a:pt x="502" y="932"/>
                    <a:pt x="503" y="927"/>
                    <a:pt x="505" y="922"/>
                  </a:cubicBezTo>
                  <a:cubicBezTo>
                    <a:pt x="507" y="915"/>
                    <a:pt x="509" y="910"/>
                    <a:pt x="510" y="908"/>
                  </a:cubicBezTo>
                  <a:cubicBezTo>
                    <a:pt x="512" y="896"/>
                    <a:pt x="515" y="878"/>
                    <a:pt x="517" y="852"/>
                  </a:cubicBezTo>
                  <a:cubicBezTo>
                    <a:pt x="519" y="826"/>
                    <a:pt x="522" y="808"/>
                    <a:pt x="525" y="796"/>
                  </a:cubicBezTo>
                  <a:cubicBezTo>
                    <a:pt x="527" y="785"/>
                    <a:pt x="532" y="771"/>
                    <a:pt x="539" y="754"/>
                  </a:cubicBezTo>
                  <a:cubicBezTo>
                    <a:pt x="550" y="725"/>
                    <a:pt x="556" y="710"/>
                    <a:pt x="556" y="710"/>
                  </a:cubicBezTo>
                  <a:cubicBezTo>
                    <a:pt x="566" y="681"/>
                    <a:pt x="571" y="666"/>
                    <a:pt x="572" y="666"/>
                  </a:cubicBezTo>
                  <a:cubicBezTo>
                    <a:pt x="578" y="650"/>
                    <a:pt x="585" y="638"/>
                    <a:pt x="592" y="630"/>
                  </a:cubicBezTo>
                  <a:close/>
                  <a:moveTo>
                    <a:pt x="279" y="364"/>
                  </a:moveTo>
                  <a:cubicBezTo>
                    <a:pt x="274" y="372"/>
                    <a:pt x="272" y="377"/>
                    <a:pt x="271" y="378"/>
                  </a:cubicBezTo>
                  <a:cubicBezTo>
                    <a:pt x="266" y="382"/>
                    <a:pt x="249" y="390"/>
                    <a:pt x="222" y="401"/>
                  </a:cubicBezTo>
                  <a:cubicBezTo>
                    <a:pt x="201" y="410"/>
                    <a:pt x="187" y="419"/>
                    <a:pt x="179" y="429"/>
                  </a:cubicBezTo>
                  <a:cubicBezTo>
                    <a:pt x="175" y="433"/>
                    <a:pt x="172" y="440"/>
                    <a:pt x="167" y="449"/>
                  </a:cubicBezTo>
                  <a:cubicBezTo>
                    <a:pt x="163" y="458"/>
                    <a:pt x="159" y="465"/>
                    <a:pt x="155" y="469"/>
                  </a:cubicBezTo>
                  <a:cubicBezTo>
                    <a:pt x="154" y="477"/>
                    <a:pt x="151" y="485"/>
                    <a:pt x="147" y="492"/>
                  </a:cubicBezTo>
                  <a:cubicBezTo>
                    <a:pt x="145" y="497"/>
                    <a:pt x="140" y="503"/>
                    <a:pt x="135" y="511"/>
                  </a:cubicBezTo>
                  <a:cubicBezTo>
                    <a:pt x="131" y="508"/>
                    <a:pt x="129" y="504"/>
                    <a:pt x="128" y="500"/>
                  </a:cubicBezTo>
                  <a:cubicBezTo>
                    <a:pt x="124" y="488"/>
                    <a:pt x="130" y="472"/>
                    <a:pt x="145" y="452"/>
                  </a:cubicBezTo>
                  <a:cubicBezTo>
                    <a:pt x="147" y="449"/>
                    <a:pt x="153" y="444"/>
                    <a:pt x="160" y="438"/>
                  </a:cubicBezTo>
                  <a:cubicBezTo>
                    <a:pt x="167" y="432"/>
                    <a:pt x="172" y="426"/>
                    <a:pt x="175" y="422"/>
                  </a:cubicBezTo>
                  <a:cubicBezTo>
                    <a:pt x="178" y="417"/>
                    <a:pt x="181" y="410"/>
                    <a:pt x="183" y="400"/>
                  </a:cubicBezTo>
                  <a:cubicBezTo>
                    <a:pt x="186" y="389"/>
                    <a:pt x="189" y="381"/>
                    <a:pt x="191" y="376"/>
                  </a:cubicBezTo>
                  <a:cubicBezTo>
                    <a:pt x="201" y="380"/>
                    <a:pt x="209" y="382"/>
                    <a:pt x="216" y="381"/>
                  </a:cubicBezTo>
                  <a:cubicBezTo>
                    <a:pt x="223" y="380"/>
                    <a:pt x="231" y="378"/>
                    <a:pt x="240" y="374"/>
                  </a:cubicBezTo>
                  <a:cubicBezTo>
                    <a:pt x="240" y="372"/>
                    <a:pt x="239" y="370"/>
                    <a:pt x="237" y="368"/>
                  </a:cubicBezTo>
                  <a:cubicBezTo>
                    <a:pt x="235" y="366"/>
                    <a:pt x="235" y="364"/>
                    <a:pt x="235" y="362"/>
                  </a:cubicBezTo>
                  <a:cubicBezTo>
                    <a:pt x="242" y="364"/>
                    <a:pt x="250" y="362"/>
                    <a:pt x="258" y="354"/>
                  </a:cubicBezTo>
                  <a:cubicBezTo>
                    <a:pt x="267" y="347"/>
                    <a:pt x="275" y="345"/>
                    <a:pt x="282" y="348"/>
                  </a:cubicBezTo>
                  <a:cubicBezTo>
                    <a:pt x="283" y="352"/>
                    <a:pt x="283" y="358"/>
                    <a:pt x="279" y="364"/>
                  </a:cubicBezTo>
                  <a:cubicBezTo>
                    <a:pt x="279" y="364"/>
                    <a:pt x="279" y="364"/>
                    <a:pt x="279" y="36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54" name="ïṣ1iďê">
              <a:extLst>
                <a:ext uri="{FF2B5EF4-FFF2-40B4-BE49-F238E27FC236}">
                  <a16:creationId xmlns:a16="http://schemas.microsoft.com/office/drawing/2014/main" id="{4E4A7247-5DC3-430E-8C7A-BE2293E62552}"/>
                </a:ext>
              </a:extLst>
            </p:cNvPr>
            <p:cNvSpPr txBox="1"/>
            <p:nvPr/>
          </p:nvSpPr>
          <p:spPr bwMode="auto">
            <a:xfrm>
              <a:off x="6553568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55" name="îşḻîḍe">
              <a:extLst>
                <a:ext uri="{FF2B5EF4-FFF2-40B4-BE49-F238E27FC236}">
                  <a16:creationId xmlns:a16="http://schemas.microsoft.com/office/drawing/2014/main" id="{E9D8396E-8CF6-40ED-8DFA-064F072A8A0C}"/>
                </a:ext>
              </a:extLst>
            </p:cNvPr>
            <p:cNvSpPr txBox="1"/>
            <p:nvPr/>
          </p:nvSpPr>
          <p:spPr bwMode="auto">
            <a:xfrm>
              <a:off x="6313774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6" name="ïṡḻîḓê">
              <a:extLst>
                <a:ext uri="{FF2B5EF4-FFF2-40B4-BE49-F238E27FC236}">
                  <a16:creationId xmlns:a16="http://schemas.microsoft.com/office/drawing/2014/main" id="{43DBA1A4-58F5-41D5-838D-FA88AA3F198F}"/>
                </a:ext>
              </a:extLst>
            </p:cNvPr>
            <p:cNvSpPr/>
            <p:nvPr/>
          </p:nvSpPr>
          <p:spPr bwMode="auto">
            <a:xfrm>
              <a:off x="6313774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55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fb68c74e-b237-44cb-9d21-5053e53962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A2EC31-B118-4FB2-B6B5-495B9BDAA0C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2" y="1128110"/>
            <a:ext cx="10848976" cy="5062564"/>
            <a:chOff x="671512" y="1128110"/>
            <a:chExt cx="10848976" cy="5062564"/>
          </a:xfrm>
        </p:grpSpPr>
        <p:sp>
          <p:nvSpPr>
            <p:cNvPr id="6" name="íSlíďê">
              <a:extLst>
                <a:ext uri="{FF2B5EF4-FFF2-40B4-BE49-F238E27FC236}">
                  <a16:creationId xmlns:a16="http://schemas.microsoft.com/office/drawing/2014/main" id="{FBD08BFA-0A67-4161-85FA-2CD02D0C1F00}"/>
                </a:ext>
              </a:extLst>
            </p:cNvPr>
            <p:cNvSpPr/>
            <p:nvPr/>
          </p:nvSpPr>
          <p:spPr bwMode="auto">
            <a:xfrm>
              <a:off x="671512" y="1128110"/>
              <a:ext cx="3624488" cy="5062564"/>
            </a:xfrm>
            <a:custGeom>
              <a:avLst/>
              <a:gdLst/>
              <a:ahLst/>
              <a:cxnLst/>
              <a:rect l="l" t="t" r="r" b="b"/>
              <a:pathLst>
                <a:path w="2622909" h="4615750">
                  <a:moveTo>
                    <a:pt x="0" y="0"/>
                  </a:moveTo>
                  <a:lnTo>
                    <a:pt x="2622909" y="0"/>
                  </a:lnTo>
                  <a:lnTo>
                    <a:pt x="2622909" y="923720"/>
                  </a:lnTo>
                  <a:lnTo>
                    <a:pt x="1910162" y="923720"/>
                  </a:lnTo>
                  <a:lnTo>
                    <a:pt x="1910162" y="4615750"/>
                  </a:lnTo>
                  <a:lnTo>
                    <a:pt x="709896" y="4615750"/>
                  </a:lnTo>
                  <a:lnTo>
                    <a:pt x="709896" y="923720"/>
                  </a:lnTo>
                  <a:lnTo>
                    <a:pt x="0" y="923720"/>
                  </a:lnTo>
                  <a:close/>
                </a:path>
              </a:pathLst>
            </a:custGeom>
            <a:blipFill>
              <a:blip r:embed="rId3"/>
              <a:stretch>
                <a:fillRect l="-74417" r="-7389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ṥḷiďè">
              <a:extLst>
                <a:ext uri="{FF2B5EF4-FFF2-40B4-BE49-F238E27FC236}">
                  <a16:creationId xmlns:a16="http://schemas.microsoft.com/office/drawing/2014/main" id="{D94382A7-D5D1-430D-8A6B-E47A03D9BC1F}"/>
                </a:ext>
              </a:extLst>
            </p:cNvPr>
            <p:cNvSpPr txBox="1"/>
            <p:nvPr/>
          </p:nvSpPr>
          <p:spPr>
            <a:xfrm>
              <a:off x="4836000" y="1182969"/>
              <a:ext cx="6684488" cy="130189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CD9A25-70F1-49AF-A284-04C91E297462}"/>
                </a:ext>
              </a:extLst>
            </p:cNvPr>
            <p:cNvCxnSpPr/>
            <p:nvPr/>
          </p:nvCxnSpPr>
          <p:spPr>
            <a:xfrm>
              <a:off x="4971000" y="2484859"/>
              <a:ext cx="6549488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ṣḻíḓê">
              <a:extLst>
                <a:ext uri="{FF2B5EF4-FFF2-40B4-BE49-F238E27FC236}">
                  <a16:creationId xmlns:a16="http://schemas.microsoft.com/office/drawing/2014/main" id="{BD236E49-8D82-4786-BA42-B0430E306F32}"/>
                </a:ext>
              </a:extLst>
            </p:cNvPr>
            <p:cNvGrpSpPr/>
            <p:nvPr/>
          </p:nvGrpSpPr>
          <p:grpSpPr>
            <a:xfrm>
              <a:off x="4860013" y="2665929"/>
              <a:ext cx="6660475" cy="1058413"/>
              <a:chOff x="4860013" y="2665929"/>
              <a:chExt cx="6660475" cy="1058413"/>
            </a:xfrm>
          </p:grpSpPr>
          <p:grpSp>
            <p:nvGrpSpPr>
              <p:cNvPr id="26" name="íṡľîďe">
                <a:extLst>
                  <a:ext uri="{FF2B5EF4-FFF2-40B4-BE49-F238E27FC236}">
                    <a16:creationId xmlns:a16="http://schemas.microsoft.com/office/drawing/2014/main" id="{FC38D816-9408-41D1-B96D-88029EB9B906}"/>
                  </a:ext>
                </a:extLst>
              </p:cNvPr>
              <p:cNvGrpSpPr/>
              <p:nvPr/>
            </p:nvGrpSpPr>
            <p:grpSpPr>
              <a:xfrm>
                <a:off x="4860013" y="2671359"/>
                <a:ext cx="621188" cy="621188"/>
                <a:chOff x="0" y="0"/>
                <a:chExt cx="767929" cy="767929"/>
              </a:xfrm>
            </p:grpSpPr>
            <p:sp>
              <p:nvSpPr>
                <p:cNvPr id="30" name="ïṣľíde">
                  <a:extLst>
                    <a:ext uri="{FF2B5EF4-FFF2-40B4-BE49-F238E27FC236}">
                      <a16:creationId xmlns:a16="http://schemas.microsoft.com/office/drawing/2014/main" id="{1E25C18B-60E5-484F-8DC7-47842773481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ṣļíḑé">
                  <a:extLst>
                    <a:ext uri="{FF2B5EF4-FFF2-40B4-BE49-F238E27FC236}">
                      <a16:creationId xmlns:a16="http://schemas.microsoft.com/office/drawing/2014/main" id="{E233A4F8-CA5A-4A5A-96F2-4DC48186A005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îş1íḋe">
                <a:extLst>
                  <a:ext uri="{FF2B5EF4-FFF2-40B4-BE49-F238E27FC236}">
                    <a16:creationId xmlns:a16="http://schemas.microsoft.com/office/drawing/2014/main" id="{0858CBD4-F32B-49A4-AA13-1BE01B2C306C}"/>
                  </a:ext>
                </a:extLst>
              </p:cNvPr>
              <p:cNvGrpSpPr/>
              <p:nvPr/>
            </p:nvGrpSpPr>
            <p:grpSpPr>
              <a:xfrm>
                <a:off x="5560016" y="2665929"/>
                <a:ext cx="5960472" cy="1058413"/>
                <a:chOff x="5560016" y="2881120"/>
                <a:chExt cx="5960472" cy="1058413"/>
              </a:xfrm>
            </p:grpSpPr>
            <p:sp>
              <p:nvSpPr>
                <p:cNvPr id="28" name="ïsļïḍè">
                  <a:extLst>
                    <a:ext uri="{FF2B5EF4-FFF2-40B4-BE49-F238E27FC236}">
                      <a16:creationId xmlns:a16="http://schemas.microsoft.com/office/drawing/2014/main" id="{86285619-06F3-44E0-8161-9DA29656BD3C}"/>
                    </a:ext>
                  </a:extLst>
                </p:cNvPr>
                <p:cNvSpPr/>
                <p:nvPr/>
              </p:nvSpPr>
              <p:spPr bwMode="auto">
                <a:xfrm>
                  <a:off x="5560016" y="3294000"/>
                  <a:ext cx="5960472" cy="645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You can use the icon library in </a:t>
                  </a:r>
                  <a:r>
                    <a:rPr lang="en-US" altLang="zh-CN" sz="900" dirty="0" err="1"/>
                    <a:t>iSlide</a:t>
                  </a:r>
                  <a:r>
                    <a:rPr lang="en-US" altLang="zh-CN" sz="900" dirty="0"/>
                    <a:t>  (www.islide.cc) to filter and replace existing icon elements with one click.</a:t>
                  </a:r>
                </a:p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…..</a:t>
                  </a:r>
                </a:p>
              </p:txBody>
            </p:sp>
            <p:sp>
              <p:nvSpPr>
                <p:cNvPr id="29" name="îs1îḓé">
                  <a:extLst>
                    <a:ext uri="{FF2B5EF4-FFF2-40B4-BE49-F238E27FC236}">
                      <a16:creationId xmlns:a16="http://schemas.microsoft.com/office/drawing/2014/main" id="{DD06993E-2987-48CC-B0C7-44DAF8A05C4D}"/>
                    </a:ext>
                  </a:extLst>
                </p:cNvPr>
                <p:cNvSpPr txBox="1"/>
                <p:nvPr/>
              </p:nvSpPr>
              <p:spPr bwMode="auto">
                <a:xfrm>
                  <a:off x="5560016" y="2881120"/>
                  <a:ext cx="5960472" cy="41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0" name="îśḻiḋè">
              <a:extLst>
                <a:ext uri="{FF2B5EF4-FFF2-40B4-BE49-F238E27FC236}">
                  <a16:creationId xmlns:a16="http://schemas.microsoft.com/office/drawing/2014/main" id="{5E97312C-DD75-491E-AF5D-6362359A03F0}"/>
                </a:ext>
              </a:extLst>
            </p:cNvPr>
            <p:cNvGrpSpPr/>
            <p:nvPr/>
          </p:nvGrpSpPr>
          <p:grpSpPr>
            <a:xfrm>
              <a:off x="4860013" y="3875570"/>
              <a:ext cx="6660475" cy="1058413"/>
              <a:chOff x="4860013" y="4104000"/>
              <a:chExt cx="6660475" cy="1058413"/>
            </a:xfrm>
          </p:grpSpPr>
          <p:grpSp>
            <p:nvGrpSpPr>
              <p:cNvPr id="20" name="iśļíḋe">
                <a:extLst>
                  <a:ext uri="{FF2B5EF4-FFF2-40B4-BE49-F238E27FC236}">
                    <a16:creationId xmlns:a16="http://schemas.microsoft.com/office/drawing/2014/main" id="{844CFED4-55F2-4902-87D3-97785B67A3D3}"/>
                  </a:ext>
                </a:extLst>
              </p:cNvPr>
              <p:cNvGrpSpPr/>
              <p:nvPr/>
            </p:nvGrpSpPr>
            <p:grpSpPr>
              <a:xfrm>
                <a:off x="4860013" y="4109430"/>
                <a:ext cx="621188" cy="621188"/>
                <a:chOff x="0" y="0"/>
                <a:chExt cx="767929" cy="767929"/>
              </a:xfrm>
            </p:grpSpPr>
            <p:sp>
              <p:nvSpPr>
                <p:cNvPr id="24" name="išľidê">
                  <a:extLst>
                    <a:ext uri="{FF2B5EF4-FFF2-40B4-BE49-F238E27FC236}">
                      <a16:creationId xmlns:a16="http://schemas.microsoft.com/office/drawing/2014/main" id="{ECDCD8FA-CE64-4CF9-964C-1E13D345C20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ṧlíḋè">
                  <a:extLst>
                    <a:ext uri="{FF2B5EF4-FFF2-40B4-BE49-F238E27FC236}">
                      <a16:creationId xmlns:a16="http://schemas.microsoft.com/office/drawing/2014/main" id="{A4B79C01-D46E-4C36-8E79-1CB621B3CF91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ïS1ïďê">
                <a:extLst>
                  <a:ext uri="{FF2B5EF4-FFF2-40B4-BE49-F238E27FC236}">
                    <a16:creationId xmlns:a16="http://schemas.microsoft.com/office/drawing/2014/main" id="{C5593B15-0517-44E2-81E4-92D12866A75C}"/>
                  </a:ext>
                </a:extLst>
              </p:cNvPr>
              <p:cNvGrpSpPr/>
              <p:nvPr/>
            </p:nvGrpSpPr>
            <p:grpSpPr>
              <a:xfrm>
                <a:off x="5560016" y="4104000"/>
                <a:ext cx="5960472" cy="1058413"/>
                <a:chOff x="5560016" y="2881120"/>
                <a:chExt cx="5960472" cy="1058413"/>
              </a:xfrm>
            </p:grpSpPr>
            <p:sp>
              <p:nvSpPr>
                <p:cNvPr id="22" name="i$1ïḋé">
                  <a:extLst>
                    <a:ext uri="{FF2B5EF4-FFF2-40B4-BE49-F238E27FC236}">
                      <a16:creationId xmlns:a16="http://schemas.microsoft.com/office/drawing/2014/main" id="{961FCA0B-12A5-4351-91CF-94929235FF77}"/>
                    </a:ext>
                  </a:extLst>
                </p:cNvPr>
                <p:cNvSpPr/>
                <p:nvPr/>
              </p:nvSpPr>
              <p:spPr bwMode="auto">
                <a:xfrm>
                  <a:off x="5560016" y="3294000"/>
                  <a:ext cx="5960472" cy="645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You can use the icon library in </a:t>
                  </a:r>
                  <a:r>
                    <a:rPr lang="en-US" altLang="zh-CN" sz="900" dirty="0" err="1"/>
                    <a:t>iSlide</a:t>
                  </a:r>
                  <a:r>
                    <a:rPr lang="en-US" altLang="zh-CN" sz="900" dirty="0"/>
                    <a:t>  (www.islide.cc) to filter and replace existing icon elements with one click.</a:t>
                  </a:r>
                </a:p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…..</a:t>
                  </a:r>
                </a:p>
              </p:txBody>
            </p:sp>
            <p:sp>
              <p:nvSpPr>
                <p:cNvPr id="23" name="ïşľîḍê">
                  <a:extLst>
                    <a:ext uri="{FF2B5EF4-FFF2-40B4-BE49-F238E27FC236}">
                      <a16:creationId xmlns:a16="http://schemas.microsoft.com/office/drawing/2014/main" id="{CD4F4BD5-88EF-4441-A0E5-4BD775A2E47A}"/>
                    </a:ext>
                  </a:extLst>
                </p:cNvPr>
                <p:cNvSpPr txBox="1"/>
                <p:nvPr/>
              </p:nvSpPr>
              <p:spPr bwMode="auto">
                <a:xfrm>
                  <a:off x="5560016" y="2881120"/>
                  <a:ext cx="5960472" cy="41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ïḍê">
              <a:extLst>
                <a:ext uri="{FF2B5EF4-FFF2-40B4-BE49-F238E27FC236}">
                  <a16:creationId xmlns:a16="http://schemas.microsoft.com/office/drawing/2014/main" id="{2720B075-4821-426C-9CB7-4702E64FC5E4}"/>
                </a:ext>
              </a:extLst>
            </p:cNvPr>
            <p:cNvGrpSpPr/>
            <p:nvPr/>
          </p:nvGrpSpPr>
          <p:grpSpPr>
            <a:xfrm>
              <a:off x="4860013" y="5085212"/>
              <a:ext cx="6660475" cy="1058413"/>
              <a:chOff x="4860013" y="5326880"/>
              <a:chExt cx="6660475" cy="1058413"/>
            </a:xfrm>
          </p:grpSpPr>
          <p:grpSp>
            <p:nvGrpSpPr>
              <p:cNvPr id="14" name="î$ḷíďè">
                <a:extLst>
                  <a:ext uri="{FF2B5EF4-FFF2-40B4-BE49-F238E27FC236}">
                    <a16:creationId xmlns:a16="http://schemas.microsoft.com/office/drawing/2014/main" id="{049D6FEC-24DF-4CA0-B0C1-DDC5C39CCCA3}"/>
                  </a:ext>
                </a:extLst>
              </p:cNvPr>
              <p:cNvGrpSpPr/>
              <p:nvPr/>
            </p:nvGrpSpPr>
            <p:grpSpPr>
              <a:xfrm>
                <a:off x="4860013" y="5332310"/>
                <a:ext cx="621188" cy="621188"/>
                <a:chOff x="0" y="0"/>
                <a:chExt cx="767929" cy="767929"/>
              </a:xfrm>
            </p:grpSpPr>
            <p:sp>
              <p:nvSpPr>
                <p:cNvPr id="18" name="iSliḑê">
                  <a:extLst>
                    <a:ext uri="{FF2B5EF4-FFF2-40B4-BE49-F238E27FC236}">
                      <a16:creationId xmlns:a16="http://schemas.microsoft.com/office/drawing/2014/main" id="{D4B89345-3092-4881-AB2E-2BEB1080CCB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$ḻîḋe">
                  <a:extLst>
                    <a:ext uri="{FF2B5EF4-FFF2-40B4-BE49-F238E27FC236}">
                      <a16:creationId xmlns:a16="http://schemas.microsoft.com/office/drawing/2014/main" id="{717C8C8B-5C18-47B2-9ACE-620D237FF670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îşlîḑé">
                <a:extLst>
                  <a:ext uri="{FF2B5EF4-FFF2-40B4-BE49-F238E27FC236}">
                    <a16:creationId xmlns:a16="http://schemas.microsoft.com/office/drawing/2014/main" id="{27C72839-0FA7-4B26-9608-187B7B34FB0B}"/>
                  </a:ext>
                </a:extLst>
              </p:cNvPr>
              <p:cNvGrpSpPr/>
              <p:nvPr/>
            </p:nvGrpSpPr>
            <p:grpSpPr>
              <a:xfrm>
                <a:off x="5560016" y="5326880"/>
                <a:ext cx="5960472" cy="1058413"/>
                <a:chOff x="5560016" y="2881120"/>
                <a:chExt cx="5960472" cy="1058413"/>
              </a:xfrm>
            </p:grpSpPr>
            <p:sp>
              <p:nvSpPr>
                <p:cNvPr id="16" name="îŝľîḋê">
                  <a:extLst>
                    <a:ext uri="{FF2B5EF4-FFF2-40B4-BE49-F238E27FC236}">
                      <a16:creationId xmlns:a16="http://schemas.microsoft.com/office/drawing/2014/main" id="{144F49AC-30AF-4CC7-B95F-123993A542C4}"/>
                    </a:ext>
                  </a:extLst>
                </p:cNvPr>
                <p:cNvSpPr/>
                <p:nvPr/>
              </p:nvSpPr>
              <p:spPr bwMode="auto">
                <a:xfrm>
                  <a:off x="5560016" y="3294000"/>
                  <a:ext cx="5960472" cy="645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You can use the icon library in </a:t>
                  </a:r>
                  <a:r>
                    <a:rPr lang="en-US" altLang="zh-CN" sz="900" dirty="0" err="1"/>
                    <a:t>iSlide</a:t>
                  </a:r>
                  <a:r>
                    <a:rPr lang="en-US" altLang="zh-CN" sz="900" dirty="0"/>
                    <a:t>  (www.islide.cc) to filter and replace existing icon elements with one click.</a:t>
                  </a:r>
                </a:p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…..</a:t>
                  </a:r>
                </a:p>
              </p:txBody>
            </p:sp>
            <p:sp>
              <p:nvSpPr>
                <p:cNvPr id="17" name="íṩḷiďe">
                  <a:extLst>
                    <a:ext uri="{FF2B5EF4-FFF2-40B4-BE49-F238E27FC236}">
                      <a16:creationId xmlns:a16="http://schemas.microsoft.com/office/drawing/2014/main" id="{A3898251-52A1-4295-8C21-577334F9A748}"/>
                    </a:ext>
                  </a:extLst>
                </p:cNvPr>
                <p:cNvSpPr txBox="1"/>
                <p:nvPr/>
              </p:nvSpPr>
              <p:spPr bwMode="auto">
                <a:xfrm>
                  <a:off x="5560016" y="2881120"/>
                  <a:ext cx="5960472" cy="41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48D8BF-F134-46C1-B7B8-E5D246D3B1C9}"/>
                </a:ext>
              </a:extLst>
            </p:cNvPr>
            <p:cNvCxnSpPr/>
            <p:nvPr/>
          </p:nvCxnSpPr>
          <p:spPr>
            <a:xfrm>
              <a:off x="5646000" y="3724342"/>
              <a:ext cx="587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15B708E-7D94-4166-80C9-8391D36352AF}"/>
                </a:ext>
              </a:extLst>
            </p:cNvPr>
            <p:cNvCxnSpPr/>
            <p:nvPr/>
          </p:nvCxnSpPr>
          <p:spPr>
            <a:xfrm>
              <a:off x="5646000" y="4981642"/>
              <a:ext cx="587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1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e6eb9a69-2ae0-4a7f-9a98-daad17ce0a0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D4F51AC-A2C4-4EEA-B62B-970F21E7B4E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00979"/>
            <a:ext cx="10845800" cy="4020820"/>
            <a:chOff x="673100" y="1628140"/>
            <a:chExt cx="10845800" cy="4020820"/>
          </a:xfrm>
        </p:grpSpPr>
        <p:sp>
          <p:nvSpPr>
            <p:cNvPr id="6" name="ïṩ1îḓê">
              <a:extLst>
                <a:ext uri="{FF2B5EF4-FFF2-40B4-BE49-F238E27FC236}">
                  <a16:creationId xmlns:a16="http://schemas.microsoft.com/office/drawing/2014/main" id="{D5A5D239-857F-40D6-BDCA-2B883727E026}"/>
                </a:ext>
              </a:extLst>
            </p:cNvPr>
            <p:cNvSpPr/>
            <p:nvPr/>
          </p:nvSpPr>
          <p:spPr>
            <a:xfrm>
              <a:off x="4072185" y="3709450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7" name="íSlíḓé">
              <a:extLst>
                <a:ext uri="{FF2B5EF4-FFF2-40B4-BE49-F238E27FC236}">
                  <a16:creationId xmlns:a16="http://schemas.microsoft.com/office/drawing/2014/main" id="{7D6D95CD-A205-44CB-A634-7C5120D7173E}"/>
                </a:ext>
              </a:extLst>
            </p:cNvPr>
            <p:cNvSpPr/>
            <p:nvPr/>
          </p:nvSpPr>
          <p:spPr>
            <a:xfrm flipH="1">
              <a:off x="6180304" y="3709449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8" name="íşḻíḑé">
              <a:extLst>
                <a:ext uri="{FF2B5EF4-FFF2-40B4-BE49-F238E27FC236}">
                  <a16:creationId xmlns:a16="http://schemas.microsoft.com/office/drawing/2014/main" id="{D0F3DFAD-4E26-41C1-A2B8-564605AE706D}"/>
                </a:ext>
              </a:extLst>
            </p:cNvPr>
            <p:cNvSpPr/>
            <p:nvPr/>
          </p:nvSpPr>
          <p:spPr>
            <a:xfrm rot="10800000">
              <a:off x="6180304" y="1628140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9" name="iṩļiḓè">
              <a:extLst>
                <a:ext uri="{FF2B5EF4-FFF2-40B4-BE49-F238E27FC236}">
                  <a16:creationId xmlns:a16="http://schemas.microsoft.com/office/drawing/2014/main" id="{757556F0-1E35-4310-8A67-D7BE146E68E2}"/>
                </a:ext>
              </a:extLst>
            </p:cNvPr>
            <p:cNvSpPr/>
            <p:nvPr/>
          </p:nvSpPr>
          <p:spPr>
            <a:xfrm rot="10800000" flipH="1">
              <a:off x="4072185" y="1628141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grpSp>
          <p:nvGrpSpPr>
            <p:cNvPr id="10" name="isliḍê">
              <a:extLst>
                <a:ext uri="{FF2B5EF4-FFF2-40B4-BE49-F238E27FC236}">
                  <a16:creationId xmlns:a16="http://schemas.microsoft.com/office/drawing/2014/main" id="{A4F393FB-13E7-48FD-9AEE-CEAE693B2FAD}"/>
                </a:ext>
              </a:extLst>
            </p:cNvPr>
            <p:cNvGrpSpPr/>
            <p:nvPr/>
          </p:nvGrpSpPr>
          <p:grpSpPr>
            <a:xfrm>
              <a:off x="4306436" y="1852487"/>
              <a:ext cx="1466501" cy="1466499"/>
              <a:chOff x="859599" y="2150302"/>
              <a:chExt cx="1466501" cy="1466499"/>
            </a:xfrm>
          </p:grpSpPr>
          <p:sp>
            <p:nvSpPr>
              <p:cNvPr id="28" name="iŝļîdê">
                <a:extLst>
                  <a:ext uri="{FF2B5EF4-FFF2-40B4-BE49-F238E27FC236}">
                    <a16:creationId xmlns:a16="http://schemas.microsoft.com/office/drawing/2014/main" id="{A6C62F20-1FC1-48EB-AA0B-FD10C4AF0126}"/>
                  </a:ext>
                </a:extLst>
              </p:cNvPr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3"/>
                <a:stretch>
                  <a:fillRect l="-25752" r="-25310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íšļîḋé">
                <a:extLst>
                  <a:ext uri="{FF2B5EF4-FFF2-40B4-BE49-F238E27FC236}">
                    <a16:creationId xmlns:a16="http://schemas.microsoft.com/office/drawing/2014/main" id="{23D10B22-2E43-4CC4-94DA-ED7E7C0CF3E5}"/>
                  </a:ext>
                </a:extLst>
              </p:cNvPr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S</a:t>
                </a:r>
                <a:endParaRPr lang="zh-CN" altLang="en-US" sz="2000" b="1" dirty="0"/>
              </a:p>
            </p:txBody>
          </p:sp>
        </p:grpSp>
        <p:grpSp>
          <p:nvGrpSpPr>
            <p:cNvPr id="11" name="isľïḑe">
              <a:extLst>
                <a:ext uri="{FF2B5EF4-FFF2-40B4-BE49-F238E27FC236}">
                  <a16:creationId xmlns:a16="http://schemas.microsoft.com/office/drawing/2014/main" id="{E0992D27-7681-48CC-89FA-8A90CBFC377D}"/>
                </a:ext>
              </a:extLst>
            </p:cNvPr>
            <p:cNvGrpSpPr/>
            <p:nvPr/>
          </p:nvGrpSpPr>
          <p:grpSpPr>
            <a:xfrm>
              <a:off x="6416809" y="1864646"/>
              <a:ext cx="1466501" cy="1466499"/>
              <a:chOff x="2281282" y="2150302"/>
              <a:chExt cx="1466501" cy="1466499"/>
            </a:xfrm>
          </p:grpSpPr>
          <p:sp>
            <p:nvSpPr>
              <p:cNvPr id="26" name="îşlíḋè">
                <a:extLst>
                  <a:ext uri="{FF2B5EF4-FFF2-40B4-BE49-F238E27FC236}">
                    <a16:creationId xmlns:a16="http://schemas.microsoft.com/office/drawing/2014/main" id="{1E6751B0-0080-49B5-B1B8-C0348FB4A1B0}"/>
                  </a:ext>
                </a:extLst>
              </p:cNvPr>
              <p:cNvSpPr/>
              <p:nvPr/>
            </p:nvSpPr>
            <p:spPr>
              <a:xfrm>
                <a:off x="2281282" y="2150302"/>
                <a:ext cx="1466501" cy="1466499"/>
              </a:xfrm>
              <a:prstGeom prst="ellipse">
                <a:avLst/>
              </a:prstGeom>
              <a:blipFill>
                <a:blip r:embed="rId4"/>
                <a:stretch>
                  <a:fillRect l="-25217" r="-24783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îṥľïḓè">
                <a:extLst>
                  <a:ext uri="{FF2B5EF4-FFF2-40B4-BE49-F238E27FC236}">
                    <a16:creationId xmlns:a16="http://schemas.microsoft.com/office/drawing/2014/main" id="{C52A769E-38FF-47D3-A0FC-5AB143F1403A}"/>
                  </a:ext>
                </a:extLst>
              </p:cNvPr>
              <p:cNvSpPr/>
              <p:nvPr/>
            </p:nvSpPr>
            <p:spPr>
              <a:xfrm flipH="1">
                <a:off x="2730956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W</a:t>
                </a:r>
                <a:endParaRPr lang="zh-CN" altLang="en-US" sz="2000" b="1" dirty="0"/>
              </a:p>
            </p:txBody>
          </p:sp>
        </p:grpSp>
        <p:grpSp>
          <p:nvGrpSpPr>
            <p:cNvPr id="12" name="îṥļiḑe">
              <a:extLst>
                <a:ext uri="{FF2B5EF4-FFF2-40B4-BE49-F238E27FC236}">
                  <a16:creationId xmlns:a16="http://schemas.microsoft.com/office/drawing/2014/main" id="{4C672A8C-896E-48FD-95FD-AE178D16981A}"/>
                </a:ext>
              </a:extLst>
            </p:cNvPr>
            <p:cNvGrpSpPr/>
            <p:nvPr/>
          </p:nvGrpSpPr>
          <p:grpSpPr>
            <a:xfrm>
              <a:off x="4306436" y="3945955"/>
              <a:ext cx="1466501" cy="1466499"/>
              <a:chOff x="859599" y="2150302"/>
              <a:chExt cx="1466501" cy="1466499"/>
            </a:xfrm>
          </p:grpSpPr>
          <p:sp>
            <p:nvSpPr>
              <p:cNvPr id="24" name="íṧľîḋé">
                <a:extLst>
                  <a:ext uri="{FF2B5EF4-FFF2-40B4-BE49-F238E27FC236}">
                    <a16:creationId xmlns:a16="http://schemas.microsoft.com/office/drawing/2014/main" id="{88AA07AB-890C-457D-A434-DDA23856BC04}"/>
                  </a:ext>
                </a:extLst>
              </p:cNvPr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5"/>
                <a:stretch>
                  <a:fillRect l="-25513" r="-25075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ïŝḷîḑe">
                <a:extLst>
                  <a:ext uri="{FF2B5EF4-FFF2-40B4-BE49-F238E27FC236}">
                    <a16:creationId xmlns:a16="http://schemas.microsoft.com/office/drawing/2014/main" id="{E70EA3F8-7C85-43B5-A804-81F53389EB78}"/>
                  </a:ext>
                </a:extLst>
              </p:cNvPr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O</a:t>
                </a:r>
                <a:endParaRPr lang="zh-CN" altLang="en-US" sz="2000" b="1" dirty="0"/>
              </a:p>
            </p:txBody>
          </p:sp>
        </p:grpSp>
        <p:grpSp>
          <p:nvGrpSpPr>
            <p:cNvPr id="13" name="íṥļiḑê">
              <a:extLst>
                <a:ext uri="{FF2B5EF4-FFF2-40B4-BE49-F238E27FC236}">
                  <a16:creationId xmlns:a16="http://schemas.microsoft.com/office/drawing/2014/main" id="{06BBD115-D79B-490D-8E87-3639D04AC3FC}"/>
                </a:ext>
              </a:extLst>
            </p:cNvPr>
            <p:cNvGrpSpPr/>
            <p:nvPr/>
          </p:nvGrpSpPr>
          <p:grpSpPr>
            <a:xfrm>
              <a:off x="6416809" y="3945955"/>
              <a:ext cx="1466501" cy="1466499"/>
              <a:chOff x="2281282" y="2150302"/>
              <a:chExt cx="1466501" cy="1466499"/>
            </a:xfrm>
          </p:grpSpPr>
          <p:sp>
            <p:nvSpPr>
              <p:cNvPr id="22" name="iŝḻíďê">
                <a:extLst>
                  <a:ext uri="{FF2B5EF4-FFF2-40B4-BE49-F238E27FC236}">
                    <a16:creationId xmlns:a16="http://schemas.microsoft.com/office/drawing/2014/main" id="{B1F6131E-E0A5-4044-8B79-EC88F04F3A2C}"/>
                  </a:ext>
                </a:extLst>
              </p:cNvPr>
              <p:cNvSpPr/>
              <p:nvPr/>
            </p:nvSpPr>
            <p:spPr>
              <a:xfrm>
                <a:off x="2281282" y="2150302"/>
                <a:ext cx="1466501" cy="1466499"/>
              </a:xfrm>
              <a:prstGeom prst="ellipse">
                <a:avLst/>
              </a:prstGeom>
              <a:blipFill>
                <a:blip r:embed="rId6"/>
                <a:stretch>
                  <a:fillRect l="-26271" r="-25820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išḷíḓé">
                <a:extLst>
                  <a:ext uri="{FF2B5EF4-FFF2-40B4-BE49-F238E27FC236}">
                    <a16:creationId xmlns:a16="http://schemas.microsoft.com/office/drawing/2014/main" id="{95B7FD43-F17E-4BCB-860A-6465731AC370}"/>
                  </a:ext>
                </a:extLst>
              </p:cNvPr>
              <p:cNvSpPr/>
              <p:nvPr/>
            </p:nvSpPr>
            <p:spPr>
              <a:xfrm flipH="1">
                <a:off x="2730956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T</a:t>
                </a:r>
                <a:endParaRPr lang="zh-CN" altLang="en-US" sz="2000" b="1" dirty="0"/>
              </a:p>
            </p:txBody>
          </p:sp>
        </p:grpSp>
        <p:sp>
          <p:nvSpPr>
            <p:cNvPr id="14" name="íŝliḍe">
              <a:extLst>
                <a:ext uri="{FF2B5EF4-FFF2-40B4-BE49-F238E27FC236}">
                  <a16:creationId xmlns:a16="http://schemas.microsoft.com/office/drawing/2014/main" id="{50AC4DFD-80C2-4865-820F-97CD5377DC91}"/>
                </a:ext>
              </a:extLst>
            </p:cNvPr>
            <p:cNvSpPr txBox="1"/>
            <p:nvPr/>
          </p:nvSpPr>
          <p:spPr bwMode="auto">
            <a:xfrm>
              <a:off x="673100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iś1íḋè">
              <a:extLst>
                <a:ext uri="{FF2B5EF4-FFF2-40B4-BE49-F238E27FC236}">
                  <a16:creationId xmlns:a16="http://schemas.microsoft.com/office/drawing/2014/main" id="{963BCC97-3CD6-4AD7-826F-FB4C4168C480}"/>
                </a:ext>
              </a:extLst>
            </p:cNvPr>
            <p:cNvSpPr/>
            <p:nvPr/>
          </p:nvSpPr>
          <p:spPr bwMode="auto">
            <a:xfrm>
              <a:off x="673100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ṧḷïḑé">
              <a:extLst>
                <a:ext uri="{FF2B5EF4-FFF2-40B4-BE49-F238E27FC236}">
                  <a16:creationId xmlns:a16="http://schemas.microsoft.com/office/drawing/2014/main" id="{3DCA05E2-5739-4606-B23D-66B3E4D6833F}"/>
                </a:ext>
              </a:extLst>
            </p:cNvPr>
            <p:cNvSpPr txBox="1"/>
            <p:nvPr/>
          </p:nvSpPr>
          <p:spPr bwMode="auto">
            <a:xfrm>
              <a:off x="8335239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ïşľiḋé">
              <a:extLst>
                <a:ext uri="{FF2B5EF4-FFF2-40B4-BE49-F238E27FC236}">
                  <a16:creationId xmlns:a16="http://schemas.microsoft.com/office/drawing/2014/main" id="{175DCFE3-9598-433F-B985-94ABF10418C3}"/>
                </a:ext>
              </a:extLst>
            </p:cNvPr>
            <p:cNvSpPr/>
            <p:nvPr/>
          </p:nvSpPr>
          <p:spPr bwMode="auto">
            <a:xfrm>
              <a:off x="8335239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ṡļîḑê">
              <a:extLst>
                <a:ext uri="{FF2B5EF4-FFF2-40B4-BE49-F238E27FC236}">
                  <a16:creationId xmlns:a16="http://schemas.microsoft.com/office/drawing/2014/main" id="{921B252E-236B-4981-8197-AD33807F2E8A}"/>
                </a:ext>
              </a:extLst>
            </p:cNvPr>
            <p:cNvSpPr txBox="1"/>
            <p:nvPr/>
          </p:nvSpPr>
          <p:spPr bwMode="auto">
            <a:xfrm>
              <a:off x="673100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îsḻïḋè">
              <a:extLst>
                <a:ext uri="{FF2B5EF4-FFF2-40B4-BE49-F238E27FC236}">
                  <a16:creationId xmlns:a16="http://schemas.microsoft.com/office/drawing/2014/main" id="{E471DC19-AF84-4132-929D-AF42A9FE9992}"/>
                </a:ext>
              </a:extLst>
            </p:cNvPr>
            <p:cNvSpPr/>
            <p:nvPr/>
          </p:nvSpPr>
          <p:spPr bwMode="auto">
            <a:xfrm>
              <a:off x="673100" y="4459129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íŝlîḑè">
              <a:extLst>
                <a:ext uri="{FF2B5EF4-FFF2-40B4-BE49-F238E27FC236}">
                  <a16:creationId xmlns:a16="http://schemas.microsoft.com/office/drawing/2014/main" id="{3C3BCC86-C2C2-4D97-BCF7-8344395DB77B}"/>
                </a:ext>
              </a:extLst>
            </p:cNvPr>
            <p:cNvSpPr txBox="1"/>
            <p:nvPr/>
          </p:nvSpPr>
          <p:spPr bwMode="auto">
            <a:xfrm>
              <a:off x="8335239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1" name="išľíďe">
              <a:extLst>
                <a:ext uri="{FF2B5EF4-FFF2-40B4-BE49-F238E27FC236}">
                  <a16:creationId xmlns:a16="http://schemas.microsoft.com/office/drawing/2014/main" id="{AA4BB6B5-BC11-4B4B-ADBA-F3267CC39496}"/>
                </a:ext>
              </a:extLst>
            </p:cNvPr>
            <p:cNvSpPr/>
            <p:nvPr/>
          </p:nvSpPr>
          <p:spPr bwMode="auto">
            <a:xfrm>
              <a:off x="8335239" y="4459129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90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1ff425fa-a67e-4068-b902-2ff2cb6e0c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03156E-3D7E-4D2A-9713-F0899D9150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069" y="1232958"/>
            <a:ext cx="10841427" cy="4841898"/>
            <a:chOff x="679069" y="1232958"/>
            <a:chExt cx="10841427" cy="4841898"/>
          </a:xfrm>
        </p:grpSpPr>
        <p:sp>
          <p:nvSpPr>
            <p:cNvPr id="6" name="îṩľïḑè">
              <a:extLst>
                <a:ext uri="{FF2B5EF4-FFF2-40B4-BE49-F238E27FC236}">
                  <a16:creationId xmlns:a16="http://schemas.microsoft.com/office/drawing/2014/main" id="{E0783401-B28C-4873-B938-33146589DA6C}"/>
                </a:ext>
              </a:extLst>
            </p:cNvPr>
            <p:cNvSpPr txBox="1"/>
            <p:nvPr/>
          </p:nvSpPr>
          <p:spPr>
            <a:xfrm>
              <a:off x="679069" y="1585184"/>
              <a:ext cx="2466008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7" name="îṩ1ide">
              <a:extLst>
                <a:ext uri="{FF2B5EF4-FFF2-40B4-BE49-F238E27FC236}">
                  <a16:creationId xmlns:a16="http://schemas.microsoft.com/office/drawing/2014/main" id="{A89B766A-3E97-4E2A-BC91-6B255D668ADE}"/>
                </a:ext>
              </a:extLst>
            </p:cNvPr>
            <p:cNvSpPr txBox="1"/>
            <p:nvPr/>
          </p:nvSpPr>
          <p:spPr>
            <a:xfrm>
              <a:off x="679069" y="1918887"/>
              <a:ext cx="2466008" cy="486246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ḷîḍé">
              <a:extLst>
                <a:ext uri="{FF2B5EF4-FFF2-40B4-BE49-F238E27FC236}">
                  <a16:creationId xmlns:a16="http://schemas.microsoft.com/office/drawing/2014/main" id="{DA84F7DE-1B58-4D03-A19A-0B2EFE3D76B5}"/>
                </a:ext>
              </a:extLst>
            </p:cNvPr>
            <p:cNvSpPr txBox="1"/>
            <p:nvPr/>
          </p:nvSpPr>
          <p:spPr>
            <a:xfrm>
              <a:off x="679069" y="3884273"/>
              <a:ext cx="2466008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marL="0" indent="0" algn="r">
                <a:buNone/>
              </a:pPr>
              <a:r>
                <a:rPr lang="en-US" b="1" dirty="0"/>
                <a:t>T</a:t>
              </a:r>
              <a:r>
                <a:rPr lang="en-US" altLang="zh-CN" b="1" dirty="0"/>
                <a:t>ext Here</a:t>
              </a:r>
              <a:endParaRPr lang="en-US" b="1" dirty="0"/>
            </a:p>
          </p:txBody>
        </p:sp>
        <p:sp>
          <p:nvSpPr>
            <p:cNvPr id="9" name="ïṥļïdè">
              <a:extLst>
                <a:ext uri="{FF2B5EF4-FFF2-40B4-BE49-F238E27FC236}">
                  <a16:creationId xmlns:a16="http://schemas.microsoft.com/office/drawing/2014/main" id="{3116E6E1-B4D0-4C29-B9AA-49EFF0C02A76}"/>
                </a:ext>
              </a:extLst>
            </p:cNvPr>
            <p:cNvSpPr txBox="1"/>
            <p:nvPr/>
          </p:nvSpPr>
          <p:spPr>
            <a:xfrm>
              <a:off x="679069" y="4217974"/>
              <a:ext cx="2466008" cy="631137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iṡļîḑè">
              <a:extLst>
                <a:ext uri="{FF2B5EF4-FFF2-40B4-BE49-F238E27FC236}">
                  <a16:creationId xmlns:a16="http://schemas.microsoft.com/office/drawing/2014/main" id="{B5FE45EF-468D-450B-AA79-92E38F589343}"/>
                </a:ext>
              </a:extLst>
            </p:cNvPr>
            <p:cNvSpPr txBox="1"/>
            <p:nvPr/>
          </p:nvSpPr>
          <p:spPr>
            <a:xfrm>
              <a:off x="9054496" y="4217974"/>
              <a:ext cx="2466000" cy="333702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1" name="i$ļïďè">
              <a:extLst>
                <a:ext uri="{FF2B5EF4-FFF2-40B4-BE49-F238E27FC236}">
                  <a16:creationId xmlns:a16="http://schemas.microsoft.com/office/drawing/2014/main" id="{C91A637C-02B5-4E41-87F6-B2635ED2DA9B}"/>
                </a:ext>
              </a:extLst>
            </p:cNvPr>
            <p:cNvSpPr txBox="1"/>
            <p:nvPr/>
          </p:nvSpPr>
          <p:spPr>
            <a:xfrm>
              <a:off x="9054496" y="4551676"/>
              <a:ext cx="2466000" cy="520211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ïsļiḑé">
              <a:extLst>
                <a:ext uri="{FF2B5EF4-FFF2-40B4-BE49-F238E27FC236}">
                  <a16:creationId xmlns:a16="http://schemas.microsoft.com/office/drawing/2014/main" id="{352C5002-F075-49A7-B6F4-B82AB013AA2E}"/>
                </a:ext>
              </a:extLst>
            </p:cNvPr>
            <p:cNvSpPr txBox="1"/>
            <p:nvPr/>
          </p:nvSpPr>
          <p:spPr>
            <a:xfrm>
              <a:off x="9054496" y="1742149"/>
              <a:ext cx="2466000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3" name="ïṡļíḓe">
              <a:extLst>
                <a:ext uri="{FF2B5EF4-FFF2-40B4-BE49-F238E27FC236}">
                  <a16:creationId xmlns:a16="http://schemas.microsoft.com/office/drawing/2014/main" id="{E16510D4-D2F3-462A-879E-0B1445C25AED}"/>
                </a:ext>
              </a:extLst>
            </p:cNvPr>
            <p:cNvSpPr txBox="1"/>
            <p:nvPr/>
          </p:nvSpPr>
          <p:spPr>
            <a:xfrm>
              <a:off x="9054496" y="2075851"/>
              <a:ext cx="2466000" cy="527826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4" name="iŝḻîḓe">
              <a:extLst>
                <a:ext uri="{FF2B5EF4-FFF2-40B4-BE49-F238E27FC236}">
                  <a16:creationId xmlns:a16="http://schemas.microsoft.com/office/drawing/2014/main" id="{4E5B0836-00C8-40DC-8097-3EDD2EA1C8CE}"/>
                </a:ext>
              </a:extLst>
            </p:cNvPr>
            <p:cNvGrpSpPr/>
            <p:nvPr/>
          </p:nvGrpSpPr>
          <p:grpSpPr>
            <a:xfrm>
              <a:off x="3674601" y="1232958"/>
              <a:ext cx="4842799" cy="4841898"/>
              <a:chOff x="3666349" y="1219203"/>
              <a:chExt cx="4842799" cy="4841898"/>
            </a:xfrm>
          </p:grpSpPr>
          <p:sp>
            <p:nvSpPr>
              <p:cNvPr id="19" name="ïṩľîḍé">
                <a:extLst>
                  <a:ext uri="{FF2B5EF4-FFF2-40B4-BE49-F238E27FC236}">
                    <a16:creationId xmlns:a16="http://schemas.microsoft.com/office/drawing/2014/main" id="{58E6A89E-2761-490B-94C6-02F166ACE66D}"/>
                  </a:ext>
                </a:extLst>
              </p:cNvPr>
              <p:cNvSpPr/>
              <p:nvPr/>
            </p:nvSpPr>
            <p:spPr bwMode="auto">
              <a:xfrm rot="19397468">
                <a:off x="4271965" y="1219203"/>
                <a:ext cx="2473570" cy="2508962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ṣľiďè">
                <a:extLst>
                  <a:ext uri="{FF2B5EF4-FFF2-40B4-BE49-F238E27FC236}">
                    <a16:creationId xmlns:a16="http://schemas.microsoft.com/office/drawing/2014/main" id="{2E61193F-AA1D-4B1F-91CD-6CC6BB6B4225}"/>
                  </a:ext>
                </a:extLst>
              </p:cNvPr>
              <p:cNvSpPr txBox="1"/>
              <p:nvPr/>
            </p:nvSpPr>
            <p:spPr>
              <a:xfrm>
                <a:off x="5159937" y="1965853"/>
                <a:ext cx="697627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sz="6000" b="1" dirty="0">
                    <a:solidFill>
                      <a:srgbClr val="FFFFFF"/>
                    </a:solidFill>
                  </a:rPr>
                  <a:t>S</a:t>
                </a:r>
              </a:p>
            </p:txBody>
          </p:sp>
          <p:sp>
            <p:nvSpPr>
              <p:cNvPr id="21" name="îşḷîḓê">
                <a:extLst>
                  <a:ext uri="{FF2B5EF4-FFF2-40B4-BE49-F238E27FC236}">
                    <a16:creationId xmlns:a16="http://schemas.microsoft.com/office/drawing/2014/main" id="{AFBA3EB4-F7CE-481E-8DD5-8C90E127EA89}"/>
                  </a:ext>
                </a:extLst>
              </p:cNvPr>
              <p:cNvSpPr/>
              <p:nvPr/>
            </p:nvSpPr>
            <p:spPr bwMode="auto">
              <a:xfrm rot="3202081">
                <a:off x="6017879" y="1803638"/>
                <a:ext cx="2473249" cy="2509288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ḻîďe">
                <a:extLst>
                  <a:ext uri="{FF2B5EF4-FFF2-40B4-BE49-F238E27FC236}">
                    <a16:creationId xmlns:a16="http://schemas.microsoft.com/office/drawing/2014/main" id="{66050C71-B057-4A9F-BB32-F2ADEBE8A412}"/>
                  </a:ext>
                </a:extLst>
              </p:cNvPr>
              <p:cNvSpPr txBox="1"/>
              <p:nvPr/>
            </p:nvSpPr>
            <p:spPr>
              <a:xfrm>
                <a:off x="6799090" y="2550451"/>
                <a:ext cx="910827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6000" b="1" dirty="0">
                    <a:solidFill>
                      <a:srgbClr val="FFFFFF"/>
                    </a:solidFill>
                  </a:rPr>
                  <a:t>W</a:t>
                </a:r>
              </a:p>
            </p:txBody>
          </p:sp>
          <p:sp>
            <p:nvSpPr>
              <p:cNvPr id="23" name="iš1ïdé">
                <a:extLst>
                  <a:ext uri="{FF2B5EF4-FFF2-40B4-BE49-F238E27FC236}">
                    <a16:creationId xmlns:a16="http://schemas.microsoft.com/office/drawing/2014/main" id="{57C3B41E-A6A2-41C2-9FF6-D9788D77867A}"/>
                  </a:ext>
                </a:extLst>
              </p:cNvPr>
              <p:cNvSpPr/>
              <p:nvPr/>
            </p:nvSpPr>
            <p:spPr bwMode="auto">
              <a:xfrm rot="8579122">
                <a:off x="5429041" y="3552139"/>
                <a:ext cx="2473570" cy="2508962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ṥļíḑe">
                <a:extLst>
                  <a:ext uri="{FF2B5EF4-FFF2-40B4-BE49-F238E27FC236}">
                    <a16:creationId xmlns:a16="http://schemas.microsoft.com/office/drawing/2014/main" id="{360CB005-1903-4FAC-BB8A-7E0198C5D6EE}"/>
                  </a:ext>
                </a:extLst>
              </p:cNvPr>
              <p:cNvSpPr txBox="1"/>
              <p:nvPr/>
            </p:nvSpPr>
            <p:spPr>
              <a:xfrm>
                <a:off x="6274533" y="4298789"/>
                <a:ext cx="782586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6000" b="1" dirty="0">
                    <a:solidFill>
                      <a:srgbClr val="FFFFFF"/>
                    </a:solidFill>
                  </a:rPr>
                  <a:t>O</a:t>
                </a:r>
              </a:p>
            </p:txBody>
          </p:sp>
          <p:sp>
            <p:nvSpPr>
              <p:cNvPr id="25" name="iṣḷïdè">
                <a:extLst>
                  <a:ext uri="{FF2B5EF4-FFF2-40B4-BE49-F238E27FC236}">
                    <a16:creationId xmlns:a16="http://schemas.microsoft.com/office/drawing/2014/main" id="{2D42412F-6B6D-4264-BA57-6432C5318605}"/>
                  </a:ext>
                </a:extLst>
              </p:cNvPr>
              <p:cNvSpPr/>
              <p:nvPr/>
            </p:nvSpPr>
            <p:spPr bwMode="auto">
              <a:xfrm rot="13978264">
                <a:off x="3684368" y="2979649"/>
                <a:ext cx="2473249" cy="2509288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ŝ1iḍé">
                <a:extLst>
                  <a:ext uri="{FF2B5EF4-FFF2-40B4-BE49-F238E27FC236}">
                    <a16:creationId xmlns:a16="http://schemas.microsoft.com/office/drawing/2014/main" id="{0698893F-C265-4312-AB97-8C66378423C3}"/>
                  </a:ext>
                </a:extLst>
              </p:cNvPr>
              <p:cNvSpPr txBox="1"/>
              <p:nvPr/>
            </p:nvSpPr>
            <p:spPr>
              <a:xfrm>
                <a:off x="4593820" y="3726462"/>
                <a:ext cx="654345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6000" b="1" dirty="0">
                    <a:solidFill>
                      <a:srgbClr val="FFFFFF"/>
                    </a:solidFill>
                  </a:rPr>
                  <a:t>T</a:t>
                </a:r>
              </a:p>
            </p:txBody>
          </p:sp>
        </p:grpSp>
        <p:sp>
          <p:nvSpPr>
            <p:cNvPr id="15" name="ï$ļîḓé">
              <a:extLst>
                <a:ext uri="{FF2B5EF4-FFF2-40B4-BE49-F238E27FC236}">
                  <a16:creationId xmlns:a16="http://schemas.microsoft.com/office/drawing/2014/main" id="{B246A990-E460-4D56-830D-A67EB0329718}"/>
                </a:ext>
              </a:extLst>
            </p:cNvPr>
            <p:cNvSpPr/>
            <p:nvPr/>
          </p:nvSpPr>
          <p:spPr bwMode="auto">
            <a:xfrm>
              <a:off x="3174652" y="1719000"/>
              <a:ext cx="389106" cy="391232"/>
            </a:xfrm>
            <a:custGeom>
              <a:avLst/>
              <a:gdLst>
                <a:gd name="T0" fmla="*/ 180 w 270"/>
                <a:gd name="T1" fmla="*/ 136 h 271"/>
                <a:gd name="T2" fmla="*/ 167 w 270"/>
                <a:gd name="T3" fmla="*/ 167 h 271"/>
                <a:gd name="T4" fmla="*/ 135 w 270"/>
                <a:gd name="T5" fmla="*/ 181 h 271"/>
                <a:gd name="T6" fmla="*/ 103 w 270"/>
                <a:gd name="T7" fmla="*/ 167 h 271"/>
                <a:gd name="T8" fmla="*/ 90 w 270"/>
                <a:gd name="T9" fmla="*/ 136 h 271"/>
                <a:gd name="T10" fmla="*/ 103 w 270"/>
                <a:gd name="T11" fmla="*/ 104 h 271"/>
                <a:gd name="T12" fmla="*/ 135 w 270"/>
                <a:gd name="T13" fmla="*/ 90 h 271"/>
                <a:gd name="T14" fmla="*/ 167 w 270"/>
                <a:gd name="T15" fmla="*/ 104 h 271"/>
                <a:gd name="T16" fmla="*/ 180 w 270"/>
                <a:gd name="T17" fmla="*/ 136 h 271"/>
                <a:gd name="T18" fmla="*/ 203 w 270"/>
                <a:gd name="T19" fmla="*/ 136 h 271"/>
                <a:gd name="T20" fmla="*/ 183 w 270"/>
                <a:gd name="T21" fmla="*/ 88 h 271"/>
                <a:gd name="T22" fmla="*/ 135 w 270"/>
                <a:gd name="T23" fmla="*/ 68 h 271"/>
                <a:gd name="T24" fmla="*/ 87 w 270"/>
                <a:gd name="T25" fmla="*/ 88 h 271"/>
                <a:gd name="T26" fmla="*/ 68 w 270"/>
                <a:gd name="T27" fmla="*/ 136 h 271"/>
                <a:gd name="T28" fmla="*/ 87 w 270"/>
                <a:gd name="T29" fmla="*/ 183 h 271"/>
                <a:gd name="T30" fmla="*/ 135 w 270"/>
                <a:gd name="T31" fmla="*/ 203 h 271"/>
                <a:gd name="T32" fmla="*/ 183 w 270"/>
                <a:gd name="T33" fmla="*/ 183 h 271"/>
                <a:gd name="T34" fmla="*/ 203 w 270"/>
                <a:gd name="T35" fmla="*/ 136 h 271"/>
                <a:gd name="T36" fmla="*/ 225 w 270"/>
                <a:gd name="T37" fmla="*/ 136 h 271"/>
                <a:gd name="T38" fmla="*/ 199 w 270"/>
                <a:gd name="T39" fmla="*/ 199 h 271"/>
                <a:gd name="T40" fmla="*/ 135 w 270"/>
                <a:gd name="T41" fmla="*/ 226 h 271"/>
                <a:gd name="T42" fmla="*/ 72 w 270"/>
                <a:gd name="T43" fmla="*/ 199 h 271"/>
                <a:gd name="T44" fmla="*/ 45 w 270"/>
                <a:gd name="T45" fmla="*/ 136 h 271"/>
                <a:gd name="T46" fmla="*/ 72 w 270"/>
                <a:gd name="T47" fmla="*/ 72 h 271"/>
                <a:gd name="T48" fmla="*/ 135 w 270"/>
                <a:gd name="T49" fmla="*/ 45 h 271"/>
                <a:gd name="T50" fmla="*/ 199 w 270"/>
                <a:gd name="T51" fmla="*/ 72 h 271"/>
                <a:gd name="T52" fmla="*/ 225 w 270"/>
                <a:gd name="T53" fmla="*/ 136 h 271"/>
                <a:gd name="T54" fmla="*/ 248 w 270"/>
                <a:gd name="T55" fmla="*/ 136 h 271"/>
                <a:gd name="T56" fmla="*/ 239 w 270"/>
                <a:gd name="T57" fmla="*/ 92 h 271"/>
                <a:gd name="T58" fmla="*/ 215 w 270"/>
                <a:gd name="T59" fmla="*/ 56 h 271"/>
                <a:gd name="T60" fmla="*/ 179 w 270"/>
                <a:gd name="T61" fmla="*/ 32 h 271"/>
                <a:gd name="T62" fmla="*/ 135 w 270"/>
                <a:gd name="T63" fmla="*/ 23 h 271"/>
                <a:gd name="T64" fmla="*/ 91 w 270"/>
                <a:gd name="T65" fmla="*/ 32 h 271"/>
                <a:gd name="T66" fmla="*/ 56 w 270"/>
                <a:gd name="T67" fmla="*/ 56 h 271"/>
                <a:gd name="T68" fmla="*/ 32 w 270"/>
                <a:gd name="T69" fmla="*/ 92 h 271"/>
                <a:gd name="T70" fmla="*/ 23 w 270"/>
                <a:gd name="T71" fmla="*/ 136 h 271"/>
                <a:gd name="T72" fmla="*/ 32 w 270"/>
                <a:gd name="T73" fmla="*/ 179 h 271"/>
                <a:gd name="T74" fmla="*/ 56 w 270"/>
                <a:gd name="T75" fmla="*/ 215 h 271"/>
                <a:gd name="T76" fmla="*/ 91 w 270"/>
                <a:gd name="T77" fmla="*/ 239 h 271"/>
                <a:gd name="T78" fmla="*/ 135 w 270"/>
                <a:gd name="T79" fmla="*/ 248 h 271"/>
                <a:gd name="T80" fmla="*/ 179 w 270"/>
                <a:gd name="T81" fmla="*/ 239 h 271"/>
                <a:gd name="T82" fmla="*/ 215 w 270"/>
                <a:gd name="T83" fmla="*/ 215 h 271"/>
                <a:gd name="T84" fmla="*/ 239 w 270"/>
                <a:gd name="T85" fmla="*/ 179 h 271"/>
                <a:gd name="T86" fmla="*/ 248 w 270"/>
                <a:gd name="T87" fmla="*/ 136 h 271"/>
                <a:gd name="T88" fmla="*/ 270 w 270"/>
                <a:gd name="T89" fmla="*/ 136 h 271"/>
                <a:gd name="T90" fmla="*/ 252 w 270"/>
                <a:gd name="T91" fmla="*/ 203 h 271"/>
                <a:gd name="T92" fmla="*/ 203 w 270"/>
                <a:gd name="T93" fmla="*/ 253 h 271"/>
                <a:gd name="T94" fmla="*/ 135 w 270"/>
                <a:gd name="T95" fmla="*/ 271 h 271"/>
                <a:gd name="T96" fmla="*/ 67 w 270"/>
                <a:gd name="T97" fmla="*/ 253 h 271"/>
                <a:gd name="T98" fmla="*/ 18 w 270"/>
                <a:gd name="T99" fmla="*/ 203 h 271"/>
                <a:gd name="T100" fmla="*/ 0 w 270"/>
                <a:gd name="T101" fmla="*/ 136 h 271"/>
                <a:gd name="T102" fmla="*/ 18 w 270"/>
                <a:gd name="T103" fmla="*/ 68 h 271"/>
                <a:gd name="T104" fmla="*/ 67 w 270"/>
                <a:gd name="T105" fmla="*/ 19 h 271"/>
                <a:gd name="T106" fmla="*/ 135 w 270"/>
                <a:gd name="T107" fmla="*/ 0 h 271"/>
                <a:gd name="T108" fmla="*/ 203 w 270"/>
                <a:gd name="T109" fmla="*/ 19 h 271"/>
                <a:gd name="T110" fmla="*/ 252 w 270"/>
                <a:gd name="T111" fmla="*/ 68 h 271"/>
                <a:gd name="T112" fmla="*/ 270 w 270"/>
                <a:gd name="T113" fmla="*/ 13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0" h="271">
                  <a:moveTo>
                    <a:pt x="180" y="136"/>
                  </a:moveTo>
                  <a:cubicBezTo>
                    <a:pt x="180" y="148"/>
                    <a:pt x="176" y="159"/>
                    <a:pt x="167" y="167"/>
                  </a:cubicBezTo>
                  <a:cubicBezTo>
                    <a:pt x="158" y="176"/>
                    <a:pt x="148" y="181"/>
                    <a:pt x="135" y="181"/>
                  </a:cubicBezTo>
                  <a:cubicBezTo>
                    <a:pt x="123" y="181"/>
                    <a:pt x="112" y="176"/>
                    <a:pt x="103" y="167"/>
                  </a:cubicBezTo>
                  <a:cubicBezTo>
                    <a:pt x="95" y="159"/>
                    <a:pt x="90" y="148"/>
                    <a:pt x="90" y="136"/>
                  </a:cubicBezTo>
                  <a:cubicBezTo>
                    <a:pt x="90" y="123"/>
                    <a:pt x="95" y="113"/>
                    <a:pt x="103" y="104"/>
                  </a:cubicBezTo>
                  <a:cubicBezTo>
                    <a:pt x="112" y="95"/>
                    <a:pt x="123" y="90"/>
                    <a:pt x="135" y="90"/>
                  </a:cubicBezTo>
                  <a:cubicBezTo>
                    <a:pt x="148" y="90"/>
                    <a:pt x="158" y="95"/>
                    <a:pt x="167" y="104"/>
                  </a:cubicBezTo>
                  <a:cubicBezTo>
                    <a:pt x="176" y="113"/>
                    <a:pt x="180" y="123"/>
                    <a:pt x="180" y="136"/>
                  </a:cubicBezTo>
                  <a:close/>
                  <a:moveTo>
                    <a:pt x="203" y="136"/>
                  </a:moveTo>
                  <a:cubicBezTo>
                    <a:pt x="203" y="117"/>
                    <a:pt x="196" y="101"/>
                    <a:pt x="183" y="88"/>
                  </a:cubicBezTo>
                  <a:cubicBezTo>
                    <a:pt x="170" y="75"/>
                    <a:pt x="154" y="68"/>
                    <a:pt x="135" y="68"/>
                  </a:cubicBezTo>
                  <a:cubicBezTo>
                    <a:pt x="117" y="68"/>
                    <a:pt x="101" y="75"/>
                    <a:pt x="87" y="88"/>
                  </a:cubicBezTo>
                  <a:cubicBezTo>
                    <a:pt x="74" y="101"/>
                    <a:pt x="68" y="117"/>
                    <a:pt x="68" y="136"/>
                  </a:cubicBezTo>
                  <a:cubicBezTo>
                    <a:pt x="68" y="154"/>
                    <a:pt x="74" y="170"/>
                    <a:pt x="87" y="183"/>
                  </a:cubicBezTo>
                  <a:cubicBezTo>
                    <a:pt x="101" y="197"/>
                    <a:pt x="117" y="203"/>
                    <a:pt x="135" y="203"/>
                  </a:cubicBezTo>
                  <a:cubicBezTo>
                    <a:pt x="154" y="203"/>
                    <a:pt x="170" y="197"/>
                    <a:pt x="183" y="183"/>
                  </a:cubicBezTo>
                  <a:cubicBezTo>
                    <a:pt x="196" y="170"/>
                    <a:pt x="203" y="154"/>
                    <a:pt x="203" y="136"/>
                  </a:cubicBezTo>
                  <a:close/>
                  <a:moveTo>
                    <a:pt x="225" y="136"/>
                  </a:moveTo>
                  <a:cubicBezTo>
                    <a:pt x="225" y="160"/>
                    <a:pt x="217" y="182"/>
                    <a:pt x="199" y="199"/>
                  </a:cubicBezTo>
                  <a:cubicBezTo>
                    <a:pt x="181" y="217"/>
                    <a:pt x="160" y="226"/>
                    <a:pt x="135" y="226"/>
                  </a:cubicBezTo>
                  <a:cubicBezTo>
                    <a:pt x="110" y="226"/>
                    <a:pt x="89" y="217"/>
                    <a:pt x="72" y="199"/>
                  </a:cubicBezTo>
                  <a:cubicBezTo>
                    <a:pt x="54" y="182"/>
                    <a:pt x="45" y="160"/>
                    <a:pt x="45" y="136"/>
                  </a:cubicBezTo>
                  <a:cubicBezTo>
                    <a:pt x="45" y="111"/>
                    <a:pt x="54" y="89"/>
                    <a:pt x="72" y="72"/>
                  </a:cubicBezTo>
                  <a:cubicBezTo>
                    <a:pt x="89" y="54"/>
                    <a:pt x="110" y="45"/>
                    <a:pt x="135" y="45"/>
                  </a:cubicBezTo>
                  <a:cubicBezTo>
                    <a:pt x="160" y="45"/>
                    <a:pt x="181" y="54"/>
                    <a:pt x="199" y="72"/>
                  </a:cubicBezTo>
                  <a:cubicBezTo>
                    <a:pt x="217" y="89"/>
                    <a:pt x="225" y="111"/>
                    <a:pt x="225" y="136"/>
                  </a:cubicBezTo>
                  <a:close/>
                  <a:moveTo>
                    <a:pt x="248" y="136"/>
                  </a:moveTo>
                  <a:cubicBezTo>
                    <a:pt x="248" y="120"/>
                    <a:pt x="245" y="106"/>
                    <a:pt x="239" y="92"/>
                  </a:cubicBezTo>
                  <a:cubicBezTo>
                    <a:pt x="233" y="78"/>
                    <a:pt x="225" y="66"/>
                    <a:pt x="215" y="56"/>
                  </a:cubicBezTo>
                  <a:cubicBezTo>
                    <a:pt x="205" y="46"/>
                    <a:pt x="193" y="38"/>
                    <a:pt x="179" y="32"/>
                  </a:cubicBezTo>
                  <a:cubicBezTo>
                    <a:pt x="165" y="26"/>
                    <a:pt x="150" y="23"/>
                    <a:pt x="135" y="23"/>
                  </a:cubicBezTo>
                  <a:cubicBezTo>
                    <a:pt x="120" y="23"/>
                    <a:pt x="105" y="26"/>
                    <a:pt x="91" y="32"/>
                  </a:cubicBezTo>
                  <a:cubicBezTo>
                    <a:pt x="78" y="38"/>
                    <a:pt x="66" y="46"/>
                    <a:pt x="56" y="56"/>
                  </a:cubicBezTo>
                  <a:cubicBezTo>
                    <a:pt x="46" y="66"/>
                    <a:pt x="38" y="78"/>
                    <a:pt x="32" y="92"/>
                  </a:cubicBezTo>
                  <a:cubicBezTo>
                    <a:pt x="26" y="106"/>
                    <a:pt x="23" y="120"/>
                    <a:pt x="23" y="136"/>
                  </a:cubicBezTo>
                  <a:cubicBezTo>
                    <a:pt x="23" y="151"/>
                    <a:pt x="26" y="165"/>
                    <a:pt x="32" y="179"/>
                  </a:cubicBezTo>
                  <a:cubicBezTo>
                    <a:pt x="38" y="193"/>
                    <a:pt x="46" y="205"/>
                    <a:pt x="56" y="215"/>
                  </a:cubicBezTo>
                  <a:cubicBezTo>
                    <a:pt x="66" y="225"/>
                    <a:pt x="78" y="233"/>
                    <a:pt x="91" y="239"/>
                  </a:cubicBezTo>
                  <a:cubicBezTo>
                    <a:pt x="105" y="245"/>
                    <a:pt x="120" y="248"/>
                    <a:pt x="135" y="248"/>
                  </a:cubicBezTo>
                  <a:cubicBezTo>
                    <a:pt x="150" y="248"/>
                    <a:pt x="165" y="245"/>
                    <a:pt x="179" y="239"/>
                  </a:cubicBezTo>
                  <a:cubicBezTo>
                    <a:pt x="193" y="233"/>
                    <a:pt x="205" y="225"/>
                    <a:pt x="215" y="215"/>
                  </a:cubicBezTo>
                  <a:cubicBezTo>
                    <a:pt x="225" y="205"/>
                    <a:pt x="233" y="193"/>
                    <a:pt x="239" y="179"/>
                  </a:cubicBezTo>
                  <a:cubicBezTo>
                    <a:pt x="245" y="165"/>
                    <a:pt x="248" y="151"/>
                    <a:pt x="248" y="136"/>
                  </a:cubicBezTo>
                  <a:close/>
                  <a:moveTo>
                    <a:pt x="270" y="136"/>
                  </a:moveTo>
                  <a:cubicBezTo>
                    <a:pt x="270" y="160"/>
                    <a:pt x="264" y="183"/>
                    <a:pt x="252" y="203"/>
                  </a:cubicBezTo>
                  <a:cubicBezTo>
                    <a:pt x="240" y="224"/>
                    <a:pt x="224" y="241"/>
                    <a:pt x="203" y="253"/>
                  </a:cubicBezTo>
                  <a:cubicBezTo>
                    <a:pt x="182" y="265"/>
                    <a:pt x="160" y="271"/>
                    <a:pt x="135" y="271"/>
                  </a:cubicBezTo>
                  <a:cubicBezTo>
                    <a:pt x="111" y="271"/>
                    <a:pt x="88" y="265"/>
                    <a:pt x="67" y="253"/>
                  </a:cubicBezTo>
                  <a:cubicBezTo>
                    <a:pt x="47" y="241"/>
                    <a:pt x="30" y="224"/>
                    <a:pt x="18" y="203"/>
                  </a:cubicBezTo>
                  <a:cubicBezTo>
                    <a:pt x="6" y="183"/>
                    <a:pt x="0" y="160"/>
                    <a:pt x="0" y="136"/>
                  </a:cubicBezTo>
                  <a:cubicBezTo>
                    <a:pt x="0" y="111"/>
                    <a:pt x="6" y="88"/>
                    <a:pt x="18" y="68"/>
                  </a:cubicBezTo>
                  <a:cubicBezTo>
                    <a:pt x="30" y="47"/>
                    <a:pt x="47" y="31"/>
                    <a:pt x="67" y="19"/>
                  </a:cubicBezTo>
                  <a:cubicBezTo>
                    <a:pt x="88" y="6"/>
                    <a:pt x="111" y="0"/>
                    <a:pt x="135" y="0"/>
                  </a:cubicBezTo>
                  <a:cubicBezTo>
                    <a:pt x="160" y="0"/>
                    <a:pt x="182" y="6"/>
                    <a:pt x="203" y="19"/>
                  </a:cubicBezTo>
                  <a:cubicBezTo>
                    <a:pt x="224" y="31"/>
                    <a:pt x="240" y="47"/>
                    <a:pt x="252" y="68"/>
                  </a:cubicBezTo>
                  <a:cubicBezTo>
                    <a:pt x="264" y="88"/>
                    <a:pt x="270" y="111"/>
                    <a:pt x="270" y="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ṩļiḍè">
              <a:extLst>
                <a:ext uri="{FF2B5EF4-FFF2-40B4-BE49-F238E27FC236}">
                  <a16:creationId xmlns:a16="http://schemas.microsoft.com/office/drawing/2014/main" id="{2C6E0928-16B8-41CA-8AB0-075FAE51F124}"/>
                </a:ext>
              </a:extLst>
            </p:cNvPr>
            <p:cNvSpPr/>
            <p:nvPr/>
          </p:nvSpPr>
          <p:spPr bwMode="auto">
            <a:xfrm>
              <a:off x="3174652" y="4014000"/>
              <a:ext cx="461399" cy="463524"/>
            </a:xfrm>
            <a:custGeom>
              <a:avLst/>
              <a:gdLst>
                <a:gd name="T0" fmla="*/ 96 w 320"/>
                <a:gd name="T1" fmla="*/ 99 h 320"/>
                <a:gd name="T2" fmla="*/ 53 w 320"/>
                <a:gd name="T3" fmla="*/ 122 h 320"/>
                <a:gd name="T4" fmla="*/ 30 w 320"/>
                <a:gd name="T5" fmla="*/ 165 h 320"/>
                <a:gd name="T6" fmla="*/ 41 w 320"/>
                <a:gd name="T7" fmla="*/ 172 h 320"/>
                <a:gd name="T8" fmla="*/ 69 w 320"/>
                <a:gd name="T9" fmla="*/ 138 h 320"/>
                <a:gd name="T10" fmla="*/ 102 w 320"/>
                <a:gd name="T11" fmla="*/ 114 h 320"/>
                <a:gd name="T12" fmla="*/ 270 w 320"/>
                <a:gd name="T13" fmla="*/ 42 h 320"/>
                <a:gd name="T14" fmla="*/ 234 w 320"/>
                <a:gd name="T15" fmla="*/ 93 h 320"/>
                <a:gd name="T16" fmla="*/ 250 w 320"/>
                <a:gd name="T17" fmla="*/ 114 h 320"/>
                <a:gd name="T18" fmla="*/ 235 w 320"/>
                <a:gd name="T19" fmla="*/ 133 h 320"/>
                <a:gd name="T20" fmla="*/ 241 w 320"/>
                <a:gd name="T21" fmla="*/ 243 h 320"/>
                <a:gd name="T22" fmla="*/ 174 w 320"/>
                <a:gd name="T23" fmla="*/ 310 h 320"/>
                <a:gd name="T24" fmla="*/ 77 w 320"/>
                <a:gd name="T25" fmla="*/ 310 h 320"/>
                <a:gd name="T26" fmla="*/ 10 w 320"/>
                <a:gd name="T27" fmla="*/ 243 h 320"/>
                <a:gd name="T28" fmla="*/ 10 w 320"/>
                <a:gd name="T29" fmla="*/ 146 h 320"/>
                <a:gd name="T30" fmla="*/ 77 w 320"/>
                <a:gd name="T31" fmla="*/ 79 h 320"/>
                <a:gd name="T32" fmla="*/ 187 w 320"/>
                <a:gd name="T33" fmla="*/ 85 h 320"/>
                <a:gd name="T34" fmla="*/ 206 w 320"/>
                <a:gd name="T35" fmla="*/ 70 h 320"/>
                <a:gd name="T36" fmla="*/ 226 w 320"/>
                <a:gd name="T37" fmla="*/ 85 h 320"/>
                <a:gd name="T38" fmla="*/ 271 w 320"/>
                <a:gd name="T39" fmla="*/ 32 h 320"/>
                <a:gd name="T40" fmla="*/ 263 w 320"/>
                <a:gd name="T41" fmla="*/ 32 h 320"/>
                <a:gd name="T42" fmla="*/ 245 w 320"/>
                <a:gd name="T43" fmla="*/ 12 h 320"/>
                <a:gd name="T44" fmla="*/ 251 w 320"/>
                <a:gd name="T45" fmla="*/ 6 h 320"/>
                <a:gd name="T46" fmla="*/ 271 w 320"/>
                <a:gd name="T47" fmla="*/ 24 h 320"/>
                <a:gd name="T48" fmla="*/ 271 w 320"/>
                <a:gd name="T49" fmla="*/ 32 h 320"/>
                <a:gd name="T50" fmla="*/ 308 w 320"/>
                <a:gd name="T51" fmla="*/ 75 h 320"/>
                <a:gd name="T52" fmla="*/ 288 w 320"/>
                <a:gd name="T53" fmla="*/ 57 h 320"/>
                <a:gd name="T54" fmla="*/ 288 w 320"/>
                <a:gd name="T55" fmla="*/ 49 h 320"/>
                <a:gd name="T56" fmla="*/ 296 w 320"/>
                <a:gd name="T57" fmla="*/ 49 h 320"/>
                <a:gd name="T58" fmla="*/ 314 w 320"/>
                <a:gd name="T59" fmla="*/ 69 h 320"/>
                <a:gd name="T60" fmla="*/ 320 w 320"/>
                <a:gd name="T61" fmla="*/ 40 h 320"/>
                <a:gd name="T62" fmla="*/ 314 w 320"/>
                <a:gd name="T63" fmla="*/ 46 h 320"/>
                <a:gd name="T64" fmla="*/ 293 w 320"/>
                <a:gd name="T65" fmla="*/ 44 h 320"/>
                <a:gd name="T66" fmla="*/ 293 w 320"/>
                <a:gd name="T67" fmla="*/ 36 h 320"/>
                <a:gd name="T68" fmla="*/ 314 w 320"/>
                <a:gd name="T69" fmla="*/ 35 h 320"/>
                <a:gd name="T70" fmla="*/ 320 w 320"/>
                <a:gd name="T71" fmla="*/ 40 h 320"/>
                <a:gd name="T72" fmla="*/ 285 w 320"/>
                <a:gd name="T73" fmla="*/ 23 h 320"/>
                <a:gd name="T74" fmla="*/ 280 w 320"/>
                <a:gd name="T75" fmla="*/ 29 h 320"/>
                <a:gd name="T76" fmla="*/ 274 w 320"/>
                <a:gd name="T77" fmla="*/ 23 h 320"/>
                <a:gd name="T78" fmla="*/ 275 w 320"/>
                <a:gd name="T79" fmla="*/ 2 h 320"/>
                <a:gd name="T80" fmla="*/ 284 w 320"/>
                <a:gd name="T81" fmla="*/ 2 h 320"/>
                <a:gd name="T82" fmla="*/ 312 w 320"/>
                <a:gd name="T83" fmla="*/ 16 h 320"/>
                <a:gd name="T84" fmla="*/ 292 w 320"/>
                <a:gd name="T85" fmla="*/ 34 h 320"/>
                <a:gd name="T86" fmla="*/ 286 w 320"/>
                <a:gd name="T87" fmla="*/ 28 h 320"/>
                <a:gd name="T88" fmla="*/ 304 w 320"/>
                <a:gd name="T89" fmla="*/ 8 h 320"/>
                <a:gd name="T90" fmla="*/ 312 w 320"/>
                <a:gd name="T91" fmla="*/ 8 h 320"/>
                <a:gd name="T92" fmla="*/ 312 w 320"/>
                <a:gd name="T93" fmla="*/ 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320">
                  <a:moveTo>
                    <a:pt x="102" y="105"/>
                  </a:moveTo>
                  <a:cubicBezTo>
                    <a:pt x="101" y="102"/>
                    <a:pt x="99" y="100"/>
                    <a:pt x="96" y="99"/>
                  </a:cubicBezTo>
                  <a:cubicBezTo>
                    <a:pt x="93" y="98"/>
                    <a:pt x="90" y="98"/>
                    <a:pt x="87" y="99"/>
                  </a:cubicBezTo>
                  <a:cubicBezTo>
                    <a:pt x="74" y="104"/>
                    <a:pt x="63" y="112"/>
                    <a:pt x="53" y="122"/>
                  </a:cubicBezTo>
                  <a:cubicBezTo>
                    <a:pt x="43" y="132"/>
                    <a:pt x="35" y="143"/>
                    <a:pt x="30" y="156"/>
                  </a:cubicBezTo>
                  <a:cubicBezTo>
                    <a:pt x="29" y="159"/>
                    <a:pt x="29" y="162"/>
                    <a:pt x="30" y="165"/>
                  </a:cubicBezTo>
                  <a:cubicBezTo>
                    <a:pt x="31" y="167"/>
                    <a:pt x="33" y="169"/>
                    <a:pt x="36" y="171"/>
                  </a:cubicBezTo>
                  <a:cubicBezTo>
                    <a:pt x="38" y="171"/>
                    <a:pt x="39" y="172"/>
                    <a:pt x="41" y="172"/>
                  </a:cubicBezTo>
                  <a:cubicBezTo>
                    <a:pt x="46" y="172"/>
                    <a:pt x="49" y="169"/>
                    <a:pt x="51" y="164"/>
                  </a:cubicBezTo>
                  <a:cubicBezTo>
                    <a:pt x="55" y="154"/>
                    <a:pt x="61" y="146"/>
                    <a:pt x="69" y="138"/>
                  </a:cubicBezTo>
                  <a:cubicBezTo>
                    <a:pt x="77" y="130"/>
                    <a:pt x="86" y="124"/>
                    <a:pt x="95" y="120"/>
                  </a:cubicBezTo>
                  <a:cubicBezTo>
                    <a:pt x="98" y="119"/>
                    <a:pt x="101" y="117"/>
                    <a:pt x="102" y="114"/>
                  </a:cubicBezTo>
                  <a:cubicBezTo>
                    <a:pt x="103" y="111"/>
                    <a:pt x="103" y="108"/>
                    <a:pt x="102" y="105"/>
                  </a:cubicBezTo>
                  <a:close/>
                  <a:moveTo>
                    <a:pt x="270" y="42"/>
                  </a:moveTo>
                  <a:cubicBezTo>
                    <a:pt x="278" y="50"/>
                    <a:pt x="278" y="50"/>
                    <a:pt x="278" y="50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249" y="108"/>
                    <a:pt x="250" y="111"/>
                    <a:pt x="250" y="114"/>
                  </a:cubicBezTo>
                  <a:cubicBezTo>
                    <a:pt x="250" y="117"/>
                    <a:pt x="249" y="120"/>
                    <a:pt x="247" y="122"/>
                  </a:cubicBezTo>
                  <a:cubicBezTo>
                    <a:pt x="235" y="133"/>
                    <a:pt x="235" y="133"/>
                    <a:pt x="235" y="133"/>
                  </a:cubicBezTo>
                  <a:cubicBezTo>
                    <a:pt x="246" y="152"/>
                    <a:pt x="251" y="173"/>
                    <a:pt x="251" y="194"/>
                  </a:cubicBezTo>
                  <a:cubicBezTo>
                    <a:pt x="251" y="211"/>
                    <a:pt x="248" y="228"/>
                    <a:pt x="241" y="243"/>
                  </a:cubicBezTo>
                  <a:cubicBezTo>
                    <a:pt x="235" y="259"/>
                    <a:pt x="226" y="272"/>
                    <a:pt x="214" y="283"/>
                  </a:cubicBezTo>
                  <a:cubicBezTo>
                    <a:pt x="203" y="295"/>
                    <a:pt x="190" y="303"/>
                    <a:pt x="174" y="310"/>
                  </a:cubicBezTo>
                  <a:cubicBezTo>
                    <a:pt x="159" y="317"/>
                    <a:pt x="142" y="320"/>
                    <a:pt x="125" y="320"/>
                  </a:cubicBezTo>
                  <a:cubicBezTo>
                    <a:pt x="108" y="320"/>
                    <a:pt x="92" y="317"/>
                    <a:pt x="77" y="310"/>
                  </a:cubicBezTo>
                  <a:cubicBezTo>
                    <a:pt x="61" y="303"/>
                    <a:pt x="48" y="295"/>
                    <a:pt x="37" y="283"/>
                  </a:cubicBezTo>
                  <a:cubicBezTo>
                    <a:pt x="25" y="272"/>
                    <a:pt x="16" y="259"/>
                    <a:pt x="10" y="243"/>
                  </a:cubicBezTo>
                  <a:cubicBezTo>
                    <a:pt x="3" y="228"/>
                    <a:pt x="0" y="211"/>
                    <a:pt x="0" y="194"/>
                  </a:cubicBezTo>
                  <a:cubicBezTo>
                    <a:pt x="0" y="177"/>
                    <a:pt x="3" y="161"/>
                    <a:pt x="10" y="146"/>
                  </a:cubicBezTo>
                  <a:cubicBezTo>
                    <a:pt x="16" y="130"/>
                    <a:pt x="25" y="117"/>
                    <a:pt x="37" y="105"/>
                  </a:cubicBezTo>
                  <a:cubicBezTo>
                    <a:pt x="48" y="94"/>
                    <a:pt x="61" y="85"/>
                    <a:pt x="77" y="79"/>
                  </a:cubicBezTo>
                  <a:cubicBezTo>
                    <a:pt x="92" y="72"/>
                    <a:pt x="108" y="69"/>
                    <a:pt x="125" y="69"/>
                  </a:cubicBezTo>
                  <a:cubicBezTo>
                    <a:pt x="147" y="69"/>
                    <a:pt x="167" y="74"/>
                    <a:pt x="187" y="85"/>
                  </a:cubicBezTo>
                  <a:cubicBezTo>
                    <a:pt x="198" y="73"/>
                    <a:pt x="198" y="73"/>
                    <a:pt x="198" y="73"/>
                  </a:cubicBezTo>
                  <a:cubicBezTo>
                    <a:pt x="200" y="71"/>
                    <a:pt x="203" y="70"/>
                    <a:pt x="206" y="70"/>
                  </a:cubicBezTo>
                  <a:cubicBezTo>
                    <a:pt x="209" y="70"/>
                    <a:pt x="212" y="71"/>
                    <a:pt x="214" y="73"/>
                  </a:cubicBezTo>
                  <a:cubicBezTo>
                    <a:pt x="226" y="85"/>
                    <a:pt x="226" y="85"/>
                    <a:pt x="226" y="85"/>
                  </a:cubicBezTo>
                  <a:lnTo>
                    <a:pt x="270" y="42"/>
                  </a:lnTo>
                  <a:close/>
                  <a:moveTo>
                    <a:pt x="271" y="32"/>
                  </a:moveTo>
                  <a:cubicBezTo>
                    <a:pt x="270" y="33"/>
                    <a:pt x="269" y="34"/>
                    <a:pt x="267" y="34"/>
                  </a:cubicBezTo>
                  <a:cubicBezTo>
                    <a:pt x="266" y="34"/>
                    <a:pt x="264" y="33"/>
                    <a:pt x="263" y="32"/>
                  </a:cubicBezTo>
                  <a:cubicBezTo>
                    <a:pt x="247" y="16"/>
                    <a:pt x="247" y="16"/>
                    <a:pt x="247" y="16"/>
                  </a:cubicBezTo>
                  <a:cubicBezTo>
                    <a:pt x="246" y="15"/>
                    <a:pt x="245" y="13"/>
                    <a:pt x="245" y="12"/>
                  </a:cubicBezTo>
                  <a:cubicBezTo>
                    <a:pt x="245" y="10"/>
                    <a:pt x="246" y="9"/>
                    <a:pt x="247" y="8"/>
                  </a:cubicBezTo>
                  <a:cubicBezTo>
                    <a:pt x="248" y="7"/>
                    <a:pt x="249" y="6"/>
                    <a:pt x="251" y="6"/>
                  </a:cubicBezTo>
                  <a:cubicBezTo>
                    <a:pt x="253" y="6"/>
                    <a:pt x="254" y="7"/>
                    <a:pt x="255" y="8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2" y="25"/>
                    <a:pt x="273" y="26"/>
                    <a:pt x="273" y="28"/>
                  </a:cubicBezTo>
                  <a:cubicBezTo>
                    <a:pt x="273" y="30"/>
                    <a:pt x="272" y="31"/>
                    <a:pt x="271" y="32"/>
                  </a:cubicBezTo>
                  <a:close/>
                  <a:moveTo>
                    <a:pt x="312" y="73"/>
                  </a:moveTo>
                  <a:cubicBezTo>
                    <a:pt x="311" y="74"/>
                    <a:pt x="310" y="75"/>
                    <a:pt x="308" y="75"/>
                  </a:cubicBezTo>
                  <a:cubicBezTo>
                    <a:pt x="307" y="75"/>
                    <a:pt x="305" y="74"/>
                    <a:pt x="304" y="73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6"/>
                    <a:pt x="286" y="54"/>
                    <a:pt x="286" y="53"/>
                  </a:cubicBezTo>
                  <a:cubicBezTo>
                    <a:pt x="286" y="51"/>
                    <a:pt x="287" y="50"/>
                    <a:pt x="288" y="49"/>
                  </a:cubicBezTo>
                  <a:cubicBezTo>
                    <a:pt x="289" y="47"/>
                    <a:pt x="290" y="47"/>
                    <a:pt x="292" y="47"/>
                  </a:cubicBezTo>
                  <a:cubicBezTo>
                    <a:pt x="294" y="47"/>
                    <a:pt x="295" y="47"/>
                    <a:pt x="296" y="49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13" y="66"/>
                    <a:pt x="314" y="67"/>
                    <a:pt x="314" y="69"/>
                  </a:cubicBezTo>
                  <a:cubicBezTo>
                    <a:pt x="314" y="70"/>
                    <a:pt x="313" y="72"/>
                    <a:pt x="312" y="73"/>
                  </a:cubicBezTo>
                  <a:close/>
                  <a:moveTo>
                    <a:pt x="320" y="40"/>
                  </a:moveTo>
                  <a:cubicBezTo>
                    <a:pt x="320" y="42"/>
                    <a:pt x="319" y="43"/>
                    <a:pt x="318" y="44"/>
                  </a:cubicBezTo>
                  <a:cubicBezTo>
                    <a:pt x="317" y="45"/>
                    <a:pt x="315" y="46"/>
                    <a:pt x="314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5" y="46"/>
                    <a:pt x="294" y="45"/>
                    <a:pt x="293" y="44"/>
                  </a:cubicBezTo>
                  <a:cubicBezTo>
                    <a:pt x="291" y="43"/>
                    <a:pt x="291" y="42"/>
                    <a:pt x="291" y="40"/>
                  </a:cubicBezTo>
                  <a:cubicBezTo>
                    <a:pt x="291" y="39"/>
                    <a:pt x="291" y="37"/>
                    <a:pt x="293" y="36"/>
                  </a:cubicBezTo>
                  <a:cubicBezTo>
                    <a:pt x="294" y="35"/>
                    <a:pt x="295" y="35"/>
                    <a:pt x="297" y="35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5" y="35"/>
                    <a:pt x="317" y="35"/>
                    <a:pt x="318" y="36"/>
                  </a:cubicBezTo>
                  <a:cubicBezTo>
                    <a:pt x="319" y="37"/>
                    <a:pt x="320" y="39"/>
                    <a:pt x="320" y="40"/>
                  </a:cubicBezTo>
                  <a:close/>
                  <a:moveTo>
                    <a:pt x="285" y="6"/>
                  </a:moveTo>
                  <a:cubicBezTo>
                    <a:pt x="285" y="23"/>
                    <a:pt x="285" y="23"/>
                    <a:pt x="285" y="23"/>
                  </a:cubicBezTo>
                  <a:cubicBezTo>
                    <a:pt x="285" y="25"/>
                    <a:pt x="285" y="26"/>
                    <a:pt x="284" y="27"/>
                  </a:cubicBezTo>
                  <a:cubicBezTo>
                    <a:pt x="283" y="28"/>
                    <a:pt x="281" y="29"/>
                    <a:pt x="280" y="29"/>
                  </a:cubicBezTo>
                  <a:cubicBezTo>
                    <a:pt x="278" y="29"/>
                    <a:pt x="277" y="28"/>
                    <a:pt x="275" y="27"/>
                  </a:cubicBezTo>
                  <a:cubicBezTo>
                    <a:pt x="274" y="26"/>
                    <a:pt x="274" y="25"/>
                    <a:pt x="274" y="23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4" y="4"/>
                    <a:pt x="274" y="3"/>
                    <a:pt x="275" y="2"/>
                  </a:cubicBezTo>
                  <a:cubicBezTo>
                    <a:pt x="277" y="1"/>
                    <a:pt x="278" y="0"/>
                    <a:pt x="280" y="0"/>
                  </a:cubicBezTo>
                  <a:cubicBezTo>
                    <a:pt x="281" y="0"/>
                    <a:pt x="283" y="1"/>
                    <a:pt x="284" y="2"/>
                  </a:cubicBezTo>
                  <a:cubicBezTo>
                    <a:pt x="285" y="3"/>
                    <a:pt x="285" y="4"/>
                    <a:pt x="285" y="6"/>
                  </a:cubicBezTo>
                  <a:close/>
                  <a:moveTo>
                    <a:pt x="312" y="16"/>
                  </a:moveTo>
                  <a:cubicBezTo>
                    <a:pt x="296" y="32"/>
                    <a:pt x="296" y="32"/>
                    <a:pt x="296" y="32"/>
                  </a:cubicBezTo>
                  <a:cubicBezTo>
                    <a:pt x="295" y="33"/>
                    <a:pt x="293" y="34"/>
                    <a:pt x="292" y="34"/>
                  </a:cubicBezTo>
                  <a:cubicBezTo>
                    <a:pt x="290" y="34"/>
                    <a:pt x="289" y="33"/>
                    <a:pt x="288" y="32"/>
                  </a:cubicBezTo>
                  <a:cubicBezTo>
                    <a:pt x="287" y="31"/>
                    <a:pt x="286" y="30"/>
                    <a:pt x="286" y="28"/>
                  </a:cubicBezTo>
                  <a:cubicBezTo>
                    <a:pt x="286" y="26"/>
                    <a:pt x="287" y="25"/>
                    <a:pt x="288" y="24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5" y="7"/>
                    <a:pt x="307" y="6"/>
                    <a:pt x="308" y="6"/>
                  </a:cubicBezTo>
                  <a:cubicBezTo>
                    <a:pt x="310" y="6"/>
                    <a:pt x="311" y="7"/>
                    <a:pt x="312" y="8"/>
                  </a:cubicBezTo>
                  <a:cubicBezTo>
                    <a:pt x="313" y="9"/>
                    <a:pt x="314" y="10"/>
                    <a:pt x="314" y="12"/>
                  </a:cubicBezTo>
                  <a:cubicBezTo>
                    <a:pt x="314" y="13"/>
                    <a:pt x="313" y="15"/>
                    <a:pt x="312" y="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šļïḍè">
              <a:extLst>
                <a:ext uri="{FF2B5EF4-FFF2-40B4-BE49-F238E27FC236}">
                  <a16:creationId xmlns:a16="http://schemas.microsoft.com/office/drawing/2014/main" id="{E0C2F52A-9156-4399-8891-6A3EBB4532E9}"/>
                </a:ext>
              </a:extLst>
            </p:cNvPr>
            <p:cNvSpPr/>
            <p:nvPr/>
          </p:nvSpPr>
          <p:spPr bwMode="auto">
            <a:xfrm>
              <a:off x="8571563" y="4352825"/>
              <a:ext cx="420999" cy="423126"/>
            </a:xfrm>
            <a:custGeom>
              <a:avLst/>
              <a:gdLst>
                <a:gd name="T0" fmla="*/ 180 w 292"/>
                <a:gd name="T1" fmla="*/ 118 h 292"/>
                <a:gd name="T2" fmla="*/ 180 w 292"/>
                <a:gd name="T3" fmla="*/ 129 h 292"/>
                <a:gd name="T4" fmla="*/ 178 w 292"/>
                <a:gd name="T5" fmla="*/ 133 h 292"/>
                <a:gd name="T6" fmla="*/ 174 w 292"/>
                <a:gd name="T7" fmla="*/ 135 h 292"/>
                <a:gd name="T8" fmla="*/ 135 w 292"/>
                <a:gd name="T9" fmla="*/ 135 h 292"/>
                <a:gd name="T10" fmla="*/ 135 w 292"/>
                <a:gd name="T11" fmla="*/ 174 h 292"/>
                <a:gd name="T12" fmla="*/ 133 w 292"/>
                <a:gd name="T13" fmla="*/ 178 h 292"/>
                <a:gd name="T14" fmla="*/ 129 w 292"/>
                <a:gd name="T15" fmla="*/ 180 h 292"/>
                <a:gd name="T16" fmla="*/ 118 w 292"/>
                <a:gd name="T17" fmla="*/ 180 h 292"/>
                <a:gd name="T18" fmla="*/ 114 w 292"/>
                <a:gd name="T19" fmla="*/ 178 h 292"/>
                <a:gd name="T20" fmla="*/ 113 w 292"/>
                <a:gd name="T21" fmla="*/ 174 h 292"/>
                <a:gd name="T22" fmla="*/ 113 w 292"/>
                <a:gd name="T23" fmla="*/ 135 h 292"/>
                <a:gd name="T24" fmla="*/ 73 w 292"/>
                <a:gd name="T25" fmla="*/ 135 h 292"/>
                <a:gd name="T26" fmla="*/ 69 w 292"/>
                <a:gd name="T27" fmla="*/ 133 h 292"/>
                <a:gd name="T28" fmla="*/ 68 w 292"/>
                <a:gd name="T29" fmla="*/ 129 h 292"/>
                <a:gd name="T30" fmla="*/ 68 w 292"/>
                <a:gd name="T31" fmla="*/ 118 h 292"/>
                <a:gd name="T32" fmla="*/ 69 w 292"/>
                <a:gd name="T33" fmla="*/ 114 h 292"/>
                <a:gd name="T34" fmla="*/ 73 w 292"/>
                <a:gd name="T35" fmla="*/ 112 h 292"/>
                <a:gd name="T36" fmla="*/ 113 w 292"/>
                <a:gd name="T37" fmla="*/ 112 h 292"/>
                <a:gd name="T38" fmla="*/ 113 w 292"/>
                <a:gd name="T39" fmla="*/ 73 h 292"/>
                <a:gd name="T40" fmla="*/ 114 w 292"/>
                <a:gd name="T41" fmla="*/ 69 h 292"/>
                <a:gd name="T42" fmla="*/ 118 w 292"/>
                <a:gd name="T43" fmla="*/ 67 h 292"/>
                <a:gd name="T44" fmla="*/ 129 w 292"/>
                <a:gd name="T45" fmla="*/ 67 h 292"/>
                <a:gd name="T46" fmla="*/ 133 w 292"/>
                <a:gd name="T47" fmla="*/ 69 h 292"/>
                <a:gd name="T48" fmla="*/ 135 w 292"/>
                <a:gd name="T49" fmla="*/ 73 h 292"/>
                <a:gd name="T50" fmla="*/ 135 w 292"/>
                <a:gd name="T51" fmla="*/ 112 h 292"/>
                <a:gd name="T52" fmla="*/ 174 w 292"/>
                <a:gd name="T53" fmla="*/ 112 h 292"/>
                <a:gd name="T54" fmla="*/ 178 w 292"/>
                <a:gd name="T55" fmla="*/ 114 h 292"/>
                <a:gd name="T56" fmla="*/ 180 w 292"/>
                <a:gd name="T57" fmla="*/ 118 h 292"/>
                <a:gd name="T58" fmla="*/ 202 w 292"/>
                <a:gd name="T59" fmla="*/ 123 h 292"/>
                <a:gd name="T60" fmla="*/ 179 w 292"/>
                <a:gd name="T61" fmla="*/ 68 h 292"/>
                <a:gd name="T62" fmla="*/ 124 w 292"/>
                <a:gd name="T63" fmla="*/ 45 h 292"/>
                <a:gd name="T64" fmla="*/ 68 w 292"/>
                <a:gd name="T65" fmla="*/ 68 h 292"/>
                <a:gd name="T66" fmla="*/ 45 w 292"/>
                <a:gd name="T67" fmla="*/ 123 h 292"/>
                <a:gd name="T68" fmla="*/ 68 w 292"/>
                <a:gd name="T69" fmla="*/ 179 h 292"/>
                <a:gd name="T70" fmla="*/ 124 w 292"/>
                <a:gd name="T71" fmla="*/ 202 h 292"/>
                <a:gd name="T72" fmla="*/ 179 w 292"/>
                <a:gd name="T73" fmla="*/ 179 h 292"/>
                <a:gd name="T74" fmla="*/ 202 w 292"/>
                <a:gd name="T75" fmla="*/ 123 h 292"/>
                <a:gd name="T76" fmla="*/ 292 w 292"/>
                <a:gd name="T77" fmla="*/ 270 h 292"/>
                <a:gd name="T78" fmla="*/ 286 w 292"/>
                <a:gd name="T79" fmla="*/ 285 h 292"/>
                <a:gd name="T80" fmla="*/ 270 w 292"/>
                <a:gd name="T81" fmla="*/ 292 h 292"/>
                <a:gd name="T82" fmla="*/ 254 w 292"/>
                <a:gd name="T83" fmla="*/ 285 h 292"/>
                <a:gd name="T84" fmla="*/ 194 w 292"/>
                <a:gd name="T85" fmla="*/ 225 h 292"/>
                <a:gd name="T86" fmla="*/ 124 w 292"/>
                <a:gd name="T87" fmla="*/ 247 h 292"/>
                <a:gd name="T88" fmla="*/ 76 w 292"/>
                <a:gd name="T89" fmla="*/ 237 h 292"/>
                <a:gd name="T90" fmla="*/ 36 w 292"/>
                <a:gd name="T91" fmla="*/ 211 h 292"/>
                <a:gd name="T92" fmla="*/ 10 w 292"/>
                <a:gd name="T93" fmla="*/ 172 h 292"/>
                <a:gd name="T94" fmla="*/ 0 w 292"/>
                <a:gd name="T95" fmla="*/ 123 h 292"/>
                <a:gd name="T96" fmla="*/ 10 w 292"/>
                <a:gd name="T97" fmla="*/ 75 h 292"/>
                <a:gd name="T98" fmla="*/ 36 w 292"/>
                <a:gd name="T99" fmla="*/ 36 h 292"/>
                <a:gd name="T100" fmla="*/ 76 w 292"/>
                <a:gd name="T101" fmla="*/ 10 h 292"/>
                <a:gd name="T102" fmla="*/ 124 w 292"/>
                <a:gd name="T103" fmla="*/ 0 h 292"/>
                <a:gd name="T104" fmla="*/ 172 w 292"/>
                <a:gd name="T105" fmla="*/ 10 h 292"/>
                <a:gd name="T106" fmla="*/ 211 w 292"/>
                <a:gd name="T107" fmla="*/ 36 h 292"/>
                <a:gd name="T108" fmla="*/ 238 w 292"/>
                <a:gd name="T109" fmla="*/ 75 h 292"/>
                <a:gd name="T110" fmla="*/ 247 w 292"/>
                <a:gd name="T111" fmla="*/ 123 h 292"/>
                <a:gd name="T112" fmla="*/ 226 w 292"/>
                <a:gd name="T113" fmla="*/ 194 h 292"/>
                <a:gd name="T114" fmla="*/ 286 w 292"/>
                <a:gd name="T115" fmla="*/ 254 h 292"/>
                <a:gd name="T116" fmla="*/ 292 w 292"/>
                <a:gd name="T117" fmla="*/ 27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" h="292">
                  <a:moveTo>
                    <a:pt x="180" y="118"/>
                  </a:moveTo>
                  <a:cubicBezTo>
                    <a:pt x="180" y="129"/>
                    <a:pt x="180" y="129"/>
                    <a:pt x="180" y="129"/>
                  </a:cubicBezTo>
                  <a:cubicBezTo>
                    <a:pt x="180" y="131"/>
                    <a:pt x="179" y="132"/>
                    <a:pt x="178" y="133"/>
                  </a:cubicBezTo>
                  <a:cubicBezTo>
                    <a:pt x="177" y="134"/>
                    <a:pt x="176" y="135"/>
                    <a:pt x="174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5" y="176"/>
                    <a:pt x="134" y="177"/>
                    <a:pt x="133" y="178"/>
                  </a:cubicBezTo>
                  <a:cubicBezTo>
                    <a:pt x="132" y="179"/>
                    <a:pt x="131" y="180"/>
                    <a:pt x="129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7" y="180"/>
                    <a:pt x="115" y="179"/>
                    <a:pt x="114" y="178"/>
                  </a:cubicBezTo>
                  <a:cubicBezTo>
                    <a:pt x="113" y="177"/>
                    <a:pt x="113" y="176"/>
                    <a:pt x="113" y="174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2" y="135"/>
                    <a:pt x="70" y="134"/>
                    <a:pt x="69" y="133"/>
                  </a:cubicBezTo>
                  <a:cubicBezTo>
                    <a:pt x="68" y="132"/>
                    <a:pt x="68" y="131"/>
                    <a:pt x="68" y="12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5"/>
                    <a:pt x="69" y="114"/>
                  </a:cubicBezTo>
                  <a:cubicBezTo>
                    <a:pt x="70" y="113"/>
                    <a:pt x="72" y="112"/>
                    <a:pt x="7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1"/>
                    <a:pt x="113" y="70"/>
                    <a:pt x="114" y="69"/>
                  </a:cubicBezTo>
                  <a:cubicBezTo>
                    <a:pt x="115" y="68"/>
                    <a:pt x="117" y="67"/>
                    <a:pt x="118" y="67"/>
                  </a:cubicBezTo>
                  <a:cubicBezTo>
                    <a:pt x="129" y="67"/>
                    <a:pt x="129" y="67"/>
                    <a:pt x="129" y="67"/>
                  </a:cubicBezTo>
                  <a:cubicBezTo>
                    <a:pt x="131" y="67"/>
                    <a:pt x="132" y="68"/>
                    <a:pt x="133" y="69"/>
                  </a:cubicBezTo>
                  <a:cubicBezTo>
                    <a:pt x="134" y="70"/>
                    <a:pt x="135" y="71"/>
                    <a:pt x="135" y="73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6" y="112"/>
                    <a:pt x="177" y="113"/>
                    <a:pt x="178" y="114"/>
                  </a:cubicBezTo>
                  <a:cubicBezTo>
                    <a:pt x="179" y="115"/>
                    <a:pt x="180" y="116"/>
                    <a:pt x="180" y="118"/>
                  </a:cubicBezTo>
                  <a:close/>
                  <a:moveTo>
                    <a:pt x="202" y="123"/>
                  </a:moveTo>
                  <a:cubicBezTo>
                    <a:pt x="202" y="102"/>
                    <a:pt x="195" y="83"/>
                    <a:pt x="179" y="68"/>
                  </a:cubicBezTo>
                  <a:cubicBezTo>
                    <a:pt x="164" y="53"/>
                    <a:pt x="145" y="45"/>
                    <a:pt x="124" y="45"/>
                  </a:cubicBezTo>
                  <a:cubicBezTo>
                    <a:pt x="102" y="45"/>
                    <a:pt x="84" y="53"/>
                    <a:pt x="68" y="68"/>
                  </a:cubicBezTo>
                  <a:cubicBezTo>
                    <a:pt x="53" y="83"/>
                    <a:pt x="45" y="102"/>
                    <a:pt x="45" y="123"/>
                  </a:cubicBezTo>
                  <a:cubicBezTo>
                    <a:pt x="45" y="145"/>
                    <a:pt x="53" y="164"/>
                    <a:pt x="68" y="179"/>
                  </a:cubicBezTo>
                  <a:cubicBezTo>
                    <a:pt x="84" y="194"/>
                    <a:pt x="102" y="202"/>
                    <a:pt x="124" y="202"/>
                  </a:cubicBezTo>
                  <a:cubicBezTo>
                    <a:pt x="145" y="202"/>
                    <a:pt x="164" y="194"/>
                    <a:pt x="179" y="179"/>
                  </a:cubicBezTo>
                  <a:cubicBezTo>
                    <a:pt x="195" y="164"/>
                    <a:pt x="202" y="145"/>
                    <a:pt x="202" y="123"/>
                  </a:cubicBezTo>
                  <a:close/>
                  <a:moveTo>
                    <a:pt x="292" y="270"/>
                  </a:moveTo>
                  <a:cubicBezTo>
                    <a:pt x="292" y="276"/>
                    <a:pt x="290" y="281"/>
                    <a:pt x="286" y="285"/>
                  </a:cubicBezTo>
                  <a:cubicBezTo>
                    <a:pt x="281" y="290"/>
                    <a:pt x="276" y="292"/>
                    <a:pt x="270" y="292"/>
                  </a:cubicBezTo>
                  <a:cubicBezTo>
                    <a:pt x="264" y="292"/>
                    <a:pt x="258" y="290"/>
                    <a:pt x="254" y="285"/>
                  </a:cubicBezTo>
                  <a:cubicBezTo>
                    <a:pt x="194" y="225"/>
                    <a:pt x="194" y="225"/>
                    <a:pt x="194" y="225"/>
                  </a:cubicBezTo>
                  <a:cubicBezTo>
                    <a:pt x="173" y="240"/>
                    <a:pt x="150" y="247"/>
                    <a:pt x="124" y="247"/>
                  </a:cubicBezTo>
                  <a:cubicBezTo>
                    <a:pt x="107" y="247"/>
                    <a:pt x="91" y="244"/>
                    <a:pt x="76" y="237"/>
                  </a:cubicBezTo>
                  <a:cubicBezTo>
                    <a:pt x="60" y="231"/>
                    <a:pt x="47" y="222"/>
                    <a:pt x="36" y="211"/>
                  </a:cubicBezTo>
                  <a:cubicBezTo>
                    <a:pt x="25" y="200"/>
                    <a:pt x="16" y="187"/>
                    <a:pt x="10" y="172"/>
                  </a:cubicBezTo>
                  <a:cubicBezTo>
                    <a:pt x="3" y="156"/>
                    <a:pt x="0" y="140"/>
                    <a:pt x="0" y="123"/>
                  </a:cubicBezTo>
                  <a:cubicBezTo>
                    <a:pt x="0" y="107"/>
                    <a:pt x="3" y="91"/>
                    <a:pt x="10" y="75"/>
                  </a:cubicBezTo>
                  <a:cubicBezTo>
                    <a:pt x="16" y="60"/>
                    <a:pt x="25" y="47"/>
                    <a:pt x="36" y="36"/>
                  </a:cubicBezTo>
                  <a:cubicBezTo>
                    <a:pt x="47" y="25"/>
                    <a:pt x="60" y="16"/>
                    <a:pt x="76" y="10"/>
                  </a:cubicBezTo>
                  <a:cubicBezTo>
                    <a:pt x="91" y="3"/>
                    <a:pt x="107" y="0"/>
                    <a:pt x="124" y="0"/>
                  </a:cubicBezTo>
                  <a:cubicBezTo>
                    <a:pt x="141" y="0"/>
                    <a:pt x="157" y="3"/>
                    <a:pt x="172" y="10"/>
                  </a:cubicBezTo>
                  <a:cubicBezTo>
                    <a:pt x="187" y="16"/>
                    <a:pt x="200" y="25"/>
                    <a:pt x="211" y="36"/>
                  </a:cubicBezTo>
                  <a:cubicBezTo>
                    <a:pt x="222" y="47"/>
                    <a:pt x="231" y="60"/>
                    <a:pt x="238" y="75"/>
                  </a:cubicBezTo>
                  <a:cubicBezTo>
                    <a:pt x="244" y="91"/>
                    <a:pt x="247" y="107"/>
                    <a:pt x="247" y="123"/>
                  </a:cubicBezTo>
                  <a:cubicBezTo>
                    <a:pt x="247" y="149"/>
                    <a:pt x="240" y="173"/>
                    <a:pt x="226" y="194"/>
                  </a:cubicBezTo>
                  <a:cubicBezTo>
                    <a:pt x="286" y="254"/>
                    <a:pt x="286" y="254"/>
                    <a:pt x="286" y="254"/>
                  </a:cubicBezTo>
                  <a:cubicBezTo>
                    <a:pt x="290" y="258"/>
                    <a:pt x="292" y="263"/>
                    <a:pt x="292" y="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ṡľîḑe">
              <a:extLst>
                <a:ext uri="{FF2B5EF4-FFF2-40B4-BE49-F238E27FC236}">
                  <a16:creationId xmlns:a16="http://schemas.microsoft.com/office/drawing/2014/main" id="{D1EDDDDF-10E5-490F-88C3-D6DEB46A28D1}"/>
                </a:ext>
              </a:extLst>
            </p:cNvPr>
            <p:cNvSpPr/>
            <p:nvPr/>
          </p:nvSpPr>
          <p:spPr bwMode="auto">
            <a:xfrm>
              <a:off x="8564094" y="1878738"/>
              <a:ext cx="428468" cy="427267"/>
            </a:xfrm>
            <a:custGeom>
              <a:avLst/>
              <a:gdLst>
                <a:gd name="T0" fmla="*/ 1067 w 1774"/>
                <a:gd name="T1" fmla="*/ 1432 h 1770"/>
                <a:gd name="T2" fmla="*/ 787 w 1774"/>
                <a:gd name="T3" fmla="*/ 1625 h 1770"/>
                <a:gd name="T4" fmla="*/ 145 w 1774"/>
                <a:gd name="T5" fmla="*/ 1508 h 1770"/>
                <a:gd name="T6" fmla="*/ 263 w 1774"/>
                <a:gd name="T7" fmla="*/ 865 h 1770"/>
                <a:gd name="T8" fmla="*/ 543 w 1774"/>
                <a:gd name="T9" fmla="*/ 672 h 1770"/>
                <a:gd name="T10" fmla="*/ 669 w 1774"/>
                <a:gd name="T11" fmla="*/ 854 h 1770"/>
                <a:gd name="T12" fmla="*/ 389 w 1774"/>
                <a:gd name="T13" fmla="*/ 1048 h 1770"/>
                <a:gd name="T14" fmla="*/ 327 w 1774"/>
                <a:gd name="T15" fmla="*/ 1382 h 1770"/>
                <a:gd name="T16" fmla="*/ 661 w 1774"/>
                <a:gd name="T17" fmla="*/ 1443 h 1770"/>
                <a:gd name="T18" fmla="*/ 941 w 1774"/>
                <a:gd name="T19" fmla="*/ 1250 h 1770"/>
                <a:gd name="T20" fmla="*/ 1067 w 1774"/>
                <a:gd name="T21" fmla="*/ 1432 h 1770"/>
                <a:gd name="T22" fmla="*/ 1433 w 1774"/>
                <a:gd name="T23" fmla="*/ 1068 h 1770"/>
                <a:gd name="T24" fmla="*/ 1628 w 1774"/>
                <a:gd name="T25" fmla="*/ 789 h 1770"/>
                <a:gd name="T26" fmla="*/ 1514 w 1774"/>
                <a:gd name="T27" fmla="*/ 146 h 1770"/>
                <a:gd name="T28" fmla="*/ 870 w 1774"/>
                <a:gd name="T29" fmla="*/ 260 h 1770"/>
                <a:gd name="T30" fmla="*/ 675 w 1774"/>
                <a:gd name="T31" fmla="*/ 539 h 1770"/>
                <a:gd name="T32" fmla="*/ 857 w 1774"/>
                <a:gd name="T33" fmla="*/ 666 h 1770"/>
                <a:gd name="T34" fmla="*/ 1052 w 1774"/>
                <a:gd name="T35" fmla="*/ 387 h 1770"/>
                <a:gd name="T36" fmla="*/ 1387 w 1774"/>
                <a:gd name="T37" fmla="*/ 328 h 1770"/>
                <a:gd name="T38" fmla="*/ 1446 w 1774"/>
                <a:gd name="T39" fmla="*/ 662 h 1770"/>
                <a:gd name="T40" fmla="*/ 1251 w 1774"/>
                <a:gd name="T41" fmla="*/ 941 h 1770"/>
                <a:gd name="T42" fmla="*/ 1433 w 1774"/>
                <a:gd name="T43" fmla="*/ 1068 h 1770"/>
                <a:gd name="T44" fmla="*/ 1266 w 1774"/>
                <a:gd name="T45" fmla="*/ 1423 h 1770"/>
                <a:gd name="T46" fmla="*/ 1154 w 1774"/>
                <a:gd name="T47" fmla="*/ 1439 h 1770"/>
                <a:gd name="T48" fmla="*/ 1188 w 1774"/>
                <a:gd name="T49" fmla="*/ 1680 h 1770"/>
                <a:gd name="T50" fmla="*/ 1300 w 1774"/>
                <a:gd name="T51" fmla="*/ 1664 h 1770"/>
                <a:gd name="T52" fmla="*/ 1266 w 1774"/>
                <a:gd name="T53" fmla="*/ 1423 h 1770"/>
                <a:gd name="T54" fmla="*/ 1439 w 1774"/>
                <a:gd name="T55" fmla="*/ 1154 h 1770"/>
                <a:gd name="T56" fmla="*/ 1423 w 1774"/>
                <a:gd name="T57" fmla="*/ 1267 h 1770"/>
                <a:gd name="T58" fmla="*/ 1664 w 1774"/>
                <a:gd name="T59" fmla="*/ 1301 h 1770"/>
                <a:gd name="T60" fmla="*/ 1680 w 1774"/>
                <a:gd name="T61" fmla="*/ 1188 h 1770"/>
                <a:gd name="T62" fmla="*/ 1439 w 1774"/>
                <a:gd name="T63" fmla="*/ 1154 h 1770"/>
                <a:gd name="T64" fmla="*/ 1477 w 1774"/>
                <a:gd name="T65" fmla="*/ 1557 h 1770"/>
                <a:gd name="T66" fmla="*/ 1558 w 1774"/>
                <a:gd name="T67" fmla="*/ 1477 h 1770"/>
                <a:gd name="T68" fmla="*/ 1386 w 1774"/>
                <a:gd name="T69" fmla="*/ 1305 h 1770"/>
                <a:gd name="T70" fmla="*/ 1305 w 1774"/>
                <a:gd name="T71" fmla="*/ 1385 h 1770"/>
                <a:gd name="T72" fmla="*/ 1477 w 1774"/>
                <a:gd name="T73" fmla="*/ 155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4" h="1770">
                  <a:moveTo>
                    <a:pt x="1067" y="1432"/>
                  </a:moveTo>
                  <a:cubicBezTo>
                    <a:pt x="787" y="1625"/>
                    <a:pt x="787" y="1625"/>
                    <a:pt x="787" y="1625"/>
                  </a:cubicBezTo>
                  <a:cubicBezTo>
                    <a:pt x="577" y="1770"/>
                    <a:pt x="290" y="1718"/>
                    <a:pt x="145" y="1508"/>
                  </a:cubicBezTo>
                  <a:cubicBezTo>
                    <a:pt x="0" y="1298"/>
                    <a:pt x="53" y="1010"/>
                    <a:pt x="263" y="865"/>
                  </a:cubicBezTo>
                  <a:cubicBezTo>
                    <a:pt x="543" y="672"/>
                    <a:pt x="543" y="672"/>
                    <a:pt x="543" y="672"/>
                  </a:cubicBezTo>
                  <a:cubicBezTo>
                    <a:pt x="669" y="854"/>
                    <a:pt x="669" y="854"/>
                    <a:pt x="669" y="854"/>
                  </a:cubicBezTo>
                  <a:cubicBezTo>
                    <a:pt x="389" y="1048"/>
                    <a:pt x="389" y="1048"/>
                    <a:pt x="389" y="1048"/>
                  </a:cubicBezTo>
                  <a:cubicBezTo>
                    <a:pt x="280" y="1123"/>
                    <a:pt x="252" y="1273"/>
                    <a:pt x="327" y="1382"/>
                  </a:cubicBezTo>
                  <a:cubicBezTo>
                    <a:pt x="403" y="1491"/>
                    <a:pt x="552" y="1518"/>
                    <a:pt x="661" y="1443"/>
                  </a:cubicBezTo>
                  <a:cubicBezTo>
                    <a:pt x="941" y="1250"/>
                    <a:pt x="941" y="1250"/>
                    <a:pt x="941" y="1250"/>
                  </a:cubicBezTo>
                  <a:lnTo>
                    <a:pt x="1067" y="1432"/>
                  </a:lnTo>
                  <a:close/>
                  <a:moveTo>
                    <a:pt x="1433" y="1068"/>
                  </a:moveTo>
                  <a:cubicBezTo>
                    <a:pt x="1628" y="789"/>
                    <a:pt x="1628" y="789"/>
                    <a:pt x="1628" y="789"/>
                  </a:cubicBezTo>
                  <a:cubicBezTo>
                    <a:pt x="1774" y="580"/>
                    <a:pt x="1723" y="292"/>
                    <a:pt x="1514" y="146"/>
                  </a:cubicBezTo>
                  <a:cubicBezTo>
                    <a:pt x="1305" y="0"/>
                    <a:pt x="1017" y="51"/>
                    <a:pt x="870" y="260"/>
                  </a:cubicBezTo>
                  <a:cubicBezTo>
                    <a:pt x="675" y="539"/>
                    <a:pt x="675" y="539"/>
                    <a:pt x="675" y="539"/>
                  </a:cubicBezTo>
                  <a:cubicBezTo>
                    <a:pt x="857" y="666"/>
                    <a:pt x="857" y="666"/>
                    <a:pt x="857" y="666"/>
                  </a:cubicBezTo>
                  <a:cubicBezTo>
                    <a:pt x="1052" y="387"/>
                    <a:pt x="1052" y="387"/>
                    <a:pt x="1052" y="387"/>
                  </a:cubicBezTo>
                  <a:cubicBezTo>
                    <a:pt x="1128" y="279"/>
                    <a:pt x="1278" y="252"/>
                    <a:pt x="1387" y="328"/>
                  </a:cubicBezTo>
                  <a:cubicBezTo>
                    <a:pt x="1495" y="404"/>
                    <a:pt x="1522" y="554"/>
                    <a:pt x="1446" y="662"/>
                  </a:cubicBezTo>
                  <a:cubicBezTo>
                    <a:pt x="1251" y="941"/>
                    <a:pt x="1251" y="941"/>
                    <a:pt x="1251" y="941"/>
                  </a:cubicBezTo>
                  <a:lnTo>
                    <a:pt x="1433" y="1068"/>
                  </a:lnTo>
                  <a:close/>
                  <a:moveTo>
                    <a:pt x="1266" y="1423"/>
                  </a:moveTo>
                  <a:cubicBezTo>
                    <a:pt x="1154" y="1439"/>
                    <a:pt x="1154" y="1439"/>
                    <a:pt x="1154" y="1439"/>
                  </a:cubicBezTo>
                  <a:cubicBezTo>
                    <a:pt x="1188" y="1680"/>
                    <a:pt x="1188" y="1680"/>
                    <a:pt x="1188" y="1680"/>
                  </a:cubicBezTo>
                  <a:cubicBezTo>
                    <a:pt x="1300" y="1664"/>
                    <a:pt x="1300" y="1664"/>
                    <a:pt x="1300" y="1664"/>
                  </a:cubicBezTo>
                  <a:lnTo>
                    <a:pt x="1266" y="1423"/>
                  </a:lnTo>
                  <a:close/>
                  <a:moveTo>
                    <a:pt x="1439" y="1154"/>
                  </a:moveTo>
                  <a:cubicBezTo>
                    <a:pt x="1423" y="1267"/>
                    <a:pt x="1423" y="1267"/>
                    <a:pt x="1423" y="1267"/>
                  </a:cubicBezTo>
                  <a:cubicBezTo>
                    <a:pt x="1664" y="1301"/>
                    <a:pt x="1664" y="1301"/>
                    <a:pt x="1664" y="1301"/>
                  </a:cubicBezTo>
                  <a:cubicBezTo>
                    <a:pt x="1680" y="1188"/>
                    <a:pt x="1680" y="1188"/>
                    <a:pt x="1680" y="1188"/>
                  </a:cubicBezTo>
                  <a:lnTo>
                    <a:pt x="1439" y="1154"/>
                  </a:lnTo>
                  <a:close/>
                  <a:moveTo>
                    <a:pt x="1477" y="1557"/>
                  </a:moveTo>
                  <a:cubicBezTo>
                    <a:pt x="1558" y="1477"/>
                    <a:pt x="1558" y="1477"/>
                    <a:pt x="1558" y="1477"/>
                  </a:cubicBezTo>
                  <a:cubicBezTo>
                    <a:pt x="1386" y="1305"/>
                    <a:pt x="1386" y="1305"/>
                    <a:pt x="1386" y="1305"/>
                  </a:cubicBezTo>
                  <a:cubicBezTo>
                    <a:pt x="1305" y="1385"/>
                    <a:pt x="1305" y="1385"/>
                    <a:pt x="1305" y="1385"/>
                  </a:cubicBezTo>
                  <a:lnTo>
                    <a:pt x="1477" y="15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605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1095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0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505ed77a-0288-4422-ad37-3ce5605fca3f" descr="aQUAAB+LCAAAAAAABADFklFPwjAQx79L1bdJxoIS9jY0GB4UExZ9MDzU9WAla0e6zmDIvrvt1o7BJsKT2Ut3/d/d73+9HbqW3xtAPpozLOQjxSuB2VQCQw6aEuTzPEkcNKacUL56Emm+yZD/savTmjfvVMZvOMlB53IqKU6qX7+lt7JnyinLmZG5PVeF8LYR6rtVkBKSQFM25RLEV92hr2PleS6FajBJBcNSNdy5xQ0yV8gfjHpuoZMJbFUhB4UVluUxeHoAnT71hbYZkHWeSQZc7pNesRodKKoOv+28vbrG8Y7ncTvqmIg3dEsPpvI8xht4UaU0r5mADqFFbe4AVvVVhwPbhfMrbwjbCx3qjKa3ruc4SV+23MMbgi7sRQd4vYgPaZKKvxfRylr3s+WSRhDGwMBqQsplwIliJnYLx4KuYskhy0xg9rmGSDbS/DutyrNY1byaTAbe8D4IkLXnFl3baBueu41H+nOeqUxpvpPym4EMokiN2ZBXhsp4y6fFv2QPLebBW1bBEyv4b+a8S9b0lLeF+n4ATpXdoGkFAAA=">
            <a:extLst>
              <a:ext uri="{FF2B5EF4-FFF2-40B4-BE49-F238E27FC236}">
                <a16:creationId xmlns:a16="http://schemas.microsoft.com/office/drawing/2014/main" id="{6F346A47-6320-444C-9F8E-2532945BFCFB}"/>
              </a:ext>
            </a:extLst>
          </p:cNvPr>
          <p:cNvGrpSpPr>
            <a:grpSpLocks noChangeAspect="1"/>
          </p:cNvGrpSpPr>
          <p:nvPr/>
        </p:nvGrpSpPr>
        <p:grpSpPr>
          <a:xfrm>
            <a:off x="2755901" y="1333668"/>
            <a:ext cx="6680199" cy="4335520"/>
            <a:chOff x="3179764" y="1913731"/>
            <a:chExt cx="5694362" cy="3695701"/>
          </a:xfrm>
        </p:grpSpPr>
        <p:sp>
          <p:nvSpPr>
            <p:cNvPr id="6" name="BackShape">
              <a:extLst>
                <a:ext uri="{FF2B5EF4-FFF2-40B4-BE49-F238E27FC236}">
                  <a16:creationId xmlns:a16="http://schemas.microsoft.com/office/drawing/2014/main" id="{708EB141-90E2-434A-92EB-B3583E08BB6E}"/>
                </a:ext>
              </a:extLst>
            </p:cNvPr>
            <p:cNvSpPr/>
            <p:nvPr/>
          </p:nvSpPr>
          <p:spPr>
            <a:xfrm>
              <a:off x="4179095" y="1913731"/>
              <a:ext cx="3695700" cy="36957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chemeClr val="tx2">
                  <a:lumMod val="75000"/>
                  <a:alpha val="1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ValueShape">
              <a:extLst>
                <a:ext uri="{FF2B5EF4-FFF2-40B4-BE49-F238E27FC236}">
                  <a16:creationId xmlns:a16="http://schemas.microsoft.com/office/drawing/2014/main" id="{FF034B3E-1825-42DB-9765-DD7B8C7C9934}"/>
                </a:ext>
              </a:extLst>
            </p:cNvPr>
            <p:cNvSpPr/>
            <p:nvPr/>
          </p:nvSpPr>
          <p:spPr>
            <a:xfrm>
              <a:off x="4479131" y="2213768"/>
              <a:ext cx="3095625" cy="3095626"/>
            </a:xfrm>
            <a:prstGeom prst="pie">
              <a:avLst>
                <a:gd name="adj1" fmla="val 16200000"/>
                <a:gd name="adj2" fmla="val 6912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BackShape">
              <a:extLst>
                <a:ext uri="{FF2B5EF4-FFF2-40B4-BE49-F238E27FC236}">
                  <a16:creationId xmlns:a16="http://schemas.microsoft.com/office/drawing/2014/main" id="{7E78C190-F960-4907-889B-99EC43597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01" y="1923256"/>
              <a:ext cx="390525" cy="3676651"/>
            </a:xfrm>
            <a:custGeom>
              <a:avLst/>
              <a:gdLst>
                <a:gd name="T0" fmla="*/ 40 w 59"/>
                <a:gd name="T1" fmla="*/ 0 h 555"/>
                <a:gd name="T2" fmla="*/ 27 w 59"/>
                <a:gd name="T3" fmla="*/ 0 h 555"/>
                <a:gd name="T4" fmla="*/ 0 w 59"/>
                <a:gd name="T5" fmla="*/ 27 h 555"/>
                <a:gd name="T6" fmla="*/ 0 w 59"/>
                <a:gd name="T7" fmla="*/ 251 h 555"/>
                <a:gd name="T8" fmla="*/ 21 w 59"/>
                <a:gd name="T9" fmla="*/ 277 h 555"/>
                <a:gd name="T10" fmla="*/ 21 w 59"/>
                <a:gd name="T11" fmla="*/ 537 h 555"/>
                <a:gd name="T12" fmla="*/ 40 w 59"/>
                <a:gd name="T13" fmla="*/ 555 h 555"/>
                <a:gd name="T14" fmla="*/ 59 w 59"/>
                <a:gd name="T15" fmla="*/ 537 h 555"/>
                <a:gd name="T16" fmla="*/ 59 w 59"/>
                <a:gd name="T17" fmla="*/ 251 h 555"/>
                <a:gd name="T18" fmla="*/ 59 w 59"/>
                <a:gd name="T19" fmla="*/ 27 h 555"/>
                <a:gd name="T20" fmla="*/ 59 w 59"/>
                <a:gd name="T21" fmla="*/ 19 h 555"/>
                <a:gd name="T22" fmla="*/ 40 w 59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5">
                  <a:moveTo>
                    <a:pt x="40" y="0"/>
                  </a:moveTo>
                  <a:cubicBezTo>
                    <a:pt x="39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64"/>
                    <a:pt x="9" y="275"/>
                    <a:pt x="21" y="277"/>
                  </a:cubicBezTo>
                  <a:cubicBezTo>
                    <a:pt x="21" y="537"/>
                    <a:pt x="21" y="537"/>
                    <a:pt x="21" y="537"/>
                  </a:cubicBezTo>
                  <a:cubicBezTo>
                    <a:pt x="21" y="547"/>
                    <a:pt x="30" y="555"/>
                    <a:pt x="40" y="555"/>
                  </a:cubicBezTo>
                  <a:cubicBezTo>
                    <a:pt x="51" y="555"/>
                    <a:pt x="59" y="547"/>
                    <a:pt x="59" y="537"/>
                  </a:cubicBezTo>
                  <a:cubicBezTo>
                    <a:pt x="59" y="251"/>
                    <a:pt x="59" y="251"/>
                    <a:pt x="59" y="25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8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BackShape">
              <a:extLst>
                <a:ext uri="{FF2B5EF4-FFF2-40B4-BE49-F238E27FC236}">
                  <a16:creationId xmlns:a16="http://schemas.microsoft.com/office/drawing/2014/main" id="{4E46C065-4177-4383-B9BC-E105C8503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764" y="1923257"/>
              <a:ext cx="484187" cy="3676651"/>
            </a:xfrm>
            <a:custGeom>
              <a:avLst/>
              <a:gdLst>
                <a:gd name="T0" fmla="*/ 64 w 73"/>
                <a:gd name="T1" fmla="*/ 0 h 555"/>
                <a:gd name="T2" fmla="*/ 55 w 73"/>
                <a:gd name="T3" fmla="*/ 9 h 555"/>
                <a:gd name="T4" fmla="*/ 55 w 73"/>
                <a:gd name="T5" fmla="*/ 95 h 555"/>
                <a:gd name="T6" fmla="*/ 46 w 73"/>
                <a:gd name="T7" fmla="*/ 95 h 555"/>
                <a:gd name="T8" fmla="*/ 45 w 73"/>
                <a:gd name="T9" fmla="*/ 95 h 555"/>
                <a:gd name="T10" fmla="*/ 45 w 73"/>
                <a:gd name="T11" fmla="*/ 9 h 555"/>
                <a:gd name="T12" fmla="*/ 37 w 73"/>
                <a:gd name="T13" fmla="*/ 0 h 555"/>
                <a:gd name="T14" fmla="*/ 28 w 73"/>
                <a:gd name="T15" fmla="*/ 9 h 555"/>
                <a:gd name="T16" fmla="*/ 28 w 73"/>
                <a:gd name="T17" fmla="*/ 95 h 555"/>
                <a:gd name="T18" fmla="*/ 27 w 73"/>
                <a:gd name="T19" fmla="*/ 95 h 555"/>
                <a:gd name="T20" fmla="*/ 18 w 73"/>
                <a:gd name="T21" fmla="*/ 95 h 555"/>
                <a:gd name="T22" fmla="*/ 18 w 73"/>
                <a:gd name="T23" fmla="*/ 9 h 555"/>
                <a:gd name="T24" fmla="*/ 9 w 73"/>
                <a:gd name="T25" fmla="*/ 0 h 555"/>
                <a:gd name="T26" fmla="*/ 0 w 73"/>
                <a:gd name="T27" fmla="*/ 9 h 555"/>
                <a:gd name="T28" fmla="*/ 0 w 73"/>
                <a:gd name="T29" fmla="*/ 110 h 555"/>
                <a:gd name="T30" fmla="*/ 0 w 73"/>
                <a:gd name="T31" fmla="*/ 122 h 555"/>
                <a:gd name="T32" fmla="*/ 0 w 73"/>
                <a:gd name="T33" fmla="*/ 142 h 555"/>
                <a:gd name="T34" fmla="*/ 18 w 73"/>
                <a:gd name="T35" fmla="*/ 168 h 555"/>
                <a:gd name="T36" fmla="*/ 18 w 73"/>
                <a:gd name="T37" fmla="*/ 537 h 555"/>
                <a:gd name="T38" fmla="*/ 37 w 73"/>
                <a:gd name="T39" fmla="*/ 555 h 555"/>
                <a:gd name="T40" fmla="*/ 55 w 73"/>
                <a:gd name="T41" fmla="*/ 537 h 555"/>
                <a:gd name="T42" fmla="*/ 55 w 73"/>
                <a:gd name="T43" fmla="*/ 168 h 555"/>
                <a:gd name="T44" fmla="*/ 73 w 73"/>
                <a:gd name="T45" fmla="*/ 142 h 555"/>
                <a:gd name="T46" fmla="*/ 73 w 73"/>
                <a:gd name="T47" fmla="*/ 122 h 555"/>
                <a:gd name="T48" fmla="*/ 73 w 73"/>
                <a:gd name="T49" fmla="*/ 110 h 555"/>
                <a:gd name="T50" fmla="*/ 73 w 73"/>
                <a:gd name="T51" fmla="*/ 9 h 555"/>
                <a:gd name="T52" fmla="*/ 64 w 73"/>
                <a:gd name="T5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55">
                  <a:moveTo>
                    <a:pt x="64" y="0"/>
                  </a:moveTo>
                  <a:cubicBezTo>
                    <a:pt x="59" y="0"/>
                    <a:pt x="55" y="4"/>
                    <a:pt x="55" y="9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2" y="95"/>
                    <a:pt x="49" y="95"/>
                    <a:pt x="46" y="95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4"/>
                    <a:pt x="41" y="0"/>
                    <a:pt x="37" y="0"/>
                  </a:cubicBezTo>
                  <a:cubicBezTo>
                    <a:pt x="32" y="0"/>
                    <a:pt x="28" y="4"/>
                    <a:pt x="28" y="9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4" y="95"/>
                    <a:pt x="21" y="95"/>
                    <a:pt x="18" y="9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4"/>
                    <a:pt x="7" y="164"/>
                    <a:pt x="18" y="168"/>
                  </a:cubicBezTo>
                  <a:cubicBezTo>
                    <a:pt x="18" y="537"/>
                    <a:pt x="18" y="537"/>
                    <a:pt x="18" y="537"/>
                  </a:cubicBezTo>
                  <a:cubicBezTo>
                    <a:pt x="18" y="547"/>
                    <a:pt x="26" y="555"/>
                    <a:pt x="37" y="555"/>
                  </a:cubicBezTo>
                  <a:cubicBezTo>
                    <a:pt x="47" y="555"/>
                    <a:pt x="55" y="547"/>
                    <a:pt x="55" y="537"/>
                  </a:cubicBezTo>
                  <a:cubicBezTo>
                    <a:pt x="55" y="168"/>
                    <a:pt x="55" y="168"/>
                    <a:pt x="55" y="168"/>
                  </a:cubicBezTo>
                  <a:cubicBezTo>
                    <a:pt x="66" y="164"/>
                    <a:pt x="73" y="154"/>
                    <a:pt x="73" y="142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4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BackShape">
              <a:extLst>
                <a:ext uri="{FF2B5EF4-FFF2-40B4-BE49-F238E27FC236}">
                  <a16:creationId xmlns:a16="http://schemas.microsoft.com/office/drawing/2014/main" id="{179914CC-85DC-42F8-BDB5-E1C6CB3AA552}"/>
                </a:ext>
              </a:extLst>
            </p:cNvPr>
            <p:cNvSpPr/>
            <p:nvPr/>
          </p:nvSpPr>
          <p:spPr>
            <a:xfrm>
              <a:off x="5214141" y="2948779"/>
              <a:ext cx="1625604" cy="16256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66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ValueText">
              <a:extLst>
                <a:ext uri="{FF2B5EF4-FFF2-40B4-BE49-F238E27FC236}">
                  <a16:creationId xmlns:a16="http://schemas.microsoft.com/office/drawing/2014/main" id="{381613FE-37D0-4360-BFB2-D2CED4810D45}"/>
                </a:ext>
              </a:extLst>
            </p:cNvPr>
            <p:cNvSpPr/>
            <p:nvPr/>
          </p:nvSpPr>
          <p:spPr>
            <a:xfrm>
              <a:off x="5570670" y="3367581"/>
              <a:ext cx="1050661" cy="787996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altLang="zh-CN" sz="48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altLang="zh-CN" sz="4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10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E01807C-7F60-4594-BD31-1BD0661EE14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-1"/>
            <a:ext cx="11808520" cy="6143626"/>
            <a:chOff x="0" y="-1"/>
            <a:chExt cx="11808520" cy="614362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289831-55E3-44B0-AC58-5B7935A99A6E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13941" y="6143625"/>
              <a:ext cx="1070654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9CC0108-A0D9-4B16-AFC0-4A0327AE654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1697381" y="5588988"/>
              <a:ext cx="98231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386FA79-96A0-4996-856E-4FA9410FED9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2580821" y="4823996"/>
              <a:ext cx="8939667" cy="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DE8132-9B51-427C-BFAD-E189FB375DFD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3464261" y="4059000"/>
              <a:ext cx="80562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D41BC67-0548-4062-9833-0B73495A40B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4347701" y="3293997"/>
              <a:ext cx="717278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F491C69-1322-409F-9AF5-3CA14B3A7779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ṧḷiḓè">
              <a:extLst>
                <a:ext uri="{FF2B5EF4-FFF2-40B4-BE49-F238E27FC236}">
                  <a16:creationId xmlns:a16="http://schemas.microsoft.com/office/drawing/2014/main" id="{64784023-26A4-4A42-B9DE-8825927BC6AF}"/>
                </a:ext>
              </a:extLst>
            </p:cNvPr>
            <p:cNvSpPr/>
            <p:nvPr/>
          </p:nvSpPr>
          <p:spPr bwMode="auto">
            <a:xfrm>
              <a:off x="669925" y="0"/>
              <a:ext cx="288032" cy="6143625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ṥlîḓé">
              <a:extLst>
                <a:ext uri="{FF2B5EF4-FFF2-40B4-BE49-F238E27FC236}">
                  <a16:creationId xmlns:a16="http://schemas.microsoft.com/office/drawing/2014/main" id="{6930A652-689D-4290-97E5-6C2EF1291BFF}"/>
                </a:ext>
              </a:extLst>
            </p:cNvPr>
            <p:cNvSpPr/>
            <p:nvPr/>
          </p:nvSpPr>
          <p:spPr bwMode="auto">
            <a:xfrm>
              <a:off x="3320245" y="0"/>
              <a:ext cx="288032" cy="405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ḷîḋe">
              <a:extLst>
                <a:ext uri="{FF2B5EF4-FFF2-40B4-BE49-F238E27FC236}">
                  <a16:creationId xmlns:a16="http://schemas.microsoft.com/office/drawing/2014/main" id="{AFD9AF91-3F89-4B61-AAA1-1C11CA589146}"/>
                </a:ext>
              </a:extLst>
            </p:cNvPr>
            <p:cNvSpPr/>
            <p:nvPr/>
          </p:nvSpPr>
          <p:spPr bwMode="auto">
            <a:xfrm>
              <a:off x="4203685" y="-1"/>
              <a:ext cx="288032" cy="329399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ṥ1ídê">
              <a:extLst>
                <a:ext uri="{FF2B5EF4-FFF2-40B4-BE49-F238E27FC236}">
                  <a16:creationId xmlns:a16="http://schemas.microsoft.com/office/drawing/2014/main" id="{C30C4C46-514A-4989-8CBC-ADF4FA28A0A4}"/>
                </a:ext>
              </a:extLst>
            </p:cNvPr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ṩļîḓe">
              <a:extLst>
                <a:ext uri="{FF2B5EF4-FFF2-40B4-BE49-F238E27FC236}">
                  <a16:creationId xmlns:a16="http://schemas.microsoft.com/office/drawing/2014/main" id="{95AAD3F1-2CAE-4FF3-9894-9355D1A164E1}"/>
                </a:ext>
              </a:extLst>
            </p:cNvPr>
            <p:cNvSpPr/>
            <p:nvPr/>
          </p:nvSpPr>
          <p:spPr bwMode="auto">
            <a:xfrm>
              <a:off x="2436805" y="-1"/>
              <a:ext cx="288032" cy="482399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ļíḓe">
              <a:extLst>
                <a:ext uri="{FF2B5EF4-FFF2-40B4-BE49-F238E27FC236}">
                  <a16:creationId xmlns:a16="http://schemas.microsoft.com/office/drawing/2014/main" id="{1433F7B2-D745-4477-9E77-64AA445ED70C}"/>
                </a:ext>
              </a:extLst>
            </p:cNvPr>
            <p:cNvSpPr/>
            <p:nvPr/>
          </p:nvSpPr>
          <p:spPr bwMode="auto">
            <a:xfrm>
              <a:off x="1553365" y="-1"/>
              <a:ext cx="288032" cy="5588989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ľíďe">
              <a:extLst>
                <a:ext uri="{FF2B5EF4-FFF2-40B4-BE49-F238E27FC236}">
                  <a16:creationId xmlns:a16="http://schemas.microsoft.com/office/drawing/2014/main" id="{1BFF0EB6-B901-444C-B108-4EAE97D6C180}"/>
                </a:ext>
              </a:extLst>
            </p:cNvPr>
            <p:cNvSpPr/>
            <p:nvPr/>
          </p:nvSpPr>
          <p:spPr bwMode="auto">
            <a:xfrm>
              <a:off x="0" y="1096050"/>
              <a:ext cx="11520488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altLang="zh-CN" b="1" dirty="0"/>
                <a:t>CONTENTS</a:t>
              </a:r>
            </a:p>
          </p:txBody>
        </p:sp>
        <p:sp>
          <p:nvSpPr>
            <p:cNvPr id="25" name="îŝḷîḑe">
              <a:extLst>
                <a:ext uri="{FF2B5EF4-FFF2-40B4-BE49-F238E27FC236}">
                  <a16:creationId xmlns:a16="http://schemas.microsoft.com/office/drawing/2014/main" id="{912B7BBE-387A-4E10-83BF-645617DB8223}"/>
                </a:ext>
              </a:extLst>
            </p:cNvPr>
            <p:cNvSpPr/>
            <p:nvPr/>
          </p:nvSpPr>
          <p:spPr>
            <a:xfrm>
              <a:off x="6471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01</a:t>
              </a:r>
            </a:p>
          </p:txBody>
        </p:sp>
        <p:sp>
          <p:nvSpPr>
            <p:cNvPr id="26" name="îṡliďè">
              <a:extLst>
                <a:ext uri="{FF2B5EF4-FFF2-40B4-BE49-F238E27FC236}">
                  <a16:creationId xmlns:a16="http://schemas.microsoft.com/office/drawing/2014/main" id="{F2963097-ADA2-40B9-B4C8-3915F9DA56EF}"/>
                </a:ext>
              </a:extLst>
            </p:cNvPr>
            <p:cNvSpPr/>
            <p:nvPr/>
          </p:nvSpPr>
          <p:spPr>
            <a:xfrm>
              <a:off x="153059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02</a:t>
              </a:r>
            </a:p>
          </p:txBody>
        </p:sp>
        <p:sp>
          <p:nvSpPr>
            <p:cNvPr id="27" name="iŝḷïḍè">
              <a:extLst>
                <a:ext uri="{FF2B5EF4-FFF2-40B4-BE49-F238E27FC236}">
                  <a16:creationId xmlns:a16="http://schemas.microsoft.com/office/drawing/2014/main" id="{907C39A4-A1B7-4504-8403-928500B95818}"/>
                </a:ext>
              </a:extLst>
            </p:cNvPr>
            <p:cNvSpPr/>
            <p:nvPr/>
          </p:nvSpPr>
          <p:spPr>
            <a:xfrm>
              <a:off x="2414030" y="1166300"/>
              <a:ext cx="333582" cy="316024"/>
            </a:xfrm>
            <a:prstGeom prst="rect">
              <a:avLst/>
            </a:prstGeom>
          </p:spPr>
          <p:txBody>
            <a:bodyPr wrap="none" numCol="1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28" name="îṥḷidé">
              <a:extLst>
                <a:ext uri="{FF2B5EF4-FFF2-40B4-BE49-F238E27FC236}">
                  <a16:creationId xmlns:a16="http://schemas.microsoft.com/office/drawing/2014/main" id="{CB3DCEA9-27A9-4D69-AECB-716BF5DD94D6}"/>
                </a:ext>
              </a:extLst>
            </p:cNvPr>
            <p:cNvSpPr/>
            <p:nvPr/>
          </p:nvSpPr>
          <p:spPr>
            <a:xfrm>
              <a:off x="329747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29" name="ïṧḷîḍè">
              <a:extLst>
                <a:ext uri="{FF2B5EF4-FFF2-40B4-BE49-F238E27FC236}">
                  <a16:creationId xmlns:a16="http://schemas.microsoft.com/office/drawing/2014/main" id="{CD2A7060-2942-4A77-BDC8-DB3AE2FD3C54}"/>
                </a:ext>
              </a:extLst>
            </p:cNvPr>
            <p:cNvSpPr/>
            <p:nvPr/>
          </p:nvSpPr>
          <p:spPr>
            <a:xfrm>
              <a:off x="418091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05</a:t>
              </a:r>
            </a:p>
          </p:txBody>
        </p:sp>
        <p:sp>
          <p:nvSpPr>
            <p:cNvPr id="30" name="îşļïḑè">
              <a:extLst>
                <a:ext uri="{FF2B5EF4-FFF2-40B4-BE49-F238E27FC236}">
                  <a16:creationId xmlns:a16="http://schemas.microsoft.com/office/drawing/2014/main" id="{8E1D1CAF-57FB-41F2-AA9B-430B77F84CCC}"/>
                </a:ext>
              </a:extLst>
            </p:cNvPr>
            <p:cNvSpPr/>
            <p:nvPr/>
          </p:nvSpPr>
          <p:spPr>
            <a:xfrm>
              <a:off x="50643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06</a:t>
              </a:r>
            </a:p>
          </p:txBody>
        </p:sp>
        <p:grpSp>
          <p:nvGrpSpPr>
            <p:cNvPr id="31" name="îṩliḓê">
              <a:extLst>
                <a:ext uri="{FF2B5EF4-FFF2-40B4-BE49-F238E27FC236}">
                  <a16:creationId xmlns:a16="http://schemas.microsoft.com/office/drawing/2014/main" id="{4F411CC8-BFDB-4181-8437-6A068829AA75}"/>
                </a:ext>
              </a:extLst>
            </p:cNvPr>
            <p:cNvGrpSpPr/>
            <p:nvPr/>
          </p:nvGrpSpPr>
          <p:grpSpPr>
            <a:xfrm>
              <a:off x="11520488" y="-1"/>
              <a:ext cx="288032" cy="1543051"/>
              <a:chOff x="11045915" y="-1"/>
              <a:chExt cx="288032" cy="1998078"/>
            </a:xfrm>
          </p:grpSpPr>
          <p:sp>
            <p:nvSpPr>
              <p:cNvPr id="39" name="isḻíďè">
                <a:extLst>
                  <a:ext uri="{FF2B5EF4-FFF2-40B4-BE49-F238E27FC236}">
                    <a16:creationId xmlns:a16="http://schemas.microsoft.com/office/drawing/2014/main" id="{45F79C4D-175D-4BB4-96A6-E1E9DE7C3796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1485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ïṡ1iḍê">
                <a:extLst>
                  <a:ext uri="{FF2B5EF4-FFF2-40B4-BE49-F238E27FC236}">
                    <a16:creationId xmlns:a16="http://schemas.microsoft.com/office/drawing/2014/main" id="{9F303E25-D829-42F5-99DA-910E0E90EA5F}"/>
                  </a:ext>
                </a:extLst>
              </p:cNvPr>
              <p:cNvSpPr/>
              <p:nvPr/>
            </p:nvSpPr>
            <p:spPr bwMode="auto">
              <a:xfrm>
                <a:off x="11045915" y="1485400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4155ECC-9E8A-450A-80C5-C87DED55CC6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56" y="1552576"/>
              <a:ext cx="61453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íśļiḓè">
              <a:extLst>
                <a:ext uri="{FF2B5EF4-FFF2-40B4-BE49-F238E27FC236}">
                  <a16:creationId xmlns:a16="http://schemas.microsoft.com/office/drawing/2014/main" id="{4E575F4D-DED9-49D0-B7FE-DBCC9061A78B}"/>
                </a:ext>
              </a:extLst>
            </p:cNvPr>
            <p:cNvSpPr/>
            <p:nvPr/>
          </p:nvSpPr>
          <p:spPr>
            <a:xfrm>
              <a:off x="5378538" y="568709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dirty="0"/>
                <a:t>Supporting text here.</a:t>
              </a:r>
            </a:p>
          </p:txBody>
        </p:sp>
        <p:sp>
          <p:nvSpPr>
            <p:cNvPr id="34" name="íṥļiḑê">
              <a:extLst>
                <a:ext uri="{FF2B5EF4-FFF2-40B4-BE49-F238E27FC236}">
                  <a16:creationId xmlns:a16="http://schemas.microsoft.com/office/drawing/2014/main" id="{84C73ACC-8812-4675-B094-9BB89A71E605}"/>
                </a:ext>
              </a:extLst>
            </p:cNvPr>
            <p:cNvSpPr/>
            <p:nvPr/>
          </p:nvSpPr>
          <p:spPr>
            <a:xfrm>
              <a:off x="5378538" y="51336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dirty="0"/>
                <a:t>Supporting text here.</a:t>
              </a:r>
            </a:p>
          </p:txBody>
        </p:sp>
        <p:sp>
          <p:nvSpPr>
            <p:cNvPr id="35" name="ísḻiḑê">
              <a:extLst>
                <a:ext uri="{FF2B5EF4-FFF2-40B4-BE49-F238E27FC236}">
                  <a16:creationId xmlns:a16="http://schemas.microsoft.com/office/drawing/2014/main" id="{F954968B-3776-495C-ACA1-1FC59A5830F3}"/>
                </a:ext>
              </a:extLst>
            </p:cNvPr>
            <p:cNvSpPr/>
            <p:nvPr/>
          </p:nvSpPr>
          <p:spPr>
            <a:xfrm>
              <a:off x="5378538" y="437337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dirty="0"/>
                <a:t>Supporting text here.</a:t>
              </a:r>
            </a:p>
          </p:txBody>
        </p:sp>
        <p:sp>
          <p:nvSpPr>
            <p:cNvPr id="36" name="ï$líḓè">
              <a:extLst>
                <a:ext uri="{FF2B5EF4-FFF2-40B4-BE49-F238E27FC236}">
                  <a16:creationId xmlns:a16="http://schemas.microsoft.com/office/drawing/2014/main" id="{AC81A07C-5914-4847-9746-A7AE58BC4888}"/>
                </a:ext>
              </a:extLst>
            </p:cNvPr>
            <p:cNvSpPr/>
            <p:nvPr/>
          </p:nvSpPr>
          <p:spPr>
            <a:xfrm>
              <a:off x="5378538" y="3614296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dirty="0"/>
                <a:t>Supporting text here.</a:t>
              </a:r>
            </a:p>
          </p:txBody>
        </p:sp>
        <p:sp>
          <p:nvSpPr>
            <p:cNvPr id="37" name="íśļíḍé">
              <a:extLst>
                <a:ext uri="{FF2B5EF4-FFF2-40B4-BE49-F238E27FC236}">
                  <a16:creationId xmlns:a16="http://schemas.microsoft.com/office/drawing/2014/main" id="{9FBBFF2A-9A0A-4B42-AF71-EE46757D5B3F}"/>
                </a:ext>
              </a:extLst>
            </p:cNvPr>
            <p:cNvSpPr/>
            <p:nvPr/>
          </p:nvSpPr>
          <p:spPr>
            <a:xfrm>
              <a:off x="5378538" y="2851934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dirty="0"/>
                <a:t>Supporting text here.</a:t>
              </a:r>
            </a:p>
          </p:txBody>
        </p:sp>
        <p:sp>
          <p:nvSpPr>
            <p:cNvPr id="38" name="íṧľîde">
              <a:extLst>
                <a:ext uri="{FF2B5EF4-FFF2-40B4-BE49-F238E27FC236}">
                  <a16:creationId xmlns:a16="http://schemas.microsoft.com/office/drawing/2014/main" id="{3EE3A9FD-F672-4DB6-8FB1-21D5B54B3E9E}"/>
                </a:ext>
              </a:extLst>
            </p:cNvPr>
            <p:cNvSpPr/>
            <p:nvPr/>
          </p:nvSpPr>
          <p:spPr>
            <a:xfrm>
              <a:off x="5378538" y="2078532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dirty="0"/>
                <a:t>Supporting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4ce2bbc8-f473-4d45-83c3-5134e7b75b8b" descr="+gYAAB+LCAAAAAAABAC9VEtvozAQ/i9u90Yrwvaxy412m4pDH1Ki7mGVg4unwRWYyJgqVcR/79gxr0CacFlxgeGbme+b14acqs8VEJ/MUirVH06XkqahgpQ4JGTEF0WSOOSGC8bF8l5mxSon/r9N7db+85er+DZLMvlCkwJ0AMEVp8n20+85dbDPkiODT2Pbh0VYL9bT2xuPYB5DChVmzoUKBJvFlCHCPXdRgOTLWAnIc2t4en2HSLXc/EuNKvIYY55Mpxfe9VUQ6GAmjVuWDplBlAn2v0j+OkzybnIXTH92Se4rdlXnBy54WqQWZvI+0HXLNHG3Rs5YAm1YKBTIj7qdE20z7zMlMcE0kylVmHDjlj+aIlxcnRteoWCwxkgVWdLpviWpB29wvvSPerzMsDVOzxRHFpDbgOq+X4N2SCCWSaWuKmEdFjuzgkfEakJWqDZNyKKroaKDkUGovrrS2UsrYO9FrlJ0Gyen8WvLsSX2dpt89nugzd41Gg+r9VpqO2w7ag8KncN6pETt0RY3NGTf0jcpG/KWwTja1bKOnbQ2cdz9HFQQRZjXbvH2Ahl77zAdPYfe7hwOjiApFwP66nMd4kU7fKgNamiHrfux29uFH1NN7dHgxi2nzdapyVbJAp8vnTy2qvoGAAA=">
            <a:extLst>
              <a:ext uri="{FF2B5EF4-FFF2-40B4-BE49-F238E27FC236}">
                <a16:creationId xmlns:a16="http://schemas.microsoft.com/office/drawing/2014/main" id="{C875D4D1-0093-453C-9BF6-83A279F12704}"/>
              </a:ext>
            </a:extLst>
          </p:cNvPr>
          <p:cNvGrpSpPr>
            <a:grpSpLocks noChangeAspect="1"/>
          </p:cNvGrpSpPr>
          <p:nvPr/>
        </p:nvGrpSpPr>
        <p:grpSpPr>
          <a:xfrm>
            <a:off x="1773691" y="1284513"/>
            <a:ext cx="8643027" cy="4288974"/>
            <a:chOff x="-5339368" y="-309856"/>
            <a:chExt cx="7633777" cy="3788147"/>
          </a:xfrm>
        </p:grpSpPr>
        <p:sp>
          <p:nvSpPr>
            <p:cNvPr id="6" name="CustomText1">
              <a:extLst>
                <a:ext uri="{FF2B5EF4-FFF2-40B4-BE49-F238E27FC236}">
                  <a16:creationId xmlns:a16="http://schemas.microsoft.com/office/drawing/2014/main" id="{129EBED1-C7AE-453F-B4B8-D65700987504}"/>
                </a:ext>
              </a:extLst>
            </p:cNvPr>
            <p:cNvSpPr/>
            <p:nvPr/>
          </p:nvSpPr>
          <p:spPr>
            <a:xfrm>
              <a:off x="-5339368" y="2461819"/>
              <a:ext cx="40196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rmAutofit/>
            </a:bodyPr>
            <a:lstStyle/>
            <a:p>
              <a:r>
                <a:rPr lang="en-US" altLang="zh-CN"/>
                <a:t>Supporting text here</a:t>
              </a:r>
            </a:p>
          </p:txBody>
        </p:sp>
        <p:sp>
          <p:nvSpPr>
            <p:cNvPr id="7" name="BackShape">
              <a:extLst>
                <a:ext uri="{FF2B5EF4-FFF2-40B4-BE49-F238E27FC236}">
                  <a16:creationId xmlns:a16="http://schemas.microsoft.com/office/drawing/2014/main" id="{7777FA3F-9B72-408D-9346-BD77FCFC4FD6}"/>
                </a:ext>
              </a:extLst>
            </p:cNvPr>
            <p:cNvSpPr/>
            <p:nvPr/>
          </p:nvSpPr>
          <p:spPr>
            <a:xfrm>
              <a:off x="-430364" y="619557"/>
              <a:ext cx="2214064" cy="2214067"/>
            </a:xfrm>
            <a:prstGeom prst="ellipse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ValueShape2">
              <a:extLst>
                <a:ext uri="{FF2B5EF4-FFF2-40B4-BE49-F238E27FC236}">
                  <a16:creationId xmlns:a16="http://schemas.microsoft.com/office/drawing/2014/main" id="{70577D86-B54F-4399-AA10-1AE6A1640916}"/>
                </a:ext>
              </a:extLst>
            </p:cNvPr>
            <p:cNvSpPr/>
            <p:nvPr/>
          </p:nvSpPr>
          <p:spPr>
            <a:xfrm>
              <a:off x="-657480" y="392440"/>
              <a:ext cx="2668300" cy="2668302"/>
            </a:xfrm>
            <a:prstGeom prst="pie">
              <a:avLst>
                <a:gd name="adj1" fmla="val 16200000"/>
                <a:gd name="adj2" fmla="val 4536000"/>
              </a:avLst>
            </a:prstGeom>
            <a:solidFill>
              <a:schemeClr val="accent1">
                <a:lumMod val="100000"/>
              </a:schemeClr>
            </a:soli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ValueText">
              <a:extLst>
                <a:ext uri="{FF2B5EF4-FFF2-40B4-BE49-F238E27FC236}">
                  <a16:creationId xmlns:a16="http://schemas.microsoft.com/office/drawing/2014/main" id="{D8434853-93AD-4C32-89D6-71ACD65D3C6A}"/>
                </a:ext>
              </a:extLst>
            </p:cNvPr>
            <p:cNvSpPr txBox="1"/>
            <p:nvPr/>
          </p:nvSpPr>
          <p:spPr>
            <a:xfrm>
              <a:off x="1532559" y="-309856"/>
              <a:ext cx="704951" cy="5287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46%</a:t>
              </a:r>
            </a:p>
          </p:txBody>
        </p:sp>
        <p:sp>
          <p:nvSpPr>
            <p:cNvPr id="10" name="CustomText2">
              <a:extLst>
                <a:ext uri="{FF2B5EF4-FFF2-40B4-BE49-F238E27FC236}">
                  <a16:creationId xmlns:a16="http://schemas.microsoft.com/office/drawing/2014/main" id="{F10379B1-1DE6-4043-B88F-E3F77579CFD6}"/>
                </a:ext>
              </a:extLst>
            </p:cNvPr>
            <p:cNvSpPr/>
            <p:nvPr/>
          </p:nvSpPr>
          <p:spPr>
            <a:xfrm>
              <a:off x="-549529" y="3136659"/>
              <a:ext cx="2452394" cy="3416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/>
                <a:t>Supporting text here</a:t>
              </a:r>
            </a:p>
          </p:txBody>
        </p:sp>
        <p:cxnSp>
          <p:nvCxnSpPr>
            <p:cNvPr id="11" name="ExtraShape">
              <a:extLst>
                <a:ext uri="{FF2B5EF4-FFF2-40B4-BE49-F238E27FC236}">
                  <a16:creationId xmlns:a16="http://schemas.microsoft.com/office/drawing/2014/main" id="{42C651C2-D529-4B26-A883-C1C34A075BA7}"/>
                </a:ext>
              </a:extLst>
            </p:cNvPr>
            <p:cNvCxnSpPr/>
            <p:nvPr/>
          </p:nvCxnSpPr>
          <p:spPr>
            <a:xfrm>
              <a:off x="-5195781" y="2456107"/>
              <a:ext cx="4510046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CustomText3">
              <a:extLst>
                <a:ext uri="{FF2B5EF4-FFF2-40B4-BE49-F238E27FC236}">
                  <a16:creationId xmlns:a16="http://schemas.microsoft.com/office/drawing/2014/main" id="{A67E006D-D75F-4DFD-AEB5-42988AE242F3}"/>
                </a:ext>
              </a:extLst>
            </p:cNvPr>
            <p:cNvSpPr txBox="1"/>
            <p:nvPr/>
          </p:nvSpPr>
          <p:spPr>
            <a:xfrm flipH="1">
              <a:off x="1475658" y="241240"/>
              <a:ext cx="818751" cy="3024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</a:rPr>
                <a:t>Text here</a:t>
              </a:r>
            </a:p>
          </p:txBody>
        </p:sp>
        <p:sp>
          <p:nvSpPr>
            <p:cNvPr id="13" name="ValueShape1">
              <a:extLst>
                <a:ext uri="{FF2B5EF4-FFF2-40B4-BE49-F238E27FC236}">
                  <a16:creationId xmlns:a16="http://schemas.microsoft.com/office/drawing/2014/main" id="{B12336EB-9B13-4FA7-9713-38A4F359BD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5195781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14" name="ValueShape1">
              <a:extLst>
                <a:ext uri="{FF2B5EF4-FFF2-40B4-BE49-F238E27FC236}">
                  <a16:creationId xmlns:a16="http://schemas.microsoft.com/office/drawing/2014/main" id="{EFB69ACF-CB2D-4F9F-B4A1-3E6B0299F9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4433274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15" name="ValueShape1">
              <a:extLst>
                <a:ext uri="{FF2B5EF4-FFF2-40B4-BE49-F238E27FC236}">
                  <a16:creationId xmlns:a16="http://schemas.microsoft.com/office/drawing/2014/main" id="{757C28BA-77D0-4714-86C7-8E61730056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3670767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76000">
                  <a:schemeClr val="accent1">
                    <a:lumMod val="100000"/>
                  </a:schemeClr>
                </a:gs>
                <a:gs pos="76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</p:sp>
        <p:sp>
          <p:nvSpPr>
            <p:cNvPr id="16" name="ValueShape1">
              <a:extLst>
                <a:ext uri="{FF2B5EF4-FFF2-40B4-BE49-F238E27FC236}">
                  <a16:creationId xmlns:a16="http://schemas.microsoft.com/office/drawing/2014/main" id="{B7D153AC-1BA1-4285-9F43-9CCD666CB0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908260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17" name="ValueShape1">
              <a:extLst>
                <a:ext uri="{FF2B5EF4-FFF2-40B4-BE49-F238E27FC236}">
                  <a16:creationId xmlns:a16="http://schemas.microsoft.com/office/drawing/2014/main" id="{CA448A99-2A5C-4EE2-840B-AC4284D611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145752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18" name="ValueShape1">
              <a:extLst>
                <a:ext uri="{FF2B5EF4-FFF2-40B4-BE49-F238E27FC236}">
                  <a16:creationId xmlns:a16="http://schemas.microsoft.com/office/drawing/2014/main" id="{EF9621C2-C524-4889-AA6F-6CE341ACE0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383245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1630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476ff740-1a96-4f2e-a96e-3b295901fb77" descr="AQcAAB+LCAAAAAAABACdVFFvmzAQ/i/e+sYi2Lql5S1dli3aukYh6lpNfXDgAp6MHRmnShrlv88mGOwAm1LxAufvvvu+u8N79Fbu1oBCFOVYyDHBqcD5VEKOPDRNUMg2lHrohrCEsPSr4Jt1gcLf+zrNPvlFZPaZUy7uMd2AJmBEEkyPn2ErycHOBFEKdmWsD6tgLa671YrEsMggB4NZECZHLIkynCiEP/CVAUHSTDIoiipwt/wDsbTSwk8atSkyxflmMvkyHo4/BJqsLOMfDh6KIOYseb3IOcTApAHN0yUKg8v3w6F/FTi1x9f6qWsHunZfD037bgkj+SavYKXFW7y1QoF/DJIkoWDDpkyCeK6nFOhY+R5JoQpMuMixVAX3/uGi8XZ5PSh7MmUJbBWTEYucoVYi9T51ro0+qLem3KEmaYbVJoLS1uG6ndegPTRiKTXuzPhqWrUVa/ipsFpQZVSH0JNrwahRxGpobXMHr1fVArbyPB86w3bQ1fp/WihLNg4qBY72/8qe8UISzs5TXiXZ4u9BSBJjOqIkZbkSoG8XKUDGmTr9xgV54Uy65z9gpQV/B1hXmxyRF1VuhWkBnjUmbduYKQP6H50DxZI8OwgnFvR27wTmOcxNQ5venNdTQ/+q3p4k2z1WF0oB8mEGQl8pNzvHRvUTn2KsXQ/f+YOPBvHYx+I3LI/dLMEgqOu4+OqrNbiIi+Uxu3tsdvv7ZmZzdI+r3fausT2p5y+pPjk9AQcAAA==">
            <a:extLst>
              <a:ext uri="{FF2B5EF4-FFF2-40B4-BE49-F238E27FC236}">
                <a16:creationId xmlns:a16="http://schemas.microsoft.com/office/drawing/2014/main" id="{24EFC7C6-220C-47D0-9C7D-62F3246238C9}"/>
              </a:ext>
            </a:extLst>
          </p:cNvPr>
          <p:cNvGrpSpPr>
            <a:grpSpLocks noChangeAspect="1"/>
          </p:cNvGrpSpPr>
          <p:nvPr/>
        </p:nvGrpSpPr>
        <p:grpSpPr>
          <a:xfrm>
            <a:off x="235981" y="1453356"/>
            <a:ext cx="11720038" cy="3951289"/>
            <a:chOff x="562015" y="1483824"/>
            <a:chExt cx="11720038" cy="3951289"/>
          </a:xfrm>
        </p:grpSpPr>
        <p:sp>
          <p:nvSpPr>
            <p:cNvPr id="6" name="ValueBack">
              <a:extLst>
                <a:ext uri="{FF2B5EF4-FFF2-40B4-BE49-F238E27FC236}">
                  <a16:creationId xmlns:a16="http://schemas.microsoft.com/office/drawing/2014/main" id="{35830C0E-B33D-49B8-8EF5-20F2EFFE1B48}"/>
                </a:ext>
              </a:extLst>
            </p:cNvPr>
            <p:cNvSpPr>
              <a:spLocks/>
            </p:cNvSpPr>
            <p:nvPr/>
          </p:nvSpPr>
          <p:spPr>
            <a:xfrm>
              <a:off x="562015" y="1548914"/>
              <a:ext cx="11720038" cy="38861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SorbShape">
              <a:extLst>
                <a:ext uri="{FF2B5EF4-FFF2-40B4-BE49-F238E27FC236}">
                  <a16:creationId xmlns:a16="http://schemas.microsoft.com/office/drawing/2014/main" id="{EBFE2CE3-C205-438D-9CFA-8BFC2D14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940" y="1483824"/>
              <a:ext cx="2306494" cy="2149644"/>
            </a:xfrm>
            <a:custGeom>
              <a:avLst/>
              <a:gdLst>
                <a:gd name="connsiteX0" fmla="*/ 885165 w 2306494"/>
                <a:gd name="connsiteY0" fmla="*/ 2071783 h 2149644"/>
                <a:gd name="connsiteX1" fmla="*/ 1423681 w 2306494"/>
                <a:gd name="connsiteY1" fmla="*/ 2071783 h 2149644"/>
                <a:gd name="connsiteX2" fmla="*/ 1461306 w 2306494"/>
                <a:gd name="connsiteY2" fmla="*/ 2111893 h 2149644"/>
                <a:gd name="connsiteX3" fmla="*/ 1423681 w 2306494"/>
                <a:gd name="connsiteY3" fmla="*/ 2149644 h 2149644"/>
                <a:gd name="connsiteX4" fmla="*/ 885165 w 2306494"/>
                <a:gd name="connsiteY4" fmla="*/ 2149644 h 2149644"/>
                <a:gd name="connsiteX5" fmla="*/ 845188 w 2306494"/>
                <a:gd name="connsiteY5" fmla="*/ 2111893 h 2149644"/>
                <a:gd name="connsiteX6" fmla="*/ 885165 w 2306494"/>
                <a:gd name="connsiteY6" fmla="*/ 2071783 h 2149644"/>
                <a:gd name="connsiteX7" fmla="*/ 808343 w 2306494"/>
                <a:gd name="connsiteY7" fmla="*/ 1919446 h 2149644"/>
                <a:gd name="connsiteX8" fmla="*/ 1500500 w 2306494"/>
                <a:gd name="connsiteY8" fmla="*/ 1919446 h 2149644"/>
                <a:gd name="connsiteX9" fmla="*/ 1538040 w 2306494"/>
                <a:gd name="connsiteY9" fmla="*/ 1957197 h 2149644"/>
                <a:gd name="connsiteX10" fmla="*/ 1500500 w 2306494"/>
                <a:gd name="connsiteY10" fmla="*/ 1997307 h 2149644"/>
                <a:gd name="connsiteX11" fmla="*/ 808343 w 2306494"/>
                <a:gd name="connsiteY11" fmla="*/ 1997307 h 2149644"/>
                <a:gd name="connsiteX12" fmla="*/ 768456 w 2306494"/>
                <a:gd name="connsiteY12" fmla="*/ 1957197 h 2149644"/>
                <a:gd name="connsiteX13" fmla="*/ 808343 w 2306494"/>
                <a:gd name="connsiteY13" fmla="*/ 1919446 h 2149644"/>
                <a:gd name="connsiteX14" fmla="*/ 1308104 w 2306494"/>
                <a:gd name="connsiteY14" fmla="*/ 1460581 h 2149644"/>
                <a:gd name="connsiteX15" fmla="*/ 1308104 w 2306494"/>
                <a:gd name="connsiteY15" fmla="*/ 1535379 h 2149644"/>
                <a:gd name="connsiteX16" fmla="*/ 1460613 w 2306494"/>
                <a:gd name="connsiteY16" fmla="*/ 1535379 h 2149644"/>
                <a:gd name="connsiteX17" fmla="*/ 1460613 w 2306494"/>
                <a:gd name="connsiteY17" fmla="*/ 1460581 h 2149644"/>
                <a:gd name="connsiteX18" fmla="*/ 1308104 w 2306494"/>
                <a:gd name="connsiteY18" fmla="*/ 1460581 h 2149644"/>
                <a:gd name="connsiteX19" fmla="*/ 1075821 w 2306494"/>
                <a:gd name="connsiteY19" fmla="*/ 1460581 h 2149644"/>
                <a:gd name="connsiteX20" fmla="*/ 1075821 w 2306494"/>
                <a:gd name="connsiteY20" fmla="*/ 1535379 h 2149644"/>
                <a:gd name="connsiteX21" fmla="*/ 1230676 w 2306494"/>
                <a:gd name="connsiteY21" fmla="*/ 1535379 h 2149644"/>
                <a:gd name="connsiteX22" fmla="*/ 1230676 w 2306494"/>
                <a:gd name="connsiteY22" fmla="*/ 1460581 h 2149644"/>
                <a:gd name="connsiteX23" fmla="*/ 1075821 w 2306494"/>
                <a:gd name="connsiteY23" fmla="*/ 1460581 h 2149644"/>
                <a:gd name="connsiteX24" fmla="*/ 845884 w 2306494"/>
                <a:gd name="connsiteY24" fmla="*/ 1460581 h 2149644"/>
                <a:gd name="connsiteX25" fmla="*/ 845884 w 2306494"/>
                <a:gd name="connsiteY25" fmla="*/ 1535379 h 2149644"/>
                <a:gd name="connsiteX26" fmla="*/ 1000739 w 2306494"/>
                <a:gd name="connsiteY26" fmla="*/ 1535379 h 2149644"/>
                <a:gd name="connsiteX27" fmla="*/ 1000739 w 2306494"/>
                <a:gd name="connsiteY27" fmla="*/ 1460581 h 2149644"/>
                <a:gd name="connsiteX28" fmla="*/ 845884 w 2306494"/>
                <a:gd name="connsiteY28" fmla="*/ 1460581 h 2149644"/>
                <a:gd name="connsiteX29" fmla="*/ 808343 w 2306494"/>
                <a:gd name="connsiteY29" fmla="*/ 1383445 h 2149644"/>
                <a:gd name="connsiteX30" fmla="*/ 1500500 w 2306494"/>
                <a:gd name="connsiteY30" fmla="*/ 1383445 h 2149644"/>
                <a:gd name="connsiteX31" fmla="*/ 1538040 w 2306494"/>
                <a:gd name="connsiteY31" fmla="*/ 1420844 h 2149644"/>
                <a:gd name="connsiteX32" fmla="*/ 1538040 w 2306494"/>
                <a:gd name="connsiteY32" fmla="*/ 1575116 h 2149644"/>
                <a:gd name="connsiteX33" fmla="*/ 1500500 w 2306494"/>
                <a:gd name="connsiteY33" fmla="*/ 1612515 h 2149644"/>
                <a:gd name="connsiteX34" fmla="*/ 808343 w 2306494"/>
                <a:gd name="connsiteY34" fmla="*/ 1612515 h 2149644"/>
                <a:gd name="connsiteX35" fmla="*/ 768456 w 2306494"/>
                <a:gd name="connsiteY35" fmla="*/ 1575116 h 2149644"/>
                <a:gd name="connsiteX36" fmla="*/ 768456 w 2306494"/>
                <a:gd name="connsiteY36" fmla="*/ 1420844 h 2149644"/>
                <a:gd name="connsiteX37" fmla="*/ 808343 w 2306494"/>
                <a:gd name="connsiteY37" fmla="*/ 1383445 h 2149644"/>
                <a:gd name="connsiteX38" fmla="*/ 345623 w 2306494"/>
                <a:gd name="connsiteY38" fmla="*/ 1305584 h 2149644"/>
                <a:gd name="connsiteX39" fmla="*/ 385534 w 2306494"/>
                <a:gd name="connsiteY39" fmla="*/ 1343113 h 2149644"/>
                <a:gd name="connsiteX40" fmla="*/ 385534 w 2306494"/>
                <a:gd name="connsiteY40" fmla="*/ 1650378 h 2149644"/>
                <a:gd name="connsiteX41" fmla="*/ 500574 w 2306494"/>
                <a:gd name="connsiteY41" fmla="*/ 1767656 h 2149644"/>
                <a:gd name="connsiteX42" fmla="*/ 1808268 w 2306494"/>
                <a:gd name="connsiteY42" fmla="*/ 1767656 h 2149644"/>
                <a:gd name="connsiteX43" fmla="*/ 1923307 w 2306494"/>
                <a:gd name="connsiteY43" fmla="*/ 1650378 h 2149644"/>
                <a:gd name="connsiteX44" fmla="*/ 1923307 w 2306494"/>
                <a:gd name="connsiteY44" fmla="*/ 1343113 h 2149644"/>
                <a:gd name="connsiteX45" fmla="*/ 1960871 w 2306494"/>
                <a:gd name="connsiteY45" fmla="*/ 1305584 h 2149644"/>
                <a:gd name="connsiteX46" fmla="*/ 1998435 w 2306494"/>
                <a:gd name="connsiteY46" fmla="*/ 1343113 h 2149644"/>
                <a:gd name="connsiteX47" fmla="*/ 1998435 w 2306494"/>
                <a:gd name="connsiteY47" fmla="*/ 1650378 h 2149644"/>
                <a:gd name="connsiteX48" fmla="*/ 1808268 w 2306494"/>
                <a:gd name="connsiteY48" fmla="*/ 1842713 h 2149644"/>
                <a:gd name="connsiteX49" fmla="*/ 500574 w 2306494"/>
                <a:gd name="connsiteY49" fmla="*/ 1842713 h 2149644"/>
                <a:gd name="connsiteX50" fmla="*/ 308059 w 2306494"/>
                <a:gd name="connsiteY50" fmla="*/ 1650378 h 2149644"/>
                <a:gd name="connsiteX51" fmla="*/ 308059 w 2306494"/>
                <a:gd name="connsiteY51" fmla="*/ 1343113 h 2149644"/>
                <a:gd name="connsiteX52" fmla="*/ 345623 w 2306494"/>
                <a:gd name="connsiteY52" fmla="*/ 1305584 h 2149644"/>
                <a:gd name="connsiteX53" fmla="*/ 115106 w 2306494"/>
                <a:gd name="connsiteY53" fmla="*/ 1153227 h 2149644"/>
                <a:gd name="connsiteX54" fmla="*/ 77520 w 2306494"/>
                <a:gd name="connsiteY54" fmla="*/ 1190730 h 2149644"/>
                <a:gd name="connsiteX55" fmla="*/ 115106 w 2306494"/>
                <a:gd name="connsiteY55" fmla="*/ 1228233 h 2149644"/>
                <a:gd name="connsiteX56" fmla="*/ 152692 w 2306494"/>
                <a:gd name="connsiteY56" fmla="*/ 1190730 h 2149644"/>
                <a:gd name="connsiteX57" fmla="*/ 115106 w 2306494"/>
                <a:gd name="connsiteY57" fmla="*/ 1153227 h 2149644"/>
                <a:gd name="connsiteX58" fmla="*/ 2191403 w 2306494"/>
                <a:gd name="connsiteY58" fmla="*/ 1153170 h 2149644"/>
                <a:gd name="connsiteX59" fmla="*/ 2153822 w 2306494"/>
                <a:gd name="connsiteY59" fmla="*/ 1190687 h 2149644"/>
                <a:gd name="connsiteX60" fmla="*/ 2191403 w 2306494"/>
                <a:gd name="connsiteY60" fmla="*/ 1228205 h 2149644"/>
                <a:gd name="connsiteX61" fmla="*/ 2231332 w 2306494"/>
                <a:gd name="connsiteY61" fmla="*/ 1190687 h 2149644"/>
                <a:gd name="connsiteX62" fmla="*/ 2191403 w 2306494"/>
                <a:gd name="connsiteY62" fmla="*/ 1153170 h 2149644"/>
                <a:gd name="connsiteX63" fmla="*/ 1576405 w 2306494"/>
                <a:gd name="connsiteY63" fmla="*/ 998277 h 2149644"/>
                <a:gd name="connsiteX64" fmla="*/ 1538822 w 2306494"/>
                <a:gd name="connsiteY64" fmla="*/ 1035845 h 2149644"/>
                <a:gd name="connsiteX65" fmla="*/ 1576405 w 2306494"/>
                <a:gd name="connsiteY65" fmla="*/ 1075762 h 2149644"/>
                <a:gd name="connsiteX66" fmla="*/ 1616338 w 2306494"/>
                <a:gd name="connsiteY66" fmla="*/ 1035845 h 2149644"/>
                <a:gd name="connsiteX67" fmla="*/ 1576405 w 2306494"/>
                <a:gd name="connsiteY67" fmla="*/ 998277 h 2149644"/>
                <a:gd name="connsiteX68" fmla="*/ 730089 w 2306494"/>
                <a:gd name="connsiteY68" fmla="*/ 998277 h 2149644"/>
                <a:gd name="connsiteX69" fmla="*/ 692505 w 2306494"/>
                <a:gd name="connsiteY69" fmla="*/ 1035845 h 2149644"/>
                <a:gd name="connsiteX70" fmla="*/ 730089 w 2306494"/>
                <a:gd name="connsiteY70" fmla="*/ 1075762 h 2149644"/>
                <a:gd name="connsiteX71" fmla="*/ 767672 w 2306494"/>
                <a:gd name="connsiteY71" fmla="*/ 1035845 h 2149644"/>
                <a:gd name="connsiteX72" fmla="*/ 730089 w 2306494"/>
                <a:gd name="connsiteY72" fmla="*/ 998277 h 2149644"/>
                <a:gd name="connsiteX73" fmla="*/ 1576405 w 2306494"/>
                <a:gd name="connsiteY73" fmla="*/ 920792 h 2149644"/>
                <a:gd name="connsiteX74" fmla="*/ 1691504 w 2306494"/>
                <a:gd name="connsiteY74" fmla="*/ 1035845 h 2149644"/>
                <a:gd name="connsiteX75" fmla="*/ 1576405 w 2306494"/>
                <a:gd name="connsiteY75" fmla="*/ 1153247 h 2149644"/>
                <a:gd name="connsiteX76" fmla="*/ 1461306 w 2306494"/>
                <a:gd name="connsiteY76" fmla="*/ 1035845 h 2149644"/>
                <a:gd name="connsiteX77" fmla="*/ 1576405 w 2306494"/>
                <a:gd name="connsiteY77" fmla="*/ 920792 h 2149644"/>
                <a:gd name="connsiteX78" fmla="*/ 730089 w 2306494"/>
                <a:gd name="connsiteY78" fmla="*/ 920792 h 2149644"/>
                <a:gd name="connsiteX79" fmla="*/ 845188 w 2306494"/>
                <a:gd name="connsiteY79" fmla="*/ 1035845 h 2149644"/>
                <a:gd name="connsiteX80" fmla="*/ 730089 w 2306494"/>
                <a:gd name="connsiteY80" fmla="*/ 1153247 h 2149644"/>
                <a:gd name="connsiteX81" fmla="*/ 614990 w 2306494"/>
                <a:gd name="connsiteY81" fmla="*/ 1035845 h 2149644"/>
                <a:gd name="connsiteX82" fmla="*/ 730089 w 2306494"/>
                <a:gd name="connsiteY82" fmla="*/ 920792 h 2149644"/>
                <a:gd name="connsiteX83" fmla="*/ 960630 w 2306494"/>
                <a:gd name="connsiteY83" fmla="*/ 613861 h 2149644"/>
                <a:gd name="connsiteX84" fmla="*/ 1808548 w 2306494"/>
                <a:gd name="connsiteY84" fmla="*/ 613861 h 2149644"/>
                <a:gd name="connsiteX85" fmla="*/ 1998801 w 2306494"/>
                <a:gd name="connsiteY85" fmla="*/ 806136 h 2149644"/>
                <a:gd name="connsiteX86" fmla="*/ 1998801 w 2306494"/>
                <a:gd name="connsiteY86" fmla="*/ 1153170 h 2149644"/>
                <a:gd name="connsiteX87" fmla="*/ 2083358 w 2306494"/>
                <a:gd name="connsiteY87" fmla="*/ 1153170 h 2149644"/>
                <a:gd name="connsiteX88" fmla="*/ 2191403 w 2306494"/>
                <a:gd name="connsiteY88" fmla="*/ 1075791 h 2149644"/>
                <a:gd name="connsiteX89" fmla="*/ 2306494 w 2306494"/>
                <a:gd name="connsiteY89" fmla="*/ 1190687 h 2149644"/>
                <a:gd name="connsiteX90" fmla="*/ 2191403 w 2306494"/>
                <a:gd name="connsiteY90" fmla="*/ 1305584 h 2149644"/>
                <a:gd name="connsiteX91" fmla="*/ 2083358 w 2306494"/>
                <a:gd name="connsiteY91" fmla="*/ 1228205 h 2149644"/>
                <a:gd name="connsiteX92" fmla="*/ 1961220 w 2306494"/>
                <a:gd name="connsiteY92" fmla="*/ 1228205 h 2149644"/>
                <a:gd name="connsiteX93" fmla="*/ 1923639 w 2306494"/>
                <a:gd name="connsiteY93" fmla="*/ 1190687 h 2149644"/>
                <a:gd name="connsiteX94" fmla="*/ 1923639 w 2306494"/>
                <a:gd name="connsiteY94" fmla="*/ 806136 h 2149644"/>
                <a:gd name="connsiteX95" fmla="*/ 1808548 w 2306494"/>
                <a:gd name="connsiteY95" fmla="*/ 691240 h 2149644"/>
                <a:gd name="connsiteX96" fmla="*/ 960630 w 2306494"/>
                <a:gd name="connsiteY96" fmla="*/ 691240 h 2149644"/>
                <a:gd name="connsiteX97" fmla="*/ 923049 w 2306494"/>
                <a:gd name="connsiteY97" fmla="*/ 653723 h 2149644"/>
                <a:gd name="connsiteX98" fmla="*/ 960630 w 2306494"/>
                <a:gd name="connsiteY98" fmla="*/ 613861 h 2149644"/>
                <a:gd name="connsiteX99" fmla="*/ 1153410 w 2306494"/>
                <a:gd name="connsiteY99" fmla="*/ 77350 h 2149644"/>
                <a:gd name="connsiteX100" fmla="*/ 1115824 w 2306494"/>
                <a:gd name="connsiteY100" fmla="*/ 114854 h 2149644"/>
                <a:gd name="connsiteX101" fmla="*/ 1153410 w 2306494"/>
                <a:gd name="connsiteY101" fmla="*/ 154701 h 2149644"/>
                <a:gd name="connsiteX102" fmla="*/ 1193345 w 2306494"/>
                <a:gd name="connsiteY102" fmla="*/ 114854 h 2149644"/>
                <a:gd name="connsiteX103" fmla="*/ 1153410 w 2306494"/>
                <a:gd name="connsiteY103" fmla="*/ 77350 h 2149644"/>
                <a:gd name="connsiteX104" fmla="*/ 1153410 w 2306494"/>
                <a:gd name="connsiteY104" fmla="*/ 0 h 2149644"/>
                <a:gd name="connsiteX105" fmla="*/ 1268516 w 2306494"/>
                <a:gd name="connsiteY105" fmla="*/ 114854 h 2149644"/>
                <a:gd name="connsiteX106" fmla="*/ 1193345 w 2306494"/>
                <a:gd name="connsiteY106" fmla="*/ 225020 h 2149644"/>
                <a:gd name="connsiteX107" fmla="*/ 1193345 w 2306494"/>
                <a:gd name="connsiteY107" fmla="*/ 309402 h 2149644"/>
                <a:gd name="connsiteX108" fmla="*/ 1479936 w 2306494"/>
                <a:gd name="connsiteY108" fmla="*/ 478167 h 2149644"/>
                <a:gd name="connsiteX109" fmla="*/ 1470539 w 2306494"/>
                <a:gd name="connsiteY109" fmla="*/ 532078 h 2149644"/>
                <a:gd name="connsiteX110" fmla="*/ 1418859 w 2306494"/>
                <a:gd name="connsiteY110" fmla="*/ 522702 h 2149644"/>
                <a:gd name="connsiteX111" fmla="*/ 1153410 w 2306494"/>
                <a:gd name="connsiteY111" fmla="*/ 384409 h 2149644"/>
                <a:gd name="connsiteX112" fmla="*/ 845678 w 2306494"/>
                <a:gd name="connsiteY112" fmla="*/ 653964 h 2149644"/>
                <a:gd name="connsiteX113" fmla="*/ 808091 w 2306494"/>
                <a:gd name="connsiteY113" fmla="*/ 691467 h 2149644"/>
                <a:gd name="connsiteX114" fmla="*/ 500359 w 2306494"/>
                <a:gd name="connsiteY114" fmla="*/ 691467 h 2149644"/>
                <a:gd name="connsiteX115" fmla="*/ 385253 w 2306494"/>
                <a:gd name="connsiteY115" fmla="*/ 806321 h 2149644"/>
                <a:gd name="connsiteX116" fmla="*/ 385253 w 2306494"/>
                <a:gd name="connsiteY116" fmla="*/ 1190730 h 2149644"/>
                <a:gd name="connsiteX117" fmla="*/ 345318 w 2306494"/>
                <a:gd name="connsiteY117" fmla="*/ 1228233 h 2149644"/>
                <a:gd name="connsiteX118" fmla="*/ 223165 w 2306494"/>
                <a:gd name="connsiteY118" fmla="*/ 1228233 h 2149644"/>
                <a:gd name="connsiteX119" fmla="*/ 115106 w 2306494"/>
                <a:gd name="connsiteY119" fmla="*/ 1305584 h 2149644"/>
                <a:gd name="connsiteX120" fmla="*/ 0 w 2306494"/>
                <a:gd name="connsiteY120" fmla="*/ 1190730 h 2149644"/>
                <a:gd name="connsiteX121" fmla="*/ 115106 w 2306494"/>
                <a:gd name="connsiteY121" fmla="*/ 1075876 h 2149644"/>
                <a:gd name="connsiteX122" fmla="*/ 223165 w 2306494"/>
                <a:gd name="connsiteY122" fmla="*/ 1153227 h 2149644"/>
                <a:gd name="connsiteX123" fmla="*/ 307732 w 2306494"/>
                <a:gd name="connsiteY123" fmla="*/ 1153227 h 2149644"/>
                <a:gd name="connsiteX124" fmla="*/ 307732 w 2306494"/>
                <a:gd name="connsiteY124" fmla="*/ 806321 h 2149644"/>
                <a:gd name="connsiteX125" fmla="*/ 500359 w 2306494"/>
                <a:gd name="connsiteY125" fmla="*/ 614117 h 2149644"/>
                <a:gd name="connsiteX126" fmla="*/ 772855 w 2306494"/>
                <a:gd name="connsiteY126" fmla="*/ 614117 h 2149644"/>
                <a:gd name="connsiteX127" fmla="*/ 1115824 w 2306494"/>
                <a:gd name="connsiteY127" fmla="*/ 309402 h 2149644"/>
                <a:gd name="connsiteX128" fmla="*/ 1115824 w 2306494"/>
                <a:gd name="connsiteY128" fmla="*/ 225020 h 2149644"/>
                <a:gd name="connsiteX129" fmla="*/ 1038304 w 2306494"/>
                <a:gd name="connsiteY129" fmla="*/ 114854 h 2149644"/>
                <a:gd name="connsiteX130" fmla="*/ 1153410 w 2306494"/>
                <a:gd name="connsiteY130" fmla="*/ 0 h 214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2306494" h="2149644">
                  <a:moveTo>
                    <a:pt x="885165" y="2071783"/>
                  </a:moveTo>
                  <a:cubicBezTo>
                    <a:pt x="885165" y="2071783"/>
                    <a:pt x="885165" y="2071783"/>
                    <a:pt x="1423681" y="2071783"/>
                  </a:cubicBezTo>
                  <a:cubicBezTo>
                    <a:pt x="1444845" y="2071783"/>
                    <a:pt x="1461306" y="2090659"/>
                    <a:pt x="1461306" y="2111893"/>
                  </a:cubicBezTo>
                  <a:cubicBezTo>
                    <a:pt x="1461306" y="2133128"/>
                    <a:pt x="1444845" y="2149644"/>
                    <a:pt x="1423681" y="2149644"/>
                  </a:cubicBezTo>
                  <a:cubicBezTo>
                    <a:pt x="1423681" y="2149644"/>
                    <a:pt x="1423681" y="2149644"/>
                    <a:pt x="885165" y="2149644"/>
                  </a:cubicBezTo>
                  <a:cubicBezTo>
                    <a:pt x="864001" y="2149644"/>
                    <a:pt x="845188" y="2133128"/>
                    <a:pt x="845188" y="2111893"/>
                  </a:cubicBezTo>
                  <a:cubicBezTo>
                    <a:pt x="845188" y="2090659"/>
                    <a:pt x="864001" y="2071783"/>
                    <a:pt x="885165" y="2071783"/>
                  </a:cubicBezTo>
                  <a:close/>
                  <a:moveTo>
                    <a:pt x="808343" y="1919446"/>
                  </a:moveTo>
                  <a:cubicBezTo>
                    <a:pt x="808343" y="1919446"/>
                    <a:pt x="808343" y="1919446"/>
                    <a:pt x="1500500" y="1919446"/>
                  </a:cubicBezTo>
                  <a:cubicBezTo>
                    <a:pt x="1521616" y="1919446"/>
                    <a:pt x="1538040" y="1935962"/>
                    <a:pt x="1538040" y="1957197"/>
                  </a:cubicBezTo>
                  <a:cubicBezTo>
                    <a:pt x="1538040" y="1978431"/>
                    <a:pt x="1521616" y="1997307"/>
                    <a:pt x="1500500" y="1997307"/>
                  </a:cubicBezTo>
                  <a:cubicBezTo>
                    <a:pt x="1500500" y="1997307"/>
                    <a:pt x="1500500" y="1997307"/>
                    <a:pt x="808343" y="1997307"/>
                  </a:cubicBezTo>
                  <a:cubicBezTo>
                    <a:pt x="787226" y="1997307"/>
                    <a:pt x="768456" y="1978431"/>
                    <a:pt x="768456" y="1957197"/>
                  </a:cubicBezTo>
                  <a:cubicBezTo>
                    <a:pt x="768456" y="1935962"/>
                    <a:pt x="787226" y="1919446"/>
                    <a:pt x="808343" y="1919446"/>
                  </a:cubicBezTo>
                  <a:close/>
                  <a:moveTo>
                    <a:pt x="1308104" y="1460581"/>
                  </a:moveTo>
                  <a:lnTo>
                    <a:pt x="1308104" y="1535379"/>
                  </a:lnTo>
                  <a:cubicBezTo>
                    <a:pt x="1308104" y="1535379"/>
                    <a:pt x="1308104" y="1535379"/>
                    <a:pt x="1460613" y="1535379"/>
                  </a:cubicBezTo>
                  <a:cubicBezTo>
                    <a:pt x="1460613" y="1535379"/>
                    <a:pt x="1460613" y="1535379"/>
                    <a:pt x="1460613" y="1460581"/>
                  </a:cubicBezTo>
                  <a:cubicBezTo>
                    <a:pt x="1460613" y="1460581"/>
                    <a:pt x="1460613" y="1460581"/>
                    <a:pt x="1308104" y="1460581"/>
                  </a:cubicBezTo>
                  <a:close/>
                  <a:moveTo>
                    <a:pt x="1075821" y="1460581"/>
                  </a:moveTo>
                  <a:lnTo>
                    <a:pt x="1075821" y="1535379"/>
                  </a:lnTo>
                  <a:cubicBezTo>
                    <a:pt x="1075821" y="1535379"/>
                    <a:pt x="1075821" y="1535379"/>
                    <a:pt x="1230676" y="1535379"/>
                  </a:cubicBezTo>
                  <a:cubicBezTo>
                    <a:pt x="1230676" y="1535379"/>
                    <a:pt x="1230676" y="1535379"/>
                    <a:pt x="1230676" y="1460581"/>
                  </a:cubicBezTo>
                  <a:cubicBezTo>
                    <a:pt x="1230676" y="1460581"/>
                    <a:pt x="1230676" y="1460581"/>
                    <a:pt x="1075821" y="1460581"/>
                  </a:cubicBezTo>
                  <a:close/>
                  <a:moveTo>
                    <a:pt x="845884" y="1460581"/>
                  </a:moveTo>
                  <a:lnTo>
                    <a:pt x="845884" y="1535379"/>
                  </a:lnTo>
                  <a:cubicBezTo>
                    <a:pt x="845884" y="1535379"/>
                    <a:pt x="845884" y="1535379"/>
                    <a:pt x="1000739" y="1535379"/>
                  </a:cubicBezTo>
                  <a:cubicBezTo>
                    <a:pt x="1000739" y="1535379"/>
                    <a:pt x="1000739" y="1535379"/>
                    <a:pt x="1000739" y="1460581"/>
                  </a:cubicBezTo>
                  <a:cubicBezTo>
                    <a:pt x="1000739" y="1460581"/>
                    <a:pt x="1000739" y="1460581"/>
                    <a:pt x="845884" y="1460581"/>
                  </a:cubicBezTo>
                  <a:close/>
                  <a:moveTo>
                    <a:pt x="808343" y="1383445"/>
                  </a:moveTo>
                  <a:cubicBezTo>
                    <a:pt x="808343" y="1383445"/>
                    <a:pt x="808343" y="1383445"/>
                    <a:pt x="1500500" y="1383445"/>
                  </a:cubicBezTo>
                  <a:cubicBezTo>
                    <a:pt x="1521616" y="1383445"/>
                    <a:pt x="1538040" y="1399807"/>
                    <a:pt x="1538040" y="1420844"/>
                  </a:cubicBezTo>
                  <a:cubicBezTo>
                    <a:pt x="1538040" y="1420844"/>
                    <a:pt x="1538040" y="1420844"/>
                    <a:pt x="1538040" y="1575116"/>
                  </a:cubicBezTo>
                  <a:cubicBezTo>
                    <a:pt x="1538040" y="1596153"/>
                    <a:pt x="1521616" y="1612515"/>
                    <a:pt x="1500500" y="1612515"/>
                  </a:cubicBezTo>
                  <a:cubicBezTo>
                    <a:pt x="1500500" y="1612515"/>
                    <a:pt x="1500500" y="1612515"/>
                    <a:pt x="808343" y="1612515"/>
                  </a:cubicBezTo>
                  <a:cubicBezTo>
                    <a:pt x="787226" y="1612515"/>
                    <a:pt x="768456" y="1596153"/>
                    <a:pt x="768456" y="1575116"/>
                  </a:cubicBezTo>
                  <a:cubicBezTo>
                    <a:pt x="768456" y="1575116"/>
                    <a:pt x="768456" y="1575116"/>
                    <a:pt x="768456" y="1420844"/>
                  </a:cubicBezTo>
                  <a:cubicBezTo>
                    <a:pt x="768456" y="1399807"/>
                    <a:pt x="787226" y="1383445"/>
                    <a:pt x="808343" y="1383445"/>
                  </a:cubicBezTo>
                  <a:close/>
                  <a:moveTo>
                    <a:pt x="345623" y="1305584"/>
                  </a:moveTo>
                  <a:cubicBezTo>
                    <a:pt x="366752" y="1305584"/>
                    <a:pt x="385534" y="1322003"/>
                    <a:pt x="385534" y="1343113"/>
                  </a:cubicBezTo>
                  <a:cubicBezTo>
                    <a:pt x="385534" y="1343113"/>
                    <a:pt x="385534" y="1343113"/>
                    <a:pt x="385534" y="1650378"/>
                  </a:cubicBezTo>
                  <a:cubicBezTo>
                    <a:pt x="385534" y="1713708"/>
                    <a:pt x="437185" y="1767656"/>
                    <a:pt x="500574" y="1767656"/>
                  </a:cubicBezTo>
                  <a:cubicBezTo>
                    <a:pt x="500574" y="1767656"/>
                    <a:pt x="500574" y="1767656"/>
                    <a:pt x="1808268" y="1767656"/>
                  </a:cubicBezTo>
                  <a:cubicBezTo>
                    <a:pt x="1871657" y="1767656"/>
                    <a:pt x="1923307" y="1713708"/>
                    <a:pt x="1923307" y="1650378"/>
                  </a:cubicBezTo>
                  <a:cubicBezTo>
                    <a:pt x="1923307" y="1650378"/>
                    <a:pt x="1923307" y="1650378"/>
                    <a:pt x="1923307" y="1343113"/>
                  </a:cubicBezTo>
                  <a:cubicBezTo>
                    <a:pt x="1923307" y="1322003"/>
                    <a:pt x="1939742" y="1305584"/>
                    <a:pt x="1960871" y="1305584"/>
                  </a:cubicBezTo>
                  <a:cubicBezTo>
                    <a:pt x="1982001" y="1305584"/>
                    <a:pt x="1998435" y="1322003"/>
                    <a:pt x="1998435" y="1343113"/>
                  </a:cubicBezTo>
                  <a:cubicBezTo>
                    <a:pt x="1998435" y="1343113"/>
                    <a:pt x="1998435" y="1343113"/>
                    <a:pt x="1998435" y="1650378"/>
                  </a:cubicBezTo>
                  <a:cubicBezTo>
                    <a:pt x="1998435" y="1758273"/>
                    <a:pt x="1913916" y="1842713"/>
                    <a:pt x="1808268" y="1842713"/>
                  </a:cubicBezTo>
                  <a:cubicBezTo>
                    <a:pt x="1808268" y="1842713"/>
                    <a:pt x="1808268" y="1842713"/>
                    <a:pt x="500574" y="1842713"/>
                  </a:cubicBezTo>
                  <a:cubicBezTo>
                    <a:pt x="394925" y="1842713"/>
                    <a:pt x="308059" y="1758273"/>
                    <a:pt x="308059" y="1650378"/>
                  </a:cubicBezTo>
                  <a:cubicBezTo>
                    <a:pt x="308059" y="1650378"/>
                    <a:pt x="308059" y="1650378"/>
                    <a:pt x="308059" y="1343113"/>
                  </a:cubicBezTo>
                  <a:cubicBezTo>
                    <a:pt x="308059" y="1322003"/>
                    <a:pt x="324493" y="1305584"/>
                    <a:pt x="345623" y="1305584"/>
                  </a:cubicBezTo>
                  <a:close/>
                  <a:moveTo>
                    <a:pt x="115106" y="1153227"/>
                  </a:moveTo>
                  <a:cubicBezTo>
                    <a:pt x="93964" y="1153227"/>
                    <a:pt x="77520" y="1169634"/>
                    <a:pt x="77520" y="1190730"/>
                  </a:cubicBezTo>
                  <a:cubicBezTo>
                    <a:pt x="77520" y="1211826"/>
                    <a:pt x="93964" y="1228233"/>
                    <a:pt x="115106" y="1228233"/>
                  </a:cubicBezTo>
                  <a:cubicBezTo>
                    <a:pt x="136248" y="1228233"/>
                    <a:pt x="152692" y="1211826"/>
                    <a:pt x="152692" y="1190730"/>
                  </a:cubicBezTo>
                  <a:cubicBezTo>
                    <a:pt x="152692" y="1169634"/>
                    <a:pt x="136248" y="1153227"/>
                    <a:pt x="115106" y="1153227"/>
                  </a:cubicBezTo>
                  <a:close/>
                  <a:moveTo>
                    <a:pt x="2191403" y="1153170"/>
                  </a:moveTo>
                  <a:cubicBezTo>
                    <a:pt x="2170264" y="1153170"/>
                    <a:pt x="2153822" y="1169584"/>
                    <a:pt x="2153822" y="1190687"/>
                  </a:cubicBezTo>
                  <a:cubicBezTo>
                    <a:pt x="2153822" y="1211791"/>
                    <a:pt x="2170264" y="1228205"/>
                    <a:pt x="2191403" y="1228205"/>
                  </a:cubicBezTo>
                  <a:cubicBezTo>
                    <a:pt x="2212542" y="1228205"/>
                    <a:pt x="2231332" y="1211791"/>
                    <a:pt x="2231332" y="1190687"/>
                  </a:cubicBezTo>
                  <a:cubicBezTo>
                    <a:pt x="2231332" y="1169584"/>
                    <a:pt x="2212542" y="1153170"/>
                    <a:pt x="2191403" y="1153170"/>
                  </a:cubicBezTo>
                  <a:close/>
                  <a:moveTo>
                    <a:pt x="1576405" y="998277"/>
                  </a:moveTo>
                  <a:cubicBezTo>
                    <a:pt x="1555265" y="998277"/>
                    <a:pt x="1538822" y="1014713"/>
                    <a:pt x="1538822" y="1035845"/>
                  </a:cubicBezTo>
                  <a:cubicBezTo>
                    <a:pt x="1538822" y="1056978"/>
                    <a:pt x="1555265" y="1075762"/>
                    <a:pt x="1576405" y="1075762"/>
                  </a:cubicBezTo>
                  <a:cubicBezTo>
                    <a:pt x="1597546" y="1075762"/>
                    <a:pt x="1616338" y="1056978"/>
                    <a:pt x="1616338" y="1035845"/>
                  </a:cubicBezTo>
                  <a:cubicBezTo>
                    <a:pt x="1616338" y="1014713"/>
                    <a:pt x="1597546" y="998277"/>
                    <a:pt x="1576405" y="998277"/>
                  </a:cubicBezTo>
                  <a:close/>
                  <a:moveTo>
                    <a:pt x="730089" y="998277"/>
                  </a:moveTo>
                  <a:cubicBezTo>
                    <a:pt x="708948" y="998277"/>
                    <a:pt x="692505" y="1014713"/>
                    <a:pt x="692505" y="1035845"/>
                  </a:cubicBezTo>
                  <a:cubicBezTo>
                    <a:pt x="692505" y="1056978"/>
                    <a:pt x="708948" y="1075762"/>
                    <a:pt x="730089" y="1075762"/>
                  </a:cubicBezTo>
                  <a:cubicBezTo>
                    <a:pt x="751229" y="1075762"/>
                    <a:pt x="767672" y="1056978"/>
                    <a:pt x="767672" y="1035845"/>
                  </a:cubicBezTo>
                  <a:cubicBezTo>
                    <a:pt x="767672" y="1014713"/>
                    <a:pt x="751229" y="998277"/>
                    <a:pt x="730089" y="998277"/>
                  </a:cubicBezTo>
                  <a:close/>
                  <a:moveTo>
                    <a:pt x="1576405" y="920792"/>
                  </a:moveTo>
                  <a:cubicBezTo>
                    <a:pt x="1639827" y="920792"/>
                    <a:pt x="1691504" y="972449"/>
                    <a:pt x="1691504" y="1035845"/>
                  </a:cubicBezTo>
                  <a:cubicBezTo>
                    <a:pt x="1691504" y="1101590"/>
                    <a:pt x="1639827" y="1153247"/>
                    <a:pt x="1576405" y="1153247"/>
                  </a:cubicBezTo>
                  <a:cubicBezTo>
                    <a:pt x="1512983" y="1153247"/>
                    <a:pt x="1461306" y="1101590"/>
                    <a:pt x="1461306" y="1035845"/>
                  </a:cubicBezTo>
                  <a:cubicBezTo>
                    <a:pt x="1461306" y="972449"/>
                    <a:pt x="1512983" y="920792"/>
                    <a:pt x="1576405" y="920792"/>
                  </a:cubicBezTo>
                  <a:close/>
                  <a:moveTo>
                    <a:pt x="730089" y="920792"/>
                  </a:moveTo>
                  <a:cubicBezTo>
                    <a:pt x="793511" y="920792"/>
                    <a:pt x="845188" y="972449"/>
                    <a:pt x="845188" y="1035845"/>
                  </a:cubicBezTo>
                  <a:cubicBezTo>
                    <a:pt x="845188" y="1101590"/>
                    <a:pt x="793511" y="1153247"/>
                    <a:pt x="730089" y="1153247"/>
                  </a:cubicBezTo>
                  <a:cubicBezTo>
                    <a:pt x="666667" y="1153247"/>
                    <a:pt x="614990" y="1101590"/>
                    <a:pt x="614990" y="1035845"/>
                  </a:cubicBezTo>
                  <a:cubicBezTo>
                    <a:pt x="614990" y="972449"/>
                    <a:pt x="666667" y="920792"/>
                    <a:pt x="730089" y="920792"/>
                  </a:cubicBezTo>
                  <a:close/>
                  <a:moveTo>
                    <a:pt x="960630" y="613861"/>
                  </a:moveTo>
                  <a:cubicBezTo>
                    <a:pt x="960630" y="613861"/>
                    <a:pt x="960630" y="613861"/>
                    <a:pt x="1808548" y="613861"/>
                  </a:cubicBezTo>
                  <a:cubicBezTo>
                    <a:pt x="1914244" y="613861"/>
                    <a:pt x="1998801" y="700619"/>
                    <a:pt x="1998801" y="806136"/>
                  </a:cubicBezTo>
                  <a:cubicBezTo>
                    <a:pt x="1998801" y="806136"/>
                    <a:pt x="1998801" y="806136"/>
                    <a:pt x="1998801" y="1153170"/>
                  </a:cubicBezTo>
                  <a:cubicBezTo>
                    <a:pt x="1998801" y="1153170"/>
                    <a:pt x="1998801" y="1153170"/>
                    <a:pt x="2083358" y="1153170"/>
                  </a:cubicBezTo>
                  <a:cubicBezTo>
                    <a:pt x="2099800" y="1108619"/>
                    <a:pt x="2142078" y="1075791"/>
                    <a:pt x="2191403" y="1075791"/>
                  </a:cubicBezTo>
                  <a:cubicBezTo>
                    <a:pt x="2254821" y="1075791"/>
                    <a:pt x="2306494" y="1127377"/>
                    <a:pt x="2306494" y="1190687"/>
                  </a:cubicBezTo>
                  <a:cubicBezTo>
                    <a:pt x="2306494" y="1253998"/>
                    <a:pt x="2254821" y="1305584"/>
                    <a:pt x="2191403" y="1305584"/>
                  </a:cubicBezTo>
                  <a:cubicBezTo>
                    <a:pt x="2142078" y="1305584"/>
                    <a:pt x="2099800" y="1272756"/>
                    <a:pt x="2083358" y="1228205"/>
                  </a:cubicBezTo>
                  <a:cubicBezTo>
                    <a:pt x="2083358" y="1228205"/>
                    <a:pt x="2083358" y="1228205"/>
                    <a:pt x="1961220" y="1228205"/>
                  </a:cubicBezTo>
                  <a:cubicBezTo>
                    <a:pt x="1940081" y="1228205"/>
                    <a:pt x="1923639" y="1211791"/>
                    <a:pt x="1923639" y="1190687"/>
                  </a:cubicBezTo>
                  <a:cubicBezTo>
                    <a:pt x="1923639" y="1190687"/>
                    <a:pt x="1923639" y="1190687"/>
                    <a:pt x="1923639" y="806136"/>
                  </a:cubicBezTo>
                  <a:cubicBezTo>
                    <a:pt x="1923639" y="742826"/>
                    <a:pt x="1871966" y="691240"/>
                    <a:pt x="1808548" y="691240"/>
                  </a:cubicBezTo>
                  <a:cubicBezTo>
                    <a:pt x="1808548" y="691240"/>
                    <a:pt x="1808548" y="691240"/>
                    <a:pt x="960630" y="691240"/>
                  </a:cubicBezTo>
                  <a:cubicBezTo>
                    <a:pt x="939491" y="691240"/>
                    <a:pt x="923049" y="674826"/>
                    <a:pt x="923049" y="653723"/>
                  </a:cubicBezTo>
                  <a:cubicBezTo>
                    <a:pt x="923049" y="632619"/>
                    <a:pt x="939491" y="613861"/>
                    <a:pt x="960630" y="613861"/>
                  </a:cubicBezTo>
                  <a:close/>
                  <a:moveTo>
                    <a:pt x="1153410" y="77350"/>
                  </a:moveTo>
                  <a:cubicBezTo>
                    <a:pt x="1132268" y="77350"/>
                    <a:pt x="1115824" y="93758"/>
                    <a:pt x="1115824" y="114854"/>
                  </a:cubicBezTo>
                  <a:cubicBezTo>
                    <a:pt x="1115824" y="135949"/>
                    <a:pt x="1132268" y="154701"/>
                    <a:pt x="1153410" y="154701"/>
                  </a:cubicBezTo>
                  <a:cubicBezTo>
                    <a:pt x="1174552" y="154701"/>
                    <a:pt x="1193345" y="135949"/>
                    <a:pt x="1193345" y="114854"/>
                  </a:cubicBezTo>
                  <a:cubicBezTo>
                    <a:pt x="1193345" y="93758"/>
                    <a:pt x="1174552" y="77350"/>
                    <a:pt x="1153410" y="77350"/>
                  </a:cubicBezTo>
                  <a:close/>
                  <a:moveTo>
                    <a:pt x="1153410" y="0"/>
                  </a:moveTo>
                  <a:cubicBezTo>
                    <a:pt x="1216836" y="0"/>
                    <a:pt x="1268516" y="51567"/>
                    <a:pt x="1268516" y="114854"/>
                  </a:cubicBezTo>
                  <a:cubicBezTo>
                    <a:pt x="1268516" y="166421"/>
                    <a:pt x="1237978" y="208612"/>
                    <a:pt x="1193345" y="225020"/>
                  </a:cubicBezTo>
                  <a:cubicBezTo>
                    <a:pt x="1193345" y="225020"/>
                    <a:pt x="1193345" y="225020"/>
                    <a:pt x="1193345" y="309402"/>
                  </a:cubicBezTo>
                  <a:cubicBezTo>
                    <a:pt x="1306102" y="321122"/>
                    <a:pt x="1416510" y="384409"/>
                    <a:pt x="1479936" y="478167"/>
                  </a:cubicBezTo>
                  <a:cubicBezTo>
                    <a:pt x="1494030" y="494575"/>
                    <a:pt x="1489332" y="518014"/>
                    <a:pt x="1470539" y="532078"/>
                  </a:cubicBezTo>
                  <a:cubicBezTo>
                    <a:pt x="1454095" y="543798"/>
                    <a:pt x="1430604" y="539110"/>
                    <a:pt x="1418859" y="522702"/>
                  </a:cubicBezTo>
                  <a:cubicBezTo>
                    <a:pt x="1360131" y="440664"/>
                    <a:pt x="1254422" y="384409"/>
                    <a:pt x="1153410" y="384409"/>
                  </a:cubicBezTo>
                  <a:cubicBezTo>
                    <a:pt x="1012464" y="384409"/>
                    <a:pt x="845678" y="501607"/>
                    <a:pt x="845678" y="653964"/>
                  </a:cubicBezTo>
                  <a:cubicBezTo>
                    <a:pt x="845678" y="675059"/>
                    <a:pt x="829233" y="691467"/>
                    <a:pt x="808091" y="691467"/>
                  </a:cubicBezTo>
                  <a:cubicBezTo>
                    <a:pt x="808091" y="691467"/>
                    <a:pt x="808091" y="691467"/>
                    <a:pt x="500359" y="691467"/>
                  </a:cubicBezTo>
                  <a:cubicBezTo>
                    <a:pt x="436933" y="691467"/>
                    <a:pt x="385253" y="743034"/>
                    <a:pt x="385253" y="806321"/>
                  </a:cubicBezTo>
                  <a:cubicBezTo>
                    <a:pt x="385253" y="806321"/>
                    <a:pt x="385253" y="806321"/>
                    <a:pt x="385253" y="1190730"/>
                  </a:cubicBezTo>
                  <a:cubicBezTo>
                    <a:pt x="385253" y="1211826"/>
                    <a:pt x="366460" y="1228233"/>
                    <a:pt x="345318" y="1228233"/>
                  </a:cubicBezTo>
                  <a:cubicBezTo>
                    <a:pt x="345318" y="1228233"/>
                    <a:pt x="345318" y="1228233"/>
                    <a:pt x="223165" y="1228233"/>
                  </a:cubicBezTo>
                  <a:cubicBezTo>
                    <a:pt x="206721" y="1272768"/>
                    <a:pt x="164437" y="1305584"/>
                    <a:pt x="115106" y="1305584"/>
                  </a:cubicBezTo>
                  <a:cubicBezTo>
                    <a:pt x="51680" y="1305584"/>
                    <a:pt x="0" y="1254017"/>
                    <a:pt x="0" y="1190730"/>
                  </a:cubicBezTo>
                  <a:cubicBezTo>
                    <a:pt x="0" y="1127443"/>
                    <a:pt x="51680" y="1075876"/>
                    <a:pt x="115106" y="1075876"/>
                  </a:cubicBezTo>
                  <a:cubicBezTo>
                    <a:pt x="164437" y="1075876"/>
                    <a:pt x="206721" y="1108691"/>
                    <a:pt x="223165" y="1153227"/>
                  </a:cubicBezTo>
                  <a:cubicBezTo>
                    <a:pt x="223165" y="1153227"/>
                    <a:pt x="223165" y="1153227"/>
                    <a:pt x="307732" y="1153227"/>
                  </a:cubicBezTo>
                  <a:cubicBezTo>
                    <a:pt x="307732" y="1153227"/>
                    <a:pt x="307732" y="1153227"/>
                    <a:pt x="307732" y="806321"/>
                  </a:cubicBezTo>
                  <a:cubicBezTo>
                    <a:pt x="307732" y="700843"/>
                    <a:pt x="394649" y="614117"/>
                    <a:pt x="500359" y="614117"/>
                  </a:cubicBezTo>
                  <a:cubicBezTo>
                    <a:pt x="500359" y="614117"/>
                    <a:pt x="500359" y="614117"/>
                    <a:pt x="772855" y="614117"/>
                  </a:cubicBezTo>
                  <a:cubicBezTo>
                    <a:pt x="793997" y="450040"/>
                    <a:pt x="956085" y="328154"/>
                    <a:pt x="1115824" y="309402"/>
                  </a:cubicBezTo>
                  <a:cubicBezTo>
                    <a:pt x="1115824" y="309402"/>
                    <a:pt x="1115824" y="309402"/>
                    <a:pt x="1115824" y="225020"/>
                  </a:cubicBezTo>
                  <a:cubicBezTo>
                    <a:pt x="1071192" y="208612"/>
                    <a:pt x="1038304" y="166421"/>
                    <a:pt x="1038304" y="114854"/>
                  </a:cubicBezTo>
                  <a:cubicBezTo>
                    <a:pt x="1038304" y="51567"/>
                    <a:pt x="1089984" y="0"/>
                    <a:pt x="115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ValueShape">
              <a:extLst>
                <a:ext uri="{FF2B5EF4-FFF2-40B4-BE49-F238E27FC236}">
                  <a16:creationId xmlns:a16="http://schemas.microsoft.com/office/drawing/2014/main" id="{51E0FE28-019F-49F7-90A6-E7F468C20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504" y="3948613"/>
              <a:ext cx="8128991" cy="1788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rgbClr val="D9D9D9"/>
                </a:gs>
                <a:gs pos="61000">
                  <a:schemeClr val="accent2">
                    <a:lumMod val="100000"/>
                  </a:schemeClr>
                </a:gs>
                <a:gs pos="61100">
                  <a:srgbClr val="D9D9D9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ValueText">
              <a:extLst>
                <a:ext uri="{FF2B5EF4-FFF2-40B4-BE49-F238E27FC236}">
                  <a16:creationId xmlns:a16="http://schemas.microsoft.com/office/drawing/2014/main" id="{B05F9012-3BD0-4DF3-B1A4-1A2F38FFBAB1}"/>
                </a:ext>
              </a:extLst>
            </p:cNvPr>
            <p:cNvSpPr txBox="1">
              <a:spLocks/>
            </p:cNvSpPr>
            <p:nvPr/>
          </p:nvSpPr>
          <p:spPr>
            <a:xfrm>
              <a:off x="2031504" y="4376695"/>
              <a:ext cx="1003795" cy="752846"/>
            </a:xfrm>
            <a:prstGeom prst="rect">
              <a:avLst/>
            </a:prstGeom>
            <a:noFill/>
          </p:spPr>
          <p:txBody>
            <a:bodyPr wrap="none" lIns="0" tIns="0" rIns="0" bIns="0" numCol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Impact" panose="020B0806030902050204" pitchFamily="34" charset="0"/>
                </a:rPr>
                <a:t>61%</a:t>
              </a:r>
            </a:p>
          </p:txBody>
        </p:sp>
        <p:sp>
          <p:nvSpPr>
            <p:cNvPr id="10" name="CustomText1">
              <a:extLst>
                <a:ext uri="{FF2B5EF4-FFF2-40B4-BE49-F238E27FC236}">
                  <a16:creationId xmlns:a16="http://schemas.microsoft.com/office/drawing/2014/main" id="{37757367-100D-4ED1-AF1C-645870D9CB60}"/>
                </a:ext>
              </a:extLst>
            </p:cNvPr>
            <p:cNvSpPr>
              <a:spLocks/>
            </p:cNvSpPr>
            <p:nvPr/>
          </p:nvSpPr>
          <p:spPr>
            <a:xfrm>
              <a:off x="3071813" y="4834033"/>
              <a:ext cx="3752022" cy="305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/>
                <a:t>Supporting text here</a:t>
              </a:r>
            </a:p>
          </p:txBody>
        </p:sp>
        <p:sp>
          <p:nvSpPr>
            <p:cNvPr id="11" name="CustomText1">
              <a:extLst>
                <a:ext uri="{FF2B5EF4-FFF2-40B4-BE49-F238E27FC236}">
                  <a16:creationId xmlns:a16="http://schemas.microsoft.com/office/drawing/2014/main" id="{ABE2C2CF-0903-4B84-B325-36C22B4D1C17}"/>
                </a:ext>
              </a:extLst>
            </p:cNvPr>
            <p:cNvSpPr>
              <a:spLocks/>
            </p:cNvSpPr>
            <p:nvPr/>
          </p:nvSpPr>
          <p:spPr>
            <a:xfrm>
              <a:off x="3071814" y="4181889"/>
              <a:ext cx="3752022" cy="729553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/>
                <a:t>TEXT HERE</a:t>
              </a:r>
            </a:p>
          </p:txBody>
        </p:sp>
        <p:sp>
          <p:nvSpPr>
            <p:cNvPr id="12" name="RelativeShape1">
              <a:extLst>
                <a:ext uri="{FF2B5EF4-FFF2-40B4-BE49-F238E27FC236}">
                  <a16:creationId xmlns:a16="http://schemas.microsoft.com/office/drawing/2014/main" id="{D807504B-9CCD-4F18-A31F-366D70FF31C4}"/>
                </a:ext>
              </a:extLst>
            </p:cNvPr>
            <p:cNvSpPr/>
            <p:nvPr/>
          </p:nvSpPr>
          <p:spPr>
            <a:xfrm>
              <a:off x="2031503" y="3848433"/>
              <a:ext cx="8128991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ValueShape1">
              <a:extLst>
                <a:ext uri="{FF2B5EF4-FFF2-40B4-BE49-F238E27FC236}">
                  <a16:creationId xmlns:a16="http://schemas.microsoft.com/office/drawing/2014/main" id="{A3C4401B-0361-42AF-A724-C3706619C5CC}"/>
                </a:ext>
              </a:extLst>
            </p:cNvPr>
            <p:cNvSpPr/>
            <p:nvPr/>
          </p:nvSpPr>
          <p:spPr>
            <a:xfrm>
              <a:off x="2031503" y="3848433"/>
              <a:ext cx="4958684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781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071f1882-d8b9-4d6e-b26d-ef6a7f4df741" descr="aQUAAB+LCAAAAAAABAC9klFPwjAQx79L1bdpBlHQvQ0NhgfFhEUfDA91PVhx7UjXGQzZd7fd2jHYxPFi9tJd/3f3+19vi87l9xqQh2YMC/lA8VJgNpHAkIMmBHk8i2MHjSgnlC8fRZKtU+S9b6u0+s0bldErjjPQuZxKiuPy12voreyJcsoyZmTulatCeFML9dwySAmJoS6bcAniq+rQ07HiPJNCNRgngmGpGm7d/AKZK+QNbq/cXCcT2KhCDgpKLMtj8PQAWn3qC23TJ6sslQy43CW9YDU6UFQtfpt5O3WF0z+cx+Vdy0T6Q7fwYCrPIryGZ1VK85oJ6BCaV+b2YFVfddiznTu/8gawOdGhzqh7a3uOo/RFyx28IWjDnreAV4t4n8SJ+HsRraxxP10saAhBBAysJqBc+pwoZmK3cCToMpIc0tQEph8rCGUtzbvRqiyNVM2z8fi6Pxz4PrL23LxtG23Drtt4oO/yTEVK/Z2U3xSkH4ZqzIa8NFTEGz4t/il7aDH33rIMHlnB/zbX62ZuhMPPjt7m6vsBe4Et0WkFAAA=">
            <a:extLst>
              <a:ext uri="{FF2B5EF4-FFF2-40B4-BE49-F238E27FC236}">
                <a16:creationId xmlns:a16="http://schemas.microsoft.com/office/drawing/2014/main" id="{336BB5EC-7DA2-4800-A8E7-C0A1D884B939}"/>
              </a:ext>
            </a:extLst>
          </p:cNvPr>
          <p:cNvGrpSpPr>
            <a:grpSpLocks noChangeAspect="1"/>
          </p:cNvGrpSpPr>
          <p:nvPr/>
        </p:nvGrpSpPr>
        <p:grpSpPr>
          <a:xfrm>
            <a:off x="4611399" y="1597996"/>
            <a:ext cx="2969202" cy="3662008"/>
            <a:chOff x="1089075" y="1943098"/>
            <a:chExt cx="2969202" cy="3662008"/>
          </a:xfrm>
        </p:grpSpPr>
        <p:sp>
          <p:nvSpPr>
            <p:cNvPr id="6" name="ValueBack">
              <a:extLst>
                <a:ext uri="{FF2B5EF4-FFF2-40B4-BE49-F238E27FC236}">
                  <a16:creationId xmlns:a16="http://schemas.microsoft.com/office/drawing/2014/main" id="{48E7D739-8A22-4B80-B35B-055173E6FB68}"/>
                </a:ext>
              </a:extLst>
            </p:cNvPr>
            <p:cNvSpPr/>
            <p:nvPr/>
          </p:nvSpPr>
          <p:spPr>
            <a:xfrm>
              <a:off x="1823753" y="2679078"/>
              <a:ext cx="1499846" cy="1499845"/>
            </a:xfrm>
            <a:prstGeom prst="ellipse">
              <a:avLst/>
            </a:prstGeom>
            <a:solidFill>
              <a:schemeClr val="accent1">
                <a:lumMod val="90000"/>
                <a:lumOff val="10000"/>
                <a:alpha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BackShape">
              <a:extLst>
                <a:ext uri="{FF2B5EF4-FFF2-40B4-BE49-F238E27FC236}">
                  <a16:creationId xmlns:a16="http://schemas.microsoft.com/office/drawing/2014/main" id="{B2CB106A-2F56-4631-9A83-25F75B15D782}"/>
                </a:ext>
              </a:extLst>
            </p:cNvPr>
            <p:cNvSpPr/>
            <p:nvPr/>
          </p:nvSpPr>
          <p:spPr>
            <a:xfrm>
              <a:off x="1089075" y="1944400"/>
              <a:ext cx="2969202" cy="2969204"/>
            </a:xfrm>
            <a:prstGeom prst="donut">
              <a:avLst>
                <a:gd name="adj" fmla="val 15000"/>
              </a:avLst>
            </a:prstGeom>
            <a:solidFill>
              <a:schemeClr val="tx2">
                <a:lumMod val="40000"/>
                <a:lumOff val="60000"/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ValueShape">
              <a:extLst>
                <a:ext uri="{FF2B5EF4-FFF2-40B4-BE49-F238E27FC236}">
                  <a16:creationId xmlns:a16="http://schemas.microsoft.com/office/drawing/2014/main" id="{B7F27826-8CAD-4EE1-AAC2-E2EA5A7F20B3}"/>
                </a:ext>
              </a:extLst>
            </p:cNvPr>
            <p:cNvSpPr/>
            <p:nvPr/>
          </p:nvSpPr>
          <p:spPr>
            <a:xfrm>
              <a:off x="1089075" y="1944400"/>
              <a:ext cx="2969202" cy="2969204"/>
            </a:xfrm>
            <a:prstGeom prst="blockArc">
              <a:avLst>
                <a:gd name="adj1" fmla="val 16200000"/>
                <a:gd name="adj2" fmla="val 9288000"/>
                <a:gd name="adj3" fmla="val 15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LineShape">
              <a:extLst>
                <a:ext uri="{FF2B5EF4-FFF2-40B4-BE49-F238E27FC236}">
                  <a16:creationId xmlns:a16="http://schemas.microsoft.com/office/drawing/2014/main" id="{DC69F1AE-6E2C-4678-A8C6-D879EA38D90C}"/>
                </a:ext>
              </a:extLst>
            </p:cNvPr>
            <p:cNvGrpSpPr/>
            <p:nvPr/>
          </p:nvGrpSpPr>
          <p:grpSpPr>
            <a:xfrm>
              <a:off x="1149369" y="1943098"/>
              <a:ext cx="2848619" cy="2971793"/>
              <a:chOff x="4687315" y="1592322"/>
              <a:chExt cx="2817370" cy="2939200"/>
            </a:xfrm>
          </p:grpSpPr>
          <p:sp>
            <p:nvSpPr>
              <p:cNvPr id="13" name="LineShape">
                <a:extLst>
                  <a:ext uri="{FF2B5EF4-FFF2-40B4-BE49-F238E27FC236}">
                    <a16:creationId xmlns:a16="http://schemas.microsoft.com/office/drawing/2014/main" id="{D3797059-E0DE-4783-A8A3-AADCC514BBC2}"/>
                  </a:ext>
                </a:extLst>
              </p:cNvPr>
              <p:cNvSpPr/>
              <p:nvPr/>
            </p:nvSpPr>
            <p:spPr>
              <a:xfrm rot="-4320000">
                <a:off x="4889455" y="2452319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LineShape">
                <a:extLst>
                  <a:ext uri="{FF2B5EF4-FFF2-40B4-BE49-F238E27FC236}">
                    <a16:creationId xmlns:a16="http://schemas.microsoft.com/office/drawing/2014/main" id="{F06634A6-91EA-40CF-9EA5-64B22DDC804F}"/>
                  </a:ext>
                </a:extLst>
              </p:cNvPr>
              <p:cNvSpPr/>
              <p:nvPr/>
            </p:nvSpPr>
            <p:spPr>
              <a:xfrm rot="-2160000">
                <a:off x="5341582" y="1830019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LineShape">
                <a:extLst>
                  <a:ext uri="{FF2B5EF4-FFF2-40B4-BE49-F238E27FC236}">
                    <a16:creationId xmlns:a16="http://schemas.microsoft.com/office/drawing/2014/main" id="{5D8436C7-3391-43DF-BF2F-DAC91CB1D7E1}"/>
                  </a:ext>
                </a:extLst>
              </p:cNvPr>
              <p:cNvSpPr/>
              <p:nvPr/>
            </p:nvSpPr>
            <p:spPr>
              <a:xfrm>
                <a:off x="6073140" y="1592322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LineShape">
                <a:extLst>
                  <a:ext uri="{FF2B5EF4-FFF2-40B4-BE49-F238E27FC236}">
                    <a16:creationId xmlns:a16="http://schemas.microsoft.com/office/drawing/2014/main" id="{339986B2-AFA9-4A95-9DC3-C4A12428C5A7}"/>
                  </a:ext>
                </a:extLst>
              </p:cNvPr>
              <p:cNvSpPr/>
              <p:nvPr/>
            </p:nvSpPr>
            <p:spPr>
              <a:xfrm rot="2160000">
                <a:off x="6804698" y="1830019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LineShape">
                <a:extLst>
                  <a:ext uri="{FF2B5EF4-FFF2-40B4-BE49-F238E27FC236}">
                    <a16:creationId xmlns:a16="http://schemas.microsoft.com/office/drawing/2014/main" id="{B9408576-175C-42A1-BF42-20FB73298226}"/>
                  </a:ext>
                </a:extLst>
              </p:cNvPr>
              <p:cNvSpPr/>
              <p:nvPr/>
            </p:nvSpPr>
            <p:spPr>
              <a:xfrm rot="4320000">
                <a:off x="7256825" y="2452319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LineShape">
                <a:extLst>
                  <a:ext uri="{FF2B5EF4-FFF2-40B4-BE49-F238E27FC236}">
                    <a16:creationId xmlns:a16="http://schemas.microsoft.com/office/drawing/2014/main" id="{F9B22027-5A65-4BB3-94F7-B6AA3658B87A}"/>
                  </a:ext>
                </a:extLst>
              </p:cNvPr>
              <p:cNvSpPr/>
              <p:nvPr/>
            </p:nvSpPr>
            <p:spPr>
              <a:xfrm rot="6480000">
                <a:off x="7256825" y="3221524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LineShape">
                <a:extLst>
                  <a:ext uri="{FF2B5EF4-FFF2-40B4-BE49-F238E27FC236}">
                    <a16:creationId xmlns:a16="http://schemas.microsoft.com/office/drawing/2014/main" id="{D3CA8CB2-1161-46BF-B808-AD56C17520BA}"/>
                  </a:ext>
                </a:extLst>
              </p:cNvPr>
              <p:cNvSpPr/>
              <p:nvPr/>
            </p:nvSpPr>
            <p:spPr>
              <a:xfrm rot="8640000">
                <a:off x="6804698" y="3843825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LineShape">
                <a:extLst>
                  <a:ext uri="{FF2B5EF4-FFF2-40B4-BE49-F238E27FC236}">
                    <a16:creationId xmlns:a16="http://schemas.microsoft.com/office/drawing/2014/main" id="{69C130EB-B6B6-4068-8347-D93AE9651ACA}"/>
                  </a:ext>
                </a:extLst>
              </p:cNvPr>
              <p:cNvSpPr/>
              <p:nvPr/>
            </p:nvSpPr>
            <p:spPr>
              <a:xfrm rot="10800000">
                <a:off x="6073140" y="4081522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LineShape">
                <a:extLst>
                  <a:ext uri="{FF2B5EF4-FFF2-40B4-BE49-F238E27FC236}">
                    <a16:creationId xmlns:a16="http://schemas.microsoft.com/office/drawing/2014/main" id="{0C15FCC5-70F0-4D42-97A6-7D8C343B9744}"/>
                  </a:ext>
                </a:extLst>
              </p:cNvPr>
              <p:cNvSpPr/>
              <p:nvPr/>
            </p:nvSpPr>
            <p:spPr>
              <a:xfrm rot="12960000">
                <a:off x="5341582" y="3843825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LineShape">
                <a:extLst>
                  <a:ext uri="{FF2B5EF4-FFF2-40B4-BE49-F238E27FC236}">
                    <a16:creationId xmlns:a16="http://schemas.microsoft.com/office/drawing/2014/main" id="{EEF8B9BD-EE86-489B-B069-0C361E05354A}"/>
                  </a:ext>
                </a:extLst>
              </p:cNvPr>
              <p:cNvSpPr/>
              <p:nvPr/>
            </p:nvSpPr>
            <p:spPr>
              <a:xfrm rot="15120000">
                <a:off x="4889455" y="3221524"/>
                <a:ext cx="4572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ValueText">
              <a:extLst>
                <a:ext uri="{FF2B5EF4-FFF2-40B4-BE49-F238E27FC236}">
                  <a16:creationId xmlns:a16="http://schemas.microsoft.com/office/drawing/2014/main" id="{FD1B5034-7030-494C-981B-6F14B848A14A}"/>
                </a:ext>
              </a:extLst>
            </p:cNvPr>
            <p:cNvSpPr/>
            <p:nvPr/>
          </p:nvSpPr>
          <p:spPr>
            <a:xfrm>
              <a:off x="2241506" y="3179873"/>
              <a:ext cx="664338" cy="498254"/>
            </a:xfrm>
            <a:prstGeom prst="rect">
              <a:avLst/>
            </a:prstGeom>
          </p:spPr>
          <p:txBody>
            <a:bodyPr wrap="square" anchor="ctr">
              <a:prstTxWarp prst="textPlain">
                <a:avLst/>
              </a:prstTxWarp>
              <a:normAutofit fontScale="55000" lnSpcReduction="20000"/>
            </a:bodyPr>
            <a:lstStyle/>
            <a:p>
              <a:pPr lvl="0" algn="ctr"/>
              <a:r>
                <a:rPr lang="en-US" altLang="zh-CN" sz="3600">
                  <a:solidFill>
                    <a:prstClr val="white"/>
                  </a:solidFill>
                  <a:latin typeface="Impact" panose="020B0806030902050204" pitchFamily="34" charset="0"/>
                </a:rPr>
                <a:t>68%</a:t>
              </a:r>
            </a:p>
          </p:txBody>
        </p:sp>
        <p:cxnSp>
          <p:nvCxnSpPr>
            <p:cNvPr id="11" name="LineShape">
              <a:extLst>
                <a:ext uri="{FF2B5EF4-FFF2-40B4-BE49-F238E27FC236}">
                  <a16:creationId xmlns:a16="http://schemas.microsoft.com/office/drawing/2014/main" id="{5C20FDAD-9D4B-460E-97B8-B87879144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815" y="5138975"/>
              <a:ext cx="2293723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" name="CustomText1">
              <a:extLst>
                <a:ext uri="{FF2B5EF4-FFF2-40B4-BE49-F238E27FC236}">
                  <a16:creationId xmlns:a16="http://schemas.microsoft.com/office/drawing/2014/main" id="{FE315179-A77E-450D-B42F-D876F1956722}"/>
                </a:ext>
              </a:extLst>
            </p:cNvPr>
            <p:cNvSpPr/>
            <p:nvPr/>
          </p:nvSpPr>
          <p:spPr>
            <a:xfrm>
              <a:off x="1921676" y="5223692"/>
              <a:ext cx="1304000" cy="38141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/>
                <a:t>Supporting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28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1095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4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3ECB00-323B-4B30-B329-3EE9F83FCE69}"/>
              </a:ext>
            </a:extLst>
          </p:cNvPr>
          <p:cNvGrpSpPr/>
          <p:nvPr/>
        </p:nvGrpSpPr>
        <p:grpSpPr>
          <a:xfrm>
            <a:off x="719137" y="1976589"/>
            <a:ext cx="10753723" cy="2934167"/>
            <a:chOff x="719137" y="1976589"/>
            <a:chExt cx="10753723" cy="2934167"/>
          </a:xfrm>
        </p:grpSpPr>
        <p:sp>
          <p:nvSpPr>
            <p:cNvPr id="6" name="ïšḷiďê">
              <a:extLst>
                <a:ext uri="{FF2B5EF4-FFF2-40B4-BE49-F238E27FC236}">
                  <a16:creationId xmlns:a16="http://schemas.microsoft.com/office/drawing/2014/main" id="{EB8EC26D-0142-48CC-8A46-A2D430597680}"/>
                </a:ext>
              </a:extLst>
            </p:cNvPr>
            <p:cNvSpPr/>
            <p:nvPr/>
          </p:nvSpPr>
          <p:spPr>
            <a:xfrm>
              <a:off x="719137" y="2787975"/>
              <a:ext cx="2153822" cy="3789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6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7" name="iṩḻîḓê">
              <a:extLst>
                <a:ext uri="{FF2B5EF4-FFF2-40B4-BE49-F238E27FC236}">
                  <a16:creationId xmlns:a16="http://schemas.microsoft.com/office/drawing/2014/main" id="{41A9A838-C25D-49BB-A43A-7A4869664FE8}"/>
                </a:ext>
              </a:extLst>
            </p:cNvPr>
            <p:cNvSpPr/>
            <p:nvPr/>
          </p:nvSpPr>
          <p:spPr>
            <a:xfrm>
              <a:off x="2872958" y="2787975"/>
              <a:ext cx="2153822" cy="37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7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8" name="îṧľide">
              <a:extLst>
                <a:ext uri="{FF2B5EF4-FFF2-40B4-BE49-F238E27FC236}">
                  <a16:creationId xmlns:a16="http://schemas.microsoft.com/office/drawing/2014/main" id="{DF0D20FC-E2FD-4768-9D97-B15068FEFA72}"/>
                </a:ext>
              </a:extLst>
            </p:cNvPr>
            <p:cNvSpPr/>
            <p:nvPr/>
          </p:nvSpPr>
          <p:spPr>
            <a:xfrm>
              <a:off x="5011395" y="2787975"/>
              <a:ext cx="2153822" cy="3789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8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9" name="isļïdè">
              <a:extLst>
                <a:ext uri="{FF2B5EF4-FFF2-40B4-BE49-F238E27FC236}">
                  <a16:creationId xmlns:a16="http://schemas.microsoft.com/office/drawing/2014/main" id="{465963C0-79CD-422D-9894-55B26A6FF3C5}"/>
                </a:ext>
              </a:extLst>
            </p:cNvPr>
            <p:cNvSpPr/>
            <p:nvPr/>
          </p:nvSpPr>
          <p:spPr>
            <a:xfrm>
              <a:off x="7165216" y="2787975"/>
              <a:ext cx="2153822" cy="37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9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10" name="ïṧḻïḍê">
              <a:extLst>
                <a:ext uri="{FF2B5EF4-FFF2-40B4-BE49-F238E27FC236}">
                  <a16:creationId xmlns:a16="http://schemas.microsoft.com/office/drawing/2014/main" id="{4A7971F3-2B2F-492A-AF1F-7FF6C0CA5D91}"/>
                </a:ext>
              </a:extLst>
            </p:cNvPr>
            <p:cNvSpPr/>
            <p:nvPr/>
          </p:nvSpPr>
          <p:spPr>
            <a:xfrm>
              <a:off x="9319038" y="2787975"/>
              <a:ext cx="2153822" cy="37894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10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11" name="îṡḷíḓê">
              <a:extLst>
                <a:ext uri="{FF2B5EF4-FFF2-40B4-BE49-F238E27FC236}">
                  <a16:creationId xmlns:a16="http://schemas.microsoft.com/office/drawing/2014/main" id="{A771838C-F9C2-4D25-938C-418CC1767262}"/>
                </a:ext>
              </a:extLst>
            </p:cNvPr>
            <p:cNvSpPr>
              <a:spLocks/>
            </p:cNvSpPr>
            <p:nvPr/>
          </p:nvSpPr>
          <p:spPr bwMode="gray">
            <a:xfrm>
              <a:off x="1176689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682297B-CB19-478C-88E1-21F19F1D84D1}"/>
                </a:ext>
              </a:extLst>
            </p:cNvPr>
            <p:cNvGrpSpPr/>
            <p:nvPr/>
          </p:nvGrpSpPr>
          <p:grpSpPr>
            <a:xfrm>
              <a:off x="7475831" y="3107374"/>
              <a:ext cx="107691" cy="1630385"/>
              <a:chOff x="7475831" y="3107374"/>
              <a:chExt cx="107691" cy="1630385"/>
            </a:xfrm>
          </p:grpSpPr>
          <p:sp>
            <p:nvSpPr>
              <p:cNvPr id="38" name="iṡ1íḋé">
                <a:extLst>
                  <a:ext uri="{FF2B5EF4-FFF2-40B4-BE49-F238E27FC236}">
                    <a16:creationId xmlns:a16="http://schemas.microsoft.com/office/drawing/2014/main" id="{4ED10D8C-FCF4-43F6-B19F-09CEF8281BC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475831" y="3107374"/>
                <a:ext cx="107691" cy="105026"/>
              </a:xfrm>
              <a:prstGeom prst="ellipse">
                <a:avLst/>
              </a:prstGeom>
              <a:solidFill>
                <a:schemeClr val="accent3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sļiḓe">
                <a:extLst>
                  <a:ext uri="{FF2B5EF4-FFF2-40B4-BE49-F238E27FC236}">
                    <a16:creationId xmlns:a16="http://schemas.microsoft.com/office/drawing/2014/main" id="{9722566E-177E-4E77-A04B-1A66488C61F3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7529677" y="3173829"/>
                <a:ext cx="0" cy="156393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F23250C-169D-4CFC-9EF3-738F2B9D525C}"/>
                </a:ext>
              </a:extLst>
            </p:cNvPr>
            <p:cNvGrpSpPr/>
            <p:nvPr/>
          </p:nvGrpSpPr>
          <p:grpSpPr>
            <a:xfrm>
              <a:off x="3139807" y="3107374"/>
              <a:ext cx="107691" cy="1630385"/>
              <a:chOff x="4436327" y="3107374"/>
              <a:chExt cx="107691" cy="1630385"/>
            </a:xfrm>
          </p:grpSpPr>
          <p:sp>
            <p:nvSpPr>
              <p:cNvPr id="36" name="ïS1idè">
                <a:extLst>
                  <a:ext uri="{FF2B5EF4-FFF2-40B4-BE49-F238E27FC236}">
                    <a16:creationId xmlns:a16="http://schemas.microsoft.com/office/drawing/2014/main" id="{64BD9600-B369-473B-929C-CE915D7D4E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436327" y="3107374"/>
                <a:ext cx="107691" cy="105026"/>
              </a:xfrm>
              <a:prstGeom prst="ellipse">
                <a:avLst/>
              </a:prstGeom>
              <a:solidFill>
                <a:schemeClr val="accent3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šlíḋe">
                <a:extLst>
                  <a:ext uri="{FF2B5EF4-FFF2-40B4-BE49-F238E27FC236}">
                    <a16:creationId xmlns:a16="http://schemas.microsoft.com/office/drawing/2014/main" id="{657F8EDB-260A-4FF6-AAE3-B89685D29C77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4490173" y="3173829"/>
                <a:ext cx="0" cy="156393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0B7BE6F-9484-4997-BC75-0DB5BF0159E3}"/>
                </a:ext>
              </a:extLst>
            </p:cNvPr>
            <p:cNvGrpSpPr/>
            <p:nvPr/>
          </p:nvGrpSpPr>
          <p:grpSpPr>
            <a:xfrm>
              <a:off x="5165102" y="3107374"/>
              <a:ext cx="107691" cy="324250"/>
              <a:chOff x="5165102" y="3107374"/>
              <a:chExt cx="107691" cy="324250"/>
            </a:xfrm>
          </p:grpSpPr>
          <p:sp>
            <p:nvSpPr>
              <p:cNvPr id="34" name="iṣľïḍè">
                <a:extLst>
                  <a:ext uri="{FF2B5EF4-FFF2-40B4-BE49-F238E27FC236}">
                    <a16:creationId xmlns:a16="http://schemas.microsoft.com/office/drawing/2014/main" id="{64CEB609-920E-4194-A970-0562AEC6692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65102" y="3107374"/>
                <a:ext cx="107691" cy="105026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ṣlîḓé">
                <a:extLst>
                  <a:ext uri="{FF2B5EF4-FFF2-40B4-BE49-F238E27FC236}">
                    <a16:creationId xmlns:a16="http://schemas.microsoft.com/office/drawing/2014/main" id="{C7E401A2-0CEE-492C-A80F-4E9B01B19D4A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5218948" y="3196922"/>
                <a:ext cx="0" cy="23470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ïṣ1idé">
              <a:extLst>
                <a:ext uri="{FF2B5EF4-FFF2-40B4-BE49-F238E27FC236}">
                  <a16:creationId xmlns:a16="http://schemas.microsoft.com/office/drawing/2014/main" id="{C38E2DFC-92E3-40C7-B648-FCB1D6A3A275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1230534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śḻiḋe">
              <a:extLst>
                <a:ext uri="{FF2B5EF4-FFF2-40B4-BE49-F238E27FC236}">
                  <a16:creationId xmlns:a16="http://schemas.microsoft.com/office/drawing/2014/main" id="{42C3167C-C23F-45F3-B1D5-E3A98FBDDB50}"/>
                </a:ext>
              </a:extLst>
            </p:cNvPr>
            <p:cNvSpPr/>
            <p:nvPr/>
          </p:nvSpPr>
          <p:spPr>
            <a:xfrm>
              <a:off x="1534110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ļïdè">
              <a:extLst>
                <a:ext uri="{FF2B5EF4-FFF2-40B4-BE49-F238E27FC236}">
                  <a16:creationId xmlns:a16="http://schemas.microsoft.com/office/drawing/2014/main" id="{79AB2C59-1468-4A4C-BA53-B124F26EAEC6}"/>
                </a:ext>
              </a:extLst>
            </p:cNvPr>
            <p:cNvSpPr/>
            <p:nvPr/>
          </p:nvSpPr>
          <p:spPr>
            <a:xfrm>
              <a:off x="3687931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ḷídé">
              <a:extLst>
                <a:ext uri="{FF2B5EF4-FFF2-40B4-BE49-F238E27FC236}">
                  <a16:creationId xmlns:a16="http://schemas.microsoft.com/office/drawing/2014/main" id="{A4FCCB05-A249-43D5-98BE-79B1DBF0F0AF}"/>
                </a:ext>
              </a:extLst>
            </p:cNvPr>
            <p:cNvSpPr/>
            <p:nvPr/>
          </p:nvSpPr>
          <p:spPr>
            <a:xfrm>
              <a:off x="5841752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1ïḍé">
              <a:extLst>
                <a:ext uri="{FF2B5EF4-FFF2-40B4-BE49-F238E27FC236}">
                  <a16:creationId xmlns:a16="http://schemas.microsoft.com/office/drawing/2014/main" id="{350A8CD8-A48D-4C3D-A39D-9B281366547B}"/>
                </a:ext>
              </a:extLst>
            </p:cNvPr>
            <p:cNvSpPr/>
            <p:nvPr/>
          </p:nvSpPr>
          <p:spPr>
            <a:xfrm>
              <a:off x="7995573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ļîďé">
              <a:extLst>
                <a:ext uri="{FF2B5EF4-FFF2-40B4-BE49-F238E27FC236}">
                  <a16:creationId xmlns:a16="http://schemas.microsoft.com/office/drawing/2014/main" id="{EA5E29B4-7463-4B7A-AC24-4461F528402C}"/>
                </a:ext>
              </a:extLst>
            </p:cNvPr>
            <p:cNvSpPr/>
            <p:nvPr/>
          </p:nvSpPr>
          <p:spPr>
            <a:xfrm>
              <a:off x="10149394" y="1976589"/>
              <a:ext cx="523875" cy="521355"/>
            </a:xfrm>
            <a:custGeom>
              <a:avLst/>
              <a:gdLst>
                <a:gd name="connsiteX0" fmla="*/ 21907 w 330201"/>
                <a:gd name="connsiteY0" fmla="*/ 269875 h 328613"/>
                <a:gd name="connsiteX1" fmla="*/ 87630 w 330201"/>
                <a:gd name="connsiteY1" fmla="*/ 269875 h 328613"/>
                <a:gd name="connsiteX2" fmla="*/ 96651 w 330201"/>
                <a:gd name="connsiteY2" fmla="*/ 272486 h 328613"/>
                <a:gd name="connsiteX3" fmla="*/ 109538 w 330201"/>
                <a:gd name="connsiteY3" fmla="*/ 286844 h 328613"/>
                <a:gd name="connsiteX4" fmla="*/ 131445 w 330201"/>
                <a:gd name="connsiteY4" fmla="*/ 269875 h 328613"/>
                <a:gd name="connsiteX5" fmla="*/ 197168 w 330201"/>
                <a:gd name="connsiteY5" fmla="*/ 269875 h 328613"/>
                <a:gd name="connsiteX6" fmla="*/ 206188 w 330201"/>
                <a:gd name="connsiteY6" fmla="*/ 272486 h 328613"/>
                <a:gd name="connsiteX7" fmla="*/ 219075 w 330201"/>
                <a:gd name="connsiteY7" fmla="*/ 286844 h 328613"/>
                <a:gd name="connsiteX8" fmla="*/ 240983 w 330201"/>
                <a:gd name="connsiteY8" fmla="*/ 269875 h 328613"/>
                <a:gd name="connsiteX9" fmla="*/ 306706 w 330201"/>
                <a:gd name="connsiteY9" fmla="*/ 269875 h 328613"/>
                <a:gd name="connsiteX10" fmla="*/ 328613 w 330201"/>
                <a:gd name="connsiteY10" fmla="*/ 293370 h 328613"/>
                <a:gd name="connsiteX11" fmla="*/ 328613 w 330201"/>
                <a:gd name="connsiteY11" fmla="*/ 328613 h 328613"/>
                <a:gd name="connsiteX12" fmla="*/ 0 w 330201"/>
                <a:gd name="connsiteY12" fmla="*/ 328613 h 328613"/>
                <a:gd name="connsiteX13" fmla="*/ 0 w 330201"/>
                <a:gd name="connsiteY13" fmla="*/ 293370 h 328613"/>
                <a:gd name="connsiteX14" fmla="*/ 21907 w 330201"/>
                <a:gd name="connsiteY14" fmla="*/ 269875 h 328613"/>
                <a:gd name="connsiteX15" fmla="*/ 209550 w 330201"/>
                <a:gd name="connsiteY15" fmla="*/ 204788 h 328613"/>
                <a:gd name="connsiteX16" fmla="*/ 230188 w 330201"/>
                <a:gd name="connsiteY16" fmla="*/ 204788 h 328613"/>
                <a:gd name="connsiteX17" fmla="*/ 225028 w 330201"/>
                <a:gd name="connsiteY17" fmla="*/ 225706 h 328613"/>
                <a:gd name="connsiteX18" fmla="*/ 225028 w 330201"/>
                <a:gd name="connsiteY18" fmla="*/ 227013 h 328613"/>
                <a:gd name="connsiteX19" fmla="*/ 213420 w 330201"/>
                <a:gd name="connsiteY19" fmla="*/ 227013 h 328613"/>
                <a:gd name="connsiteX20" fmla="*/ 213420 w 330201"/>
                <a:gd name="connsiteY20" fmla="*/ 225706 h 328613"/>
                <a:gd name="connsiteX21" fmla="*/ 209550 w 330201"/>
                <a:gd name="connsiteY21" fmla="*/ 204788 h 328613"/>
                <a:gd name="connsiteX22" fmla="*/ 98425 w 330201"/>
                <a:gd name="connsiteY22" fmla="*/ 204788 h 328613"/>
                <a:gd name="connsiteX23" fmla="*/ 119063 w 330201"/>
                <a:gd name="connsiteY23" fmla="*/ 204788 h 328613"/>
                <a:gd name="connsiteX24" fmla="*/ 115193 w 330201"/>
                <a:gd name="connsiteY24" fmla="*/ 225706 h 328613"/>
                <a:gd name="connsiteX25" fmla="*/ 115193 w 330201"/>
                <a:gd name="connsiteY25" fmla="*/ 227013 h 328613"/>
                <a:gd name="connsiteX26" fmla="*/ 103584 w 330201"/>
                <a:gd name="connsiteY26" fmla="*/ 227013 h 328613"/>
                <a:gd name="connsiteX27" fmla="*/ 103584 w 330201"/>
                <a:gd name="connsiteY27" fmla="*/ 225706 h 328613"/>
                <a:gd name="connsiteX28" fmla="*/ 98425 w 330201"/>
                <a:gd name="connsiteY28" fmla="*/ 204788 h 328613"/>
                <a:gd name="connsiteX29" fmla="*/ 274638 w 330201"/>
                <a:gd name="connsiteY29" fmla="*/ 193675 h 328613"/>
                <a:gd name="connsiteX30" fmla="*/ 306388 w 330201"/>
                <a:gd name="connsiteY30" fmla="*/ 225425 h 328613"/>
                <a:gd name="connsiteX31" fmla="*/ 274638 w 330201"/>
                <a:gd name="connsiteY31" fmla="*/ 257175 h 328613"/>
                <a:gd name="connsiteX32" fmla="*/ 242888 w 330201"/>
                <a:gd name="connsiteY32" fmla="*/ 225425 h 328613"/>
                <a:gd name="connsiteX33" fmla="*/ 274638 w 330201"/>
                <a:gd name="connsiteY33" fmla="*/ 193675 h 328613"/>
                <a:gd name="connsiteX34" fmla="*/ 164307 w 330201"/>
                <a:gd name="connsiteY34" fmla="*/ 193675 h 328613"/>
                <a:gd name="connsiteX35" fmla="*/ 195264 w 330201"/>
                <a:gd name="connsiteY35" fmla="*/ 225425 h 328613"/>
                <a:gd name="connsiteX36" fmla="*/ 164307 w 330201"/>
                <a:gd name="connsiteY36" fmla="*/ 257175 h 328613"/>
                <a:gd name="connsiteX37" fmla="*/ 133350 w 330201"/>
                <a:gd name="connsiteY37" fmla="*/ 225425 h 328613"/>
                <a:gd name="connsiteX38" fmla="*/ 164307 w 330201"/>
                <a:gd name="connsiteY38" fmla="*/ 193675 h 328613"/>
                <a:gd name="connsiteX39" fmla="*/ 53975 w 330201"/>
                <a:gd name="connsiteY39" fmla="*/ 193675 h 328613"/>
                <a:gd name="connsiteX40" fmla="*/ 85725 w 330201"/>
                <a:gd name="connsiteY40" fmla="*/ 225425 h 328613"/>
                <a:gd name="connsiteX41" fmla="*/ 53975 w 330201"/>
                <a:gd name="connsiteY41" fmla="*/ 257175 h 328613"/>
                <a:gd name="connsiteX42" fmla="*/ 22225 w 330201"/>
                <a:gd name="connsiteY42" fmla="*/ 225425 h 328613"/>
                <a:gd name="connsiteX43" fmla="*/ 53975 w 330201"/>
                <a:gd name="connsiteY43" fmla="*/ 193675 h 328613"/>
                <a:gd name="connsiteX44" fmla="*/ 155575 w 330201"/>
                <a:gd name="connsiteY44" fmla="*/ 80963 h 328613"/>
                <a:gd name="connsiteX45" fmla="*/ 168275 w 330201"/>
                <a:gd name="connsiteY45" fmla="*/ 80963 h 328613"/>
                <a:gd name="connsiteX46" fmla="*/ 168275 w 330201"/>
                <a:gd name="connsiteY46" fmla="*/ 107950 h 328613"/>
                <a:gd name="connsiteX47" fmla="*/ 195263 w 330201"/>
                <a:gd name="connsiteY47" fmla="*/ 107950 h 328613"/>
                <a:gd name="connsiteX48" fmla="*/ 195263 w 330201"/>
                <a:gd name="connsiteY48" fmla="*/ 119063 h 328613"/>
                <a:gd name="connsiteX49" fmla="*/ 168275 w 330201"/>
                <a:gd name="connsiteY49" fmla="*/ 119063 h 328613"/>
                <a:gd name="connsiteX50" fmla="*/ 168275 w 330201"/>
                <a:gd name="connsiteY50" fmla="*/ 147638 h 328613"/>
                <a:gd name="connsiteX51" fmla="*/ 155575 w 330201"/>
                <a:gd name="connsiteY51" fmla="*/ 147638 h 328613"/>
                <a:gd name="connsiteX52" fmla="*/ 155575 w 330201"/>
                <a:gd name="connsiteY52" fmla="*/ 119063 h 328613"/>
                <a:gd name="connsiteX53" fmla="*/ 130175 w 330201"/>
                <a:gd name="connsiteY53" fmla="*/ 119063 h 328613"/>
                <a:gd name="connsiteX54" fmla="*/ 130175 w 330201"/>
                <a:gd name="connsiteY54" fmla="*/ 107950 h 328613"/>
                <a:gd name="connsiteX55" fmla="*/ 155575 w 330201"/>
                <a:gd name="connsiteY55" fmla="*/ 107950 h 328613"/>
                <a:gd name="connsiteX56" fmla="*/ 104775 w 330201"/>
                <a:gd name="connsiteY56" fmla="*/ 66675 h 328613"/>
                <a:gd name="connsiteX57" fmla="*/ 119063 w 330201"/>
                <a:gd name="connsiteY57" fmla="*/ 66675 h 328613"/>
                <a:gd name="connsiteX58" fmla="*/ 119063 w 330201"/>
                <a:gd name="connsiteY58" fmla="*/ 147638 h 328613"/>
                <a:gd name="connsiteX59" fmla="*/ 101600 w 330201"/>
                <a:gd name="connsiteY59" fmla="*/ 147638 h 328613"/>
                <a:gd name="connsiteX60" fmla="*/ 101600 w 330201"/>
                <a:gd name="connsiteY60" fmla="*/ 84137 h 328613"/>
                <a:gd name="connsiteX61" fmla="*/ 100013 w 330201"/>
                <a:gd name="connsiteY61" fmla="*/ 84137 h 328613"/>
                <a:gd name="connsiteX62" fmla="*/ 84137 w 330201"/>
                <a:gd name="connsiteY62" fmla="*/ 90487 h 328613"/>
                <a:gd name="connsiteX63" fmla="*/ 84137 w 330201"/>
                <a:gd name="connsiteY63" fmla="*/ 80962 h 328613"/>
                <a:gd name="connsiteX64" fmla="*/ 82550 w 330201"/>
                <a:gd name="connsiteY64" fmla="*/ 76200 h 328613"/>
                <a:gd name="connsiteX65" fmla="*/ 222539 w 330201"/>
                <a:gd name="connsiteY65" fmla="*/ 63500 h 328613"/>
                <a:gd name="connsiteX66" fmla="*/ 251114 w 330201"/>
                <a:gd name="connsiteY66" fmla="*/ 89793 h 328613"/>
                <a:gd name="connsiteX67" fmla="*/ 229033 w 330201"/>
                <a:gd name="connsiteY67" fmla="*/ 125289 h 328613"/>
                <a:gd name="connsiteX68" fmla="*/ 221240 w 330201"/>
                <a:gd name="connsiteY68" fmla="*/ 131862 h 328613"/>
                <a:gd name="connsiteX69" fmla="*/ 252413 w 330201"/>
                <a:gd name="connsiteY69" fmla="*/ 131862 h 328613"/>
                <a:gd name="connsiteX70" fmla="*/ 252413 w 330201"/>
                <a:gd name="connsiteY70" fmla="*/ 147638 h 328613"/>
                <a:gd name="connsiteX71" fmla="*/ 195263 w 330201"/>
                <a:gd name="connsiteY71" fmla="*/ 147638 h 328613"/>
                <a:gd name="connsiteX72" fmla="*/ 195263 w 330201"/>
                <a:gd name="connsiteY72" fmla="*/ 135806 h 328613"/>
                <a:gd name="connsiteX73" fmla="*/ 205654 w 330201"/>
                <a:gd name="connsiteY73" fmla="*/ 126603 h 328613"/>
                <a:gd name="connsiteX74" fmla="*/ 231631 w 330201"/>
                <a:gd name="connsiteY74" fmla="*/ 91108 h 328613"/>
                <a:gd name="connsiteX75" fmla="*/ 218642 w 330201"/>
                <a:gd name="connsiteY75" fmla="*/ 79276 h 328613"/>
                <a:gd name="connsiteX76" fmla="*/ 201757 w 330201"/>
                <a:gd name="connsiteY76" fmla="*/ 85849 h 328613"/>
                <a:gd name="connsiteX77" fmla="*/ 200458 w 330201"/>
                <a:gd name="connsiteY77" fmla="*/ 85849 h 328613"/>
                <a:gd name="connsiteX78" fmla="*/ 195263 w 330201"/>
                <a:gd name="connsiteY78" fmla="*/ 72702 h 328613"/>
                <a:gd name="connsiteX79" fmla="*/ 222539 w 330201"/>
                <a:gd name="connsiteY79" fmla="*/ 63500 h 328613"/>
                <a:gd name="connsiteX80" fmla="*/ 22740 w 330201"/>
                <a:gd name="connsiteY80" fmla="*/ 0 h 328613"/>
                <a:gd name="connsiteX81" fmla="*/ 318574 w 330201"/>
                <a:gd name="connsiteY81" fmla="*/ 0 h 328613"/>
                <a:gd name="connsiteX82" fmla="*/ 330201 w 330201"/>
                <a:gd name="connsiteY82" fmla="*/ 11608 h 328613"/>
                <a:gd name="connsiteX83" fmla="*/ 330201 w 330201"/>
                <a:gd name="connsiteY83" fmla="*/ 215405 h 328613"/>
                <a:gd name="connsiteX84" fmla="*/ 322450 w 330201"/>
                <a:gd name="connsiteY84" fmla="*/ 227013 h 328613"/>
                <a:gd name="connsiteX85" fmla="*/ 322450 w 330201"/>
                <a:gd name="connsiteY85" fmla="*/ 225723 h 328613"/>
                <a:gd name="connsiteX86" fmla="*/ 306948 w 330201"/>
                <a:gd name="connsiteY86" fmla="*/ 188317 h 328613"/>
                <a:gd name="connsiteX87" fmla="*/ 306948 w 330201"/>
                <a:gd name="connsiteY87" fmla="*/ 21927 h 328613"/>
                <a:gd name="connsiteX88" fmla="*/ 34366 w 330201"/>
                <a:gd name="connsiteY88" fmla="*/ 21927 h 328613"/>
                <a:gd name="connsiteX89" fmla="*/ 34366 w 330201"/>
                <a:gd name="connsiteY89" fmla="*/ 180578 h 328613"/>
                <a:gd name="connsiteX90" fmla="*/ 11113 w 330201"/>
                <a:gd name="connsiteY90" fmla="*/ 202506 h 328613"/>
                <a:gd name="connsiteX91" fmla="*/ 11113 w 330201"/>
                <a:gd name="connsiteY91" fmla="*/ 11608 h 328613"/>
                <a:gd name="connsiteX92" fmla="*/ 22740 w 330201"/>
                <a:gd name="connsiteY92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1" h="328613">
                  <a:moveTo>
                    <a:pt x="21907" y="269875"/>
                  </a:moveTo>
                  <a:cubicBezTo>
                    <a:pt x="21907" y="269875"/>
                    <a:pt x="21907" y="269875"/>
                    <a:pt x="87630" y="269875"/>
                  </a:cubicBezTo>
                  <a:cubicBezTo>
                    <a:pt x="91496" y="269875"/>
                    <a:pt x="94073" y="271181"/>
                    <a:pt x="96651" y="272486"/>
                  </a:cubicBezTo>
                  <a:cubicBezTo>
                    <a:pt x="103094" y="275096"/>
                    <a:pt x="108249" y="280318"/>
                    <a:pt x="109538" y="286844"/>
                  </a:cubicBezTo>
                  <a:cubicBezTo>
                    <a:pt x="112115" y="277707"/>
                    <a:pt x="121136" y="269875"/>
                    <a:pt x="131445" y="269875"/>
                  </a:cubicBezTo>
                  <a:cubicBezTo>
                    <a:pt x="131445" y="269875"/>
                    <a:pt x="131445" y="269875"/>
                    <a:pt x="197168" y="269875"/>
                  </a:cubicBezTo>
                  <a:cubicBezTo>
                    <a:pt x="201034" y="269875"/>
                    <a:pt x="203611" y="271181"/>
                    <a:pt x="206188" y="272486"/>
                  </a:cubicBezTo>
                  <a:cubicBezTo>
                    <a:pt x="212632" y="275096"/>
                    <a:pt x="216498" y="280318"/>
                    <a:pt x="219075" y="286844"/>
                  </a:cubicBezTo>
                  <a:cubicBezTo>
                    <a:pt x="221653" y="277707"/>
                    <a:pt x="230673" y="269875"/>
                    <a:pt x="240983" y="269875"/>
                  </a:cubicBezTo>
                  <a:cubicBezTo>
                    <a:pt x="240983" y="269875"/>
                    <a:pt x="240983" y="269875"/>
                    <a:pt x="306706" y="269875"/>
                  </a:cubicBezTo>
                  <a:cubicBezTo>
                    <a:pt x="319592" y="269875"/>
                    <a:pt x="328613" y="280318"/>
                    <a:pt x="328613" y="293370"/>
                  </a:cubicBezTo>
                  <a:cubicBezTo>
                    <a:pt x="328613" y="293370"/>
                    <a:pt x="328613" y="293370"/>
                    <a:pt x="328613" y="328613"/>
                  </a:cubicBezTo>
                  <a:cubicBezTo>
                    <a:pt x="328613" y="328613"/>
                    <a:pt x="328613" y="328613"/>
                    <a:pt x="0" y="328613"/>
                  </a:cubicBezTo>
                  <a:cubicBezTo>
                    <a:pt x="0" y="328613"/>
                    <a:pt x="0" y="328613"/>
                    <a:pt x="0" y="293370"/>
                  </a:cubicBezTo>
                  <a:cubicBezTo>
                    <a:pt x="0" y="280318"/>
                    <a:pt x="9021" y="269875"/>
                    <a:pt x="21907" y="269875"/>
                  </a:cubicBezTo>
                  <a:close/>
                  <a:moveTo>
                    <a:pt x="209550" y="204788"/>
                  </a:moveTo>
                  <a:lnTo>
                    <a:pt x="230188" y="204788"/>
                  </a:lnTo>
                  <a:cubicBezTo>
                    <a:pt x="227608" y="211325"/>
                    <a:pt x="225028" y="217862"/>
                    <a:pt x="225028" y="225706"/>
                  </a:cubicBezTo>
                  <a:cubicBezTo>
                    <a:pt x="225028" y="225706"/>
                    <a:pt x="225028" y="227013"/>
                    <a:pt x="225028" y="227013"/>
                  </a:cubicBezTo>
                  <a:cubicBezTo>
                    <a:pt x="225028" y="227013"/>
                    <a:pt x="225028" y="227013"/>
                    <a:pt x="213420" y="227013"/>
                  </a:cubicBezTo>
                  <a:cubicBezTo>
                    <a:pt x="213420" y="227013"/>
                    <a:pt x="213420" y="225706"/>
                    <a:pt x="213420" y="225706"/>
                  </a:cubicBezTo>
                  <a:cubicBezTo>
                    <a:pt x="213420" y="217862"/>
                    <a:pt x="212130" y="211325"/>
                    <a:pt x="209550" y="204788"/>
                  </a:cubicBezTo>
                  <a:close/>
                  <a:moveTo>
                    <a:pt x="98425" y="204788"/>
                  </a:moveTo>
                  <a:lnTo>
                    <a:pt x="119063" y="204788"/>
                  </a:lnTo>
                  <a:cubicBezTo>
                    <a:pt x="116483" y="211325"/>
                    <a:pt x="115193" y="217862"/>
                    <a:pt x="115193" y="225706"/>
                  </a:cubicBezTo>
                  <a:cubicBezTo>
                    <a:pt x="115193" y="225706"/>
                    <a:pt x="115193" y="227013"/>
                    <a:pt x="115193" y="227013"/>
                  </a:cubicBezTo>
                  <a:cubicBezTo>
                    <a:pt x="115193" y="227013"/>
                    <a:pt x="115193" y="227013"/>
                    <a:pt x="103584" y="227013"/>
                  </a:cubicBezTo>
                  <a:cubicBezTo>
                    <a:pt x="103584" y="227013"/>
                    <a:pt x="103584" y="225706"/>
                    <a:pt x="103584" y="225706"/>
                  </a:cubicBezTo>
                  <a:cubicBezTo>
                    <a:pt x="103584" y="217862"/>
                    <a:pt x="101005" y="211325"/>
                    <a:pt x="98425" y="204788"/>
                  </a:cubicBezTo>
                  <a:close/>
                  <a:moveTo>
                    <a:pt x="274638" y="193675"/>
                  </a:moveTo>
                  <a:cubicBezTo>
                    <a:pt x="292173" y="193675"/>
                    <a:pt x="306388" y="207890"/>
                    <a:pt x="306388" y="225425"/>
                  </a:cubicBezTo>
                  <a:cubicBezTo>
                    <a:pt x="306388" y="242960"/>
                    <a:pt x="292173" y="257175"/>
                    <a:pt x="274638" y="257175"/>
                  </a:cubicBezTo>
                  <a:cubicBezTo>
                    <a:pt x="257103" y="257175"/>
                    <a:pt x="242888" y="242960"/>
                    <a:pt x="242888" y="225425"/>
                  </a:cubicBezTo>
                  <a:cubicBezTo>
                    <a:pt x="242888" y="207890"/>
                    <a:pt x="257103" y="193675"/>
                    <a:pt x="274638" y="193675"/>
                  </a:cubicBezTo>
                  <a:close/>
                  <a:moveTo>
                    <a:pt x="164307" y="193675"/>
                  </a:moveTo>
                  <a:cubicBezTo>
                    <a:pt x="181404" y="193675"/>
                    <a:pt x="195264" y="207890"/>
                    <a:pt x="195264" y="225425"/>
                  </a:cubicBezTo>
                  <a:cubicBezTo>
                    <a:pt x="195264" y="242960"/>
                    <a:pt x="181404" y="257175"/>
                    <a:pt x="164307" y="257175"/>
                  </a:cubicBezTo>
                  <a:cubicBezTo>
                    <a:pt x="147210" y="257175"/>
                    <a:pt x="133350" y="242960"/>
                    <a:pt x="133350" y="225425"/>
                  </a:cubicBezTo>
                  <a:cubicBezTo>
                    <a:pt x="133350" y="207890"/>
                    <a:pt x="147210" y="193675"/>
                    <a:pt x="164307" y="193675"/>
                  </a:cubicBezTo>
                  <a:close/>
                  <a:moveTo>
                    <a:pt x="53975" y="193675"/>
                  </a:moveTo>
                  <a:cubicBezTo>
                    <a:pt x="71510" y="193675"/>
                    <a:pt x="85725" y="207890"/>
                    <a:pt x="85725" y="225425"/>
                  </a:cubicBezTo>
                  <a:cubicBezTo>
                    <a:pt x="85725" y="242960"/>
                    <a:pt x="71510" y="257175"/>
                    <a:pt x="53975" y="257175"/>
                  </a:cubicBezTo>
                  <a:cubicBezTo>
                    <a:pt x="36440" y="257175"/>
                    <a:pt x="22225" y="242960"/>
                    <a:pt x="22225" y="225425"/>
                  </a:cubicBezTo>
                  <a:cubicBezTo>
                    <a:pt x="22225" y="207890"/>
                    <a:pt x="36440" y="193675"/>
                    <a:pt x="53975" y="193675"/>
                  </a:cubicBezTo>
                  <a:close/>
                  <a:moveTo>
                    <a:pt x="155575" y="80963"/>
                  </a:moveTo>
                  <a:lnTo>
                    <a:pt x="168275" y="80963"/>
                  </a:lnTo>
                  <a:lnTo>
                    <a:pt x="168275" y="107950"/>
                  </a:lnTo>
                  <a:lnTo>
                    <a:pt x="195263" y="107950"/>
                  </a:lnTo>
                  <a:lnTo>
                    <a:pt x="195263" y="119063"/>
                  </a:lnTo>
                  <a:lnTo>
                    <a:pt x="168275" y="119063"/>
                  </a:lnTo>
                  <a:lnTo>
                    <a:pt x="168275" y="147638"/>
                  </a:lnTo>
                  <a:lnTo>
                    <a:pt x="155575" y="147638"/>
                  </a:lnTo>
                  <a:lnTo>
                    <a:pt x="155575" y="119063"/>
                  </a:lnTo>
                  <a:lnTo>
                    <a:pt x="130175" y="119063"/>
                  </a:lnTo>
                  <a:lnTo>
                    <a:pt x="130175" y="107950"/>
                  </a:lnTo>
                  <a:lnTo>
                    <a:pt x="155575" y="107950"/>
                  </a:lnTo>
                  <a:close/>
                  <a:moveTo>
                    <a:pt x="104775" y="66675"/>
                  </a:moveTo>
                  <a:lnTo>
                    <a:pt x="119063" y="66675"/>
                  </a:lnTo>
                  <a:lnTo>
                    <a:pt x="119063" y="147638"/>
                  </a:lnTo>
                  <a:lnTo>
                    <a:pt x="101600" y="147638"/>
                  </a:lnTo>
                  <a:lnTo>
                    <a:pt x="101600" y="84137"/>
                  </a:lnTo>
                  <a:lnTo>
                    <a:pt x="100013" y="84137"/>
                  </a:lnTo>
                  <a:lnTo>
                    <a:pt x="84137" y="90487"/>
                  </a:lnTo>
                  <a:lnTo>
                    <a:pt x="84137" y="80962"/>
                  </a:lnTo>
                  <a:lnTo>
                    <a:pt x="82550" y="76200"/>
                  </a:lnTo>
                  <a:close/>
                  <a:moveTo>
                    <a:pt x="222539" y="63500"/>
                  </a:moveTo>
                  <a:cubicBezTo>
                    <a:pt x="240723" y="63500"/>
                    <a:pt x="251114" y="75332"/>
                    <a:pt x="251114" y="89793"/>
                  </a:cubicBezTo>
                  <a:cubicBezTo>
                    <a:pt x="251114" y="102939"/>
                    <a:pt x="240723" y="114771"/>
                    <a:pt x="229033" y="125289"/>
                  </a:cubicBezTo>
                  <a:cubicBezTo>
                    <a:pt x="229033" y="125289"/>
                    <a:pt x="229033" y="125289"/>
                    <a:pt x="221240" y="131862"/>
                  </a:cubicBezTo>
                  <a:cubicBezTo>
                    <a:pt x="221240" y="131862"/>
                    <a:pt x="221240" y="131862"/>
                    <a:pt x="252413" y="131862"/>
                  </a:cubicBezTo>
                  <a:cubicBezTo>
                    <a:pt x="252413" y="131862"/>
                    <a:pt x="252413" y="131862"/>
                    <a:pt x="252413" y="147638"/>
                  </a:cubicBezTo>
                  <a:cubicBezTo>
                    <a:pt x="252413" y="147638"/>
                    <a:pt x="252413" y="147638"/>
                    <a:pt x="195263" y="147638"/>
                  </a:cubicBezTo>
                  <a:cubicBezTo>
                    <a:pt x="195263" y="147638"/>
                    <a:pt x="195263" y="147638"/>
                    <a:pt x="195263" y="135806"/>
                  </a:cubicBezTo>
                  <a:cubicBezTo>
                    <a:pt x="195263" y="135806"/>
                    <a:pt x="195263" y="135806"/>
                    <a:pt x="205654" y="126603"/>
                  </a:cubicBezTo>
                  <a:cubicBezTo>
                    <a:pt x="222539" y="110827"/>
                    <a:pt x="231631" y="101625"/>
                    <a:pt x="231631" y="91108"/>
                  </a:cubicBezTo>
                  <a:cubicBezTo>
                    <a:pt x="231631" y="84534"/>
                    <a:pt x="227735" y="79276"/>
                    <a:pt x="218642" y="79276"/>
                  </a:cubicBezTo>
                  <a:cubicBezTo>
                    <a:pt x="210849" y="79276"/>
                    <a:pt x="205654" y="83220"/>
                    <a:pt x="201757" y="85849"/>
                  </a:cubicBezTo>
                  <a:cubicBezTo>
                    <a:pt x="201757" y="85849"/>
                    <a:pt x="201757" y="85849"/>
                    <a:pt x="200458" y="85849"/>
                  </a:cubicBezTo>
                  <a:cubicBezTo>
                    <a:pt x="200458" y="85849"/>
                    <a:pt x="200458" y="85849"/>
                    <a:pt x="195263" y="72702"/>
                  </a:cubicBezTo>
                  <a:cubicBezTo>
                    <a:pt x="201757" y="67444"/>
                    <a:pt x="210849" y="63500"/>
                    <a:pt x="222539" y="63500"/>
                  </a:cubicBezTo>
                  <a:close/>
                  <a:moveTo>
                    <a:pt x="22740" y="0"/>
                  </a:moveTo>
                  <a:cubicBezTo>
                    <a:pt x="22740" y="0"/>
                    <a:pt x="22740" y="0"/>
                    <a:pt x="318574" y="0"/>
                  </a:cubicBezTo>
                  <a:cubicBezTo>
                    <a:pt x="325034" y="0"/>
                    <a:pt x="330201" y="5159"/>
                    <a:pt x="330201" y="11608"/>
                  </a:cubicBezTo>
                  <a:cubicBezTo>
                    <a:pt x="330201" y="11608"/>
                    <a:pt x="330201" y="11608"/>
                    <a:pt x="330201" y="215405"/>
                  </a:cubicBezTo>
                  <a:cubicBezTo>
                    <a:pt x="330201" y="220564"/>
                    <a:pt x="327617" y="224434"/>
                    <a:pt x="322450" y="227013"/>
                  </a:cubicBezTo>
                  <a:cubicBezTo>
                    <a:pt x="322450" y="225723"/>
                    <a:pt x="322450" y="225723"/>
                    <a:pt x="322450" y="225723"/>
                  </a:cubicBezTo>
                  <a:cubicBezTo>
                    <a:pt x="322450" y="210245"/>
                    <a:pt x="315991" y="197347"/>
                    <a:pt x="306948" y="188317"/>
                  </a:cubicBezTo>
                  <a:cubicBezTo>
                    <a:pt x="306948" y="188317"/>
                    <a:pt x="306948" y="188317"/>
                    <a:pt x="306948" y="21927"/>
                  </a:cubicBezTo>
                  <a:cubicBezTo>
                    <a:pt x="306948" y="21927"/>
                    <a:pt x="306948" y="21927"/>
                    <a:pt x="34366" y="21927"/>
                  </a:cubicBezTo>
                  <a:cubicBezTo>
                    <a:pt x="34366" y="21927"/>
                    <a:pt x="34366" y="21927"/>
                    <a:pt x="34366" y="180578"/>
                  </a:cubicBezTo>
                  <a:cubicBezTo>
                    <a:pt x="24031" y="185738"/>
                    <a:pt x="16280" y="193477"/>
                    <a:pt x="11113" y="202506"/>
                  </a:cubicBezTo>
                  <a:cubicBezTo>
                    <a:pt x="11113" y="202506"/>
                    <a:pt x="11113" y="202506"/>
                    <a:pt x="11113" y="11608"/>
                  </a:cubicBezTo>
                  <a:cubicBezTo>
                    <a:pt x="11113" y="5159"/>
                    <a:pt x="16280" y="0"/>
                    <a:pt x="2274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ľíḍè">
              <a:extLst>
                <a:ext uri="{FF2B5EF4-FFF2-40B4-BE49-F238E27FC236}">
                  <a16:creationId xmlns:a16="http://schemas.microsoft.com/office/drawing/2014/main" id="{697B59DB-EC89-4250-9DEB-860F060C8751}"/>
                </a:ext>
              </a:extLst>
            </p:cNvPr>
            <p:cNvSpPr txBox="1"/>
            <p:nvPr/>
          </p:nvSpPr>
          <p:spPr>
            <a:xfrm>
              <a:off x="1044440" y="3418193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2" name="ïsļïḓê">
              <a:extLst>
                <a:ext uri="{FF2B5EF4-FFF2-40B4-BE49-F238E27FC236}">
                  <a16:creationId xmlns:a16="http://schemas.microsoft.com/office/drawing/2014/main" id="{EEDAE60A-D0B1-43B3-99A3-B45534548155}"/>
                </a:ext>
              </a:extLst>
            </p:cNvPr>
            <p:cNvSpPr txBox="1"/>
            <p:nvPr/>
          </p:nvSpPr>
          <p:spPr>
            <a:xfrm>
              <a:off x="1044440" y="3826357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23" name="í$ľíḍè">
              <a:extLst>
                <a:ext uri="{FF2B5EF4-FFF2-40B4-BE49-F238E27FC236}">
                  <a16:creationId xmlns:a16="http://schemas.microsoft.com/office/drawing/2014/main" id="{2BB4F7A0-DC09-492D-A2F9-62783BF76110}"/>
                </a:ext>
              </a:extLst>
            </p:cNvPr>
            <p:cNvSpPr txBox="1"/>
            <p:nvPr/>
          </p:nvSpPr>
          <p:spPr>
            <a:xfrm>
              <a:off x="5023577" y="3316240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4" name="ïsļïḓê">
              <a:extLst>
                <a:ext uri="{FF2B5EF4-FFF2-40B4-BE49-F238E27FC236}">
                  <a16:creationId xmlns:a16="http://schemas.microsoft.com/office/drawing/2014/main" id="{3D697D13-24F0-4F43-AA3F-062CD70DC333}"/>
                </a:ext>
              </a:extLst>
            </p:cNvPr>
            <p:cNvSpPr txBox="1"/>
            <p:nvPr/>
          </p:nvSpPr>
          <p:spPr>
            <a:xfrm>
              <a:off x="5001997" y="3724404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25" name="í$ľíḍè">
              <a:extLst>
                <a:ext uri="{FF2B5EF4-FFF2-40B4-BE49-F238E27FC236}">
                  <a16:creationId xmlns:a16="http://schemas.microsoft.com/office/drawing/2014/main" id="{1813C5D2-3E43-4E42-BF83-469269C4D974}"/>
                </a:ext>
              </a:extLst>
            </p:cNvPr>
            <p:cNvSpPr txBox="1"/>
            <p:nvPr/>
          </p:nvSpPr>
          <p:spPr>
            <a:xfrm>
              <a:off x="3198934" y="3840965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6" name="ïsļïḓê">
              <a:extLst>
                <a:ext uri="{FF2B5EF4-FFF2-40B4-BE49-F238E27FC236}">
                  <a16:creationId xmlns:a16="http://schemas.microsoft.com/office/drawing/2014/main" id="{CD45DF6D-8235-40DE-9B87-E057E23085D6}"/>
                </a:ext>
              </a:extLst>
            </p:cNvPr>
            <p:cNvSpPr txBox="1"/>
            <p:nvPr/>
          </p:nvSpPr>
          <p:spPr>
            <a:xfrm>
              <a:off x="3198934" y="4249129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sp>
          <p:nvSpPr>
            <p:cNvPr id="27" name="í$ľíḍè">
              <a:extLst>
                <a:ext uri="{FF2B5EF4-FFF2-40B4-BE49-F238E27FC236}">
                  <a16:creationId xmlns:a16="http://schemas.microsoft.com/office/drawing/2014/main" id="{5F914AC8-19AF-4C52-94CB-F53A21ED6DA3}"/>
                </a:ext>
              </a:extLst>
            </p:cNvPr>
            <p:cNvSpPr txBox="1"/>
            <p:nvPr/>
          </p:nvSpPr>
          <p:spPr>
            <a:xfrm>
              <a:off x="7534957" y="3840965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28" name="ïsļïḓê">
              <a:extLst>
                <a:ext uri="{FF2B5EF4-FFF2-40B4-BE49-F238E27FC236}">
                  <a16:creationId xmlns:a16="http://schemas.microsoft.com/office/drawing/2014/main" id="{121FB0AD-A154-44FB-B145-51ED02CBF18C}"/>
                </a:ext>
              </a:extLst>
            </p:cNvPr>
            <p:cNvSpPr txBox="1"/>
            <p:nvPr/>
          </p:nvSpPr>
          <p:spPr>
            <a:xfrm>
              <a:off x="7534957" y="4249129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1FBB28B-2D00-49DD-A97F-CA02D189C025}"/>
                </a:ext>
              </a:extLst>
            </p:cNvPr>
            <p:cNvGrpSpPr/>
            <p:nvPr/>
          </p:nvGrpSpPr>
          <p:grpSpPr>
            <a:xfrm>
              <a:off x="9919495" y="3107374"/>
              <a:ext cx="107691" cy="324250"/>
              <a:chOff x="5165102" y="3107374"/>
              <a:chExt cx="107691" cy="324250"/>
            </a:xfrm>
          </p:grpSpPr>
          <p:sp>
            <p:nvSpPr>
              <p:cNvPr id="32" name="iṣľïḍè">
                <a:extLst>
                  <a:ext uri="{FF2B5EF4-FFF2-40B4-BE49-F238E27FC236}">
                    <a16:creationId xmlns:a16="http://schemas.microsoft.com/office/drawing/2014/main" id="{360D0FFB-7A40-48FE-ADF7-22A102160D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65102" y="3107374"/>
                <a:ext cx="107691" cy="105026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lîḓé">
                <a:extLst>
                  <a:ext uri="{FF2B5EF4-FFF2-40B4-BE49-F238E27FC236}">
                    <a16:creationId xmlns:a16="http://schemas.microsoft.com/office/drawing/2014/main" id="{CA5E5FB7-8A1C-4FF3-B978-94551FC6B5E0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5218948" y="3196922"/>
                <a:ext cx="0" cy="23470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í$ľíḍè">
              <a:extLst>
                <a:ext uri="{FF2B5EF4-FFF2-40B4-BE49-F238E27FC236}">
                  <a16:creationId xmlns:a16="http://schemas.microsoft.com/office/drawing/2014/main" id="{5B60DDC5-8DD1-4948-AA9A-80C36F2AE699}"/>
                </a:ext>
              </a:extLst>
            </p:cNvPr>
            <p:cNvSpPr txBox="1"/>
            <p:nvPr/>
          </p:nvSpPr>
          <p:spPr>
            <a:xfrm>
              <a:off x="9777970" y="3316240"/>
              <a:ext cx="1679509" cy="40816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sz="1600" b="1" dirty="0"/>
                <a:t>Text here</a:t>
              </a:r>
            </a:p>
          </p:txBody>
        </p:sp>
        <p:sp>
          <p:nvSpPr>
            <p:cNvPr id="31" name="ïsļïḓê">
              <a:extLst>
                <a:ext uri="{FF2B5EF4-FFF2-40B4-BE49-F238E27FC236}">
                  <a16:creationId xmlns:a16="http://schemas.microsoft.com/office/drawing/2014/main" id="{68EA4F51-864F-4014-96B3-C3B76CD9C815}"/>
                </a:ext>
              </a:extLst>
            </p:cNvPr>
            <p:cNvSpPr txBox="1"/>
            <p:nvPr/>
          </p:nvSpPr>
          <p:spPr>
            <a:xfrm>
              <a:off x="9777970" y="3724404"/>
              <a:ext cx="1679509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09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7AFAD4-080B-44A0-ABC0-A62520B2FC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2BBBB8F-4F6E-4B0D-B1EE-93EECB580E7F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466D65F5-BA1B-4D81-9135-7E7F3C5D7395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3B27926B-08F0-4537-99F3-7B2A3EEEFC77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26A1770B-2B90-4EAE-ACDE-3C8BDFC89A24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9084E0A8-89FF-4A28-8708-42465AFC7BEB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802A5BAE-DFF8-4C9F-81B5-F0A59C0E47FE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8A4D5F26-39A1-46FE-AE8C-B6D6E7CE96BC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BE5772A8-079B-4CBE-A7E9-203256B933BE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B8CC6FA9-732F-4861-82E7-6F095EEA398B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B2FFCCC2-4EB1-46C8-A455-D0D4E08081B7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6BE1ADD7-FF96-489D-804E-410F81AE5984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22269959-0B58-41A8-8BC4-DC68D02274A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C18363DE-681A-48EB-B09A-89F24FB79E7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2CE31F19-8ED6-4923-87E0-C70AC6A1FA83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A6DB5B12-3921-4CAA-8DDB-6AA918A4AD2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8F6211AD-5FEB-4C9E-ABA3-8B67D280CFD8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873FBE52-6B15-4EF8-B1E1-A6EBE2594239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5840E5D3-12E1-4CC9-8DBD-30454451D851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3510D659-63D2-486B-8755-358E8568A3F2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D2C256E4-7900-4291-98D3-200101852D50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D3A40D84-8CAC-4146-9435-0A58D1F3FFCA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2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BF20D-05E8-4086-8D02-E75F3E0EF7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ïSļïḋé">
              <a:extLst>
                <a:ext uri="{FF2B5EF4-FFF2-40B4-BE49-F238E27FC236}">
                  <a16:creationId xmlns:a16="http://schemas.microsoft.com/office/drawing/2014/main" id="{10A26F12-2E40-4933-B707-F45AC912A411}"/>
                </a:ext>
              </a:extLst>
            </p:cNvPr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ṣlíḋê">
              <a:extLst>
                <a:ext uri="{FF2B5EF4-FFF2-40B4-BE49-F238E27FC236}">
                  <a16:creationId xmlns:a16="http://schemas.microsoft.com/office/drawing/2014/main" id="{8AC60673-8EF1-4992-81C5-AE262F9BDBB8}"/>
                </a:ext>
              </a:extLst>
            </p:cNvPr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ṥ1ïḋè">
              <a:extLst>
                <a:ext uri="{FF2B5EF4-FFF2-40B4-BE49-F238E27FC236}">
                  <a16:creationId xmlns:a16="http://schemas.microsoft.com/office/drawing/2014/main" id="{98DA05B1-0B9A-4D5B-AABF-27EA62CE284B}"/>
                </a:ext>
              </a:extLst>
            </p:cNvPr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ṩ1îḓé">
              <a:extLst>
                <a:ext uri="{FF2B5EF4-FFF2-40B4-BE49-F238E27FC236}">
                  <a16:creationId xmlns:a16="http://schemas.microsoft.com/office/drawing/2014/main" id="{0BF9BC92-AB7C-42D3-80AE-6563A9F0F9E2}"/>
                </a:ext>
              </a:extLst>
            </p:cNvPr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ṣļïḍé">
                <a:extLst>
                  <a:ext uri="{FF2B5EF4-FFF2-40B4-BE49-F238E27FC236}">
                    <a16:creationId xmlns:a16="http://schemas.microsoft.com/office/drawing/2014/main" id="{B157A98D-C948-45CE-B28B-543956932C5A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iṡļiḑè">
                <a:extLst>
                  <a:ext uri="{FF2B5EF4-FFF2-40B4-BE49-F238E27FC236}">
                    <a16:creationId xmlns:a16="http://schemas.microsoft.com/office/drawing/2014/main" id="{D1A0EC33-2081-441F-9BC2-EDA28B8B37CC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0" name="î$1idê">
              <a:extLst>
                <a:ext uri="{FF2B5EF4-FFF2-40B4-BE49-F238E27FC236}">
                  <a16:creationId xmlns:a16="http://schemas.microsoft.com/office/drawing/2014/main" id="{91534D19-EA27-4596-B5CA-4CE1A85E24D7}"/>
                </a:ext>
              </a:extLst>
            </p:cNvPr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ḷiḍè">
              <a:extLst>
                <a:ext uri="{FF2B5EF4-FFF2-40B4-BE49-F238E27FC236}">
                  <a16:creationId xmlns:a16="http://schemas.microsoft.com/office/drawing/2014/main" id="{8B05BBEB-292E-40D3-AC72-BDCD744EBB05}"/>
                </a:ext>
              </a:extLst>
            </p:cNvPr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liḍê">
              <a:extLst>
                <a:ext uri="{FF2B5EF4-FFF2-40B4-BE49-F238E27FC236}">
                  <a16:creationId xmlns:a16="http://schemas.microsoft.com/office/drawing/2014/main" id="{9CF5797D-7BE2-4288-A14C-6142F88B5C51}"/>
                </a:ext>
              </a:extLst>
            </p:cNvPr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</a:p>
          </p:txBody>
        </p:sp>
        <p:grpSp>
          <p:nvGrpSpPr>
            <p:cNvPr id="13" name="îŝlíďe">
              <a:extLst>
                <a:ext uri="{FF2B5EF4-FFF2-40B4-BE49-F238E27FC236}">
                  <a16:creationId xmlns:a16="http://schemas.microsoft.com/office/drawing/2014/main" id="{B61C2ABE-79D4-40E4-912A-546B7BCC0901}"/>
                </a:ext>
              </a:extLst>
            </p:cNvPr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iṩľíḓê">
                <a:extLst>
                  <a:ext uri="{FF2B5EF4-FFF2-40B4-BE49-F238E27FC236}">
                    <a16:creationId xmlns:a16="http://schemas.microsoft.com/office/drawing/2014/main" id="{3B92A965-2325-4E8F-A929-498A62E368AE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îsļïḓê">
                <a:extLst>
                  <a:ext uri="{FF2B5EF4-FFF2-40B4-BE49-F238E27FC236}">
                    <a16:creationId xmlns:a16="http://schemas.microsoft.com/office/drawing/2014/main" id="{76AD485B-278E-44B0-84FF-8B9A60232D90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ṣ1ïḑe">
              <a:extLst>
                <a:ext uri="{FF2B5EF4-FFF2-40B4-BE49-F238E27FC236}">
                  <a16:creationId xmlns:a16="http://schemas.microsoft.com/office/drawing/2014/main" id="{2BD6BA5D-DC0D-4C20-A86A-499C68C03EDB}"/>
                </a:ext>
              </a:extLst>
            </p:cNvPr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ṥľiḓé">
              <a:extLst>
                <a:ext uri="{FF2B5EF4-FFF2-40B4-BE49-F238E27FC236}">
                  <a16:creationId xmlns:a16="http://schemas.microsoft.com/office/drawing/2014/main" id="{D0CA0BE7-8C3B-4C6D-B7C9-8338E096D756}"/>
                </a:ext>
              </a:extLst>
            </p:cNvPr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ide">
              <a:extLst>
                <a:ext uri="{FF2B5EF4-FFF2-40B4-BE49-F238E27FC236}">
                  <a16:creationId xmlns:a16="http://schemas.microsoft.com/office/drawing/2014/main" id="{C4668D80-E7D3-4BE5-9518-1ADF2A3A90C9}"/>
                </a:ext>
              </a:extLst>
            </p:cNvPr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ísḷiḋê">
              <a:extLst>
                <a:ext uri="{FF2B5EF4-FFF2-40B4-BE49-F238E27FC236}">
                  <a16:creationId xmlns:a16="http://schemas.microsoft.com/office/drawing/2014/main" id="{EF3F7648-C892-4AD8-A084-BA826095A567}"/>
                </a:ext>
              </a:extLst>
            </p:cNvPr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ísḻîďe">
                <a:extLst>
                  <a:ext uri="{FF2B5EF4-FFF2-40B4-BE49-F238E27FC236}">
                    <a16:creationId xmlns:a16="http://schemas.microsoft.com/office/drawing/2014/main" id="{A26DF43E-AA4C-484C-A47F-5F41BAF7AE06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ṩļíḍê">
                <a:extLst>
                  <a:ext uri="{FF2B5EF4-FFF2-40B4-BE49-F238E27FC236}">
                    <a16:creationId xmlns:a16="http://schemas.microsoft.com/office/drawing/2014/main" id="{89D9B126-2EAF-42E6-925B-8874D9474FAE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íśḻïdê">
              <a:extLst>
                <a:ext uri="{FF2B5EF4-FFF2-40B4-BE49-F238E27FC236}">
                  <a16:creationId xmlns:a16="http://schemas.microsoft.com/office/drawing/2014/main" id="{55551667-386F-4C7E-8B1A-76EDAC0EDB9C}"/>
                </a:ext>
              </a:extLst>
            </p:cNvPr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ḷiḍê">
              <a:extLst>
                <a:ext uri="{FF2B5EF4-FFF2-40B4-BE49-F238E27FC236}">
                  <a16:creationId xmlns:a16="http://schemas.microsoft.com/office/drawing/2014/main" id="{3EF3C2DA-7059-4F9C-ADBE-D18DD9B34783}"/>
                </a:ext>
              </a:extLst>
            </p:cNvPr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sļïḓè">
              <a:extLst>
                <a:ext uri="{FF2B5EF4-FFF2-40B4-BE49-F238E27FC236}">
                  <a16:creationId xmlns:a16="http://schemas.microsoft.com/office/drawing/2014/main" id="{38F9648D-D9F7-4EBF-9B20-5BCD64943B07}"/>
                </a:ext>
              </a:extLst>
            </p:cNvPr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îSļiḓê">
              <a:extLst>
                <a:ext uri="{FF2B5EF4-FFF2-40B4-BE49-F238E27FC236}">
                  <a16:creationId xmlns:a16="http://schemas.microsoft.com/office/drawing/2014/main" id="{1548FBFC-0825-43BD-96D0-C86A62036F18}"/>
                </a:ext>
              </a:extLst>
            </p:cNvPr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îṥ1íḑé">
                <a:extLst>
                  <a:ext uri="{FF2B5EF4-FFF2-40B4-BE49-F238E27FC236}">
                    <a16:creationId xmlns:a16="http://schemas.microsoft.com/office/drawing/2014/main" id="{F06F497B-4978-43AE-AC9E-BC6FCC92E59E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ḷïďe">
                <a:extLst>
                  <a:ext uri="{FF2B5EF4-FFF2-40B4-BE49-F238E27FC236}">
                    <a16:creationId xmlns:a16="http://schemas.microsoft.com/office/drawing/2014/main" id="{D3BEBFB3-F752-4CC8-8AE3-91D8B4E74050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93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1ebe7c27-0165-4b38-989f-7d9e1e3d3e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197890-4A53-4431-AB3D-037F14D09B6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450" y="1136415"/>
            <a:ext cx="10841038" cy="5015872"/>
            <a:chOff x="679450" y="1136415"/>
            <a:chExt cx="10841038" cy="501587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21ABF9D-8794-4894-85C5-C4DE3CBC4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84" y="3858768"/>
              <a:ext cx="327272" cy="941832"/>
            </a:xfrm>
            <a:prstGeom prst="line">
              <a:avLst/>
            </a:prstGeom>
            <a:ln w="152400" cap="rnd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0F54770-7E6E-4A5D-831D-E65FED7A7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4540" y="4843751"/>
              <a:ext cx="291038" cy="876257"/>
            </a:xfrm>
            <a:prstGeom prst="line">
              <a:avLst/>
            </a:prstGeom>
            <a:ln w="152400" cap="rnd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7C39FD6-95EC-4545-9440-8CA40165BCEF}"/>
                </a:ext>
              </a:extLst>
            </p:cNvPr>
            <p:cNvCxnSpPr/>
            <p:nvPr/>
          </p:nvCxnSpPr>
          <p:spPr>
            <a:xfrm>
              <a:off x="769049" y="5807156"/>
              <a:ext cx="3357522" cy="0"/>
            </a:xfrm>
            <a:prstGeom prst="line">
              <a:avLst/>
            </a:prstGeom>
            <a:ln w="152400" cap="rnd">
              <a:solidFill>
                <a:schemeClr val="bg2"/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9365E83-CA97-4DDE-A7B1-5A3D4E8197CB}"/>
                </a:ext>
              </a:extLst>
            </p:cNvPr>
            <p:cNvCxnSpPr>
              <a:cxnSpLocks/>
            </p:cNvCxnSpPr>
            <p:nvPr/>
          </p:nvCxnSpPr>
          <p:spPr>
            <a:xfrm>
              <a:off x="4395578" y="4841774"/>
              <a:ext cx="3320422" cy="0"/>
            </a:xfrm>
            <a:prstGeom prst="line">
              <a:avLst/>
            </a:prstGeom>
            <a:ln w="152400" cap="rnd">
              <a:solidFill>
                <a:schemeClr val="bg2"/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3845972-E8C4-4652-A38C-B02A43B78AAB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39" y="3858768"/>
              <a:ext cx="3539449" cy="0"/>
            </a:xfrm>
            <a:prstGeom prst="line">
              <a:avLst/>
            </a:prstGeom>
            <a:ln w="152400" cap="rnd">
              <a:solidFill>
                <a:schemeClr val="bg2"/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îşlîďê">
              <a:extLst>
                <a:ext uri="{FF2B5EF4-FFF2-40B4-BE49-F238E27FC236}">
                  <a16:creationId xmlns:a16="http://schemas.microsoft.com/office/drawing/2014/main" id="{9FD8E826-DCE3-4095-87FC-E64EBAE76285}"/>
                </a:ext>
              </a:extLst>
            </p:cNvPr>
            <p:cNvSpPr/>
            <p:nvPr/>
          </p:nvSpPr>
          <p:spPr>
            <a:xfrm>
              <a:off x="1792250" y="5428393"/>
              <a:ext cx="723900" cy="7238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</a:t>
              </a:r>
              <a:endParaRPr sz="1600" b="1" dirty="0"/>
            </a:p>
          </p:txBody>
        </p:sp>
        <p:sp>
          <p:nvSpPr>
            <p:cNvPr id="12" name="îṧḻïḍé">
              <a:extLst>
                <a:ext uri="{FF2B5EF4-FFF2-40B4-BE49-F238E27FC236}">
                  <a16:creationId xmlns:a16="http://schemas.microsoft.com/office/drawing/2014/main" id="{C6014BEE-F77E-4512-B7FF-4A131334236D}"/>
                </a:ext>
              </a:extLst>
            </p:cNvPr>
            <p:cNvSpPr/>
            <p:nvPr/>
          </p:nvSpPr>
          <p:spPr>
            <a:xfrm>
              <a:off x="5449183" y="4487063"/>
              <a:ext cx="723900" cy="7238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</a:t>
              </a:r>
              <a:endParaRPr sz="1600" b="1" dirty="0"/>
            </a:p>
          </p:txBody>
        </p:sp>
        <p:sp>
          <p:nvSpPr>
            <p:cNvPr id="13" name="iṡlïḓé">
              <a:extLst>
                <a:ext uri="{FF2B5EF4-FFF2-40B4-BE49-F238E27FC236}">
                  <a16:creationId xmlns:a16="http://schemas.microsoft.com/office/drawing/2014/main" id="{63149A30-4BDD-415D-81D4-325A3C208F8C}"/>
                </a:ext>
              </a:extLst>
            </p:cNvPr>
            <p:cNvSpPr/>
            <p:nvPr/>
          </p:nvSpPr>
          <p:spPr>
            <a:xfrm>
              <a:off x="9269471" y="3481223"/>
              <a:ext cx="723900" cy="72389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</a:t>
              </a:r>
              <a:endParaRPr sz="1600" b="1" dirty="0"/>
            </a:p>
          </p:txBody>
        </p:sp>
        <p:sp>
          <p:nvSpPr>
            <p:cNvPr id="14" name="i$ľïḋè">
              <a:extLst>
                <a:ext uri="{FF2B5EF4-FFF2-40B4-BE49-F238E27FC236}">
                  <a16:creationId xmlns:a16="http://schemas.microsoft.com/office/drawing/2014/main" id="{D1C82E58-9266-4A1B-94B3-319D9509F73F}"/>
                </a:ext>
              </a:extLst>
            </p:cNvPr>
            <p:cNvSpPr txBox="1"/>
            <p:nvPr/>
          </p:nvSpPr>
          <p:spPr>
            <a:xfrm>
              <a:off x="679622" y="4132234"/>
              <a:ext cx="2949156" cy="83036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5" name="ïṩḻiḍé">
              <a:extLst>
                <a:ext uri="{FF2B5EF4-FFF2-40B4-BE49-F238E27FC236}">
                  <a16:creationId xmlns:a16="http://schemas.microsoft.com/office/drawing/2014/main" id="{D6700DDA-6373-4E2F-96BD-50A3C48BC646}"/>
                </a:ext>
              </a:extLst>
            </p:cNvPr>
            <p:cNvSpPr txBox="1"/>
            <p:nvPr/>
          </p:nvSpPr>
          <p:spPr>
            <a:xfrm>
              <a:off x="679622" y="3678034"/>
              <a:ext cx="2949156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ïṡļiḍé">
              <a:extLst>
                <a:ext uri="{FF2B5EF4-FFF2-40B4-BE49-F238E27FC236}">
                  <a16:creationId xmlns:a16="http://schemas.microsoft.com/office/drawing/2014/main" id="{3A8FEAAE-9D91-4097-AF0E-F37480F38B9C}"/>
                </a:ext>
              </a:extLst>
            </p:cNvPr>
            <p:cNvSpPr txBox="1"/>
            <p:nvPr/>
          </p:nvSpPr>
          <p:spPr>
            <a:xfrm>
              <a:off x="4336555" y="3099847"/>
              <a:ext cx="2949156" cy="83036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7" name="íšḻïďê">
              <a:extLst>
                <a:ext uri="{FF2B5EF4-FFF2-40B4-BE49-F238E27FC236}">
                  <a16:creationId xmlns:a16="http://schemas.microsoft.com/office/drawing/2014/main" id="{EC31ACCB-B211-4EB5-B9C5-BB6B77542EA2}"/>
                </a:ext>
              </a:extLst>
            </p:cNvPr>
            <p:cNvSpPr txBox="1"/>
            <p:nvPr/>
          </p:nvSpPr>
          <p:spPr>
            <a:xfrm>
              <a:off x="4336555" y="2645647"/>
              <a:ext cx="2949156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îšḷîḓé">
              <a:extLst>
                <a:ext uri="{FF2B5EF4-FFF2-40B4-BE49-F238E27FC236}">
                  <a16:creationId xmlns:a16="http://schemas.microsoft.com/office/drawing/2014/main" id="{89117E88-D693-41C6-9E51-4AC50669AB26}"/>
                </a:ext>
              </a:extLst>
            </p:cNvPr>
            <p:cNvSpPr txBox="1"/>
            <p:nvPr/>
          </p:nvSpPr>
          <p:spPr>
            <a:xfrm>
              <a:off x="8156843" y="2269478"/>
              <a:ext cx="2949156" cy="83036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ïsļïḑé">
              <a:extLst>
                <a:ext uri="{FF2B5EF4-FFF2-40B4-BE49-F238E27FC236}">
                  <a16:creationId xmlns:a16="http://schemas.microsoft.com/office/drawing/2014/main" id="{E4F33950-8088-4CEA-8F72-562E7824AF97}"/>
                </a:ext>
              </a:extLst>
            </p:cNvPr>
            <p:cNvSpPr txBox="1"/>
            <p:nvPr/>
          </p:nvSpPr>
          <p:spPr>
            <a:xfrm>
              <a:off x="8156843" y="1815278"/>
              <a:ext cx="2949156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chemeClr val="accent3"/>
                  </a:solidFill>
                </a:rPr>
                <a:t>Text here</a:t>
              </a:r>
              <a:endParaRPr lang="zh-CN" altLang="en-US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267B749-00AE-4CAD-B086-AEF62954B798}"/>
                </a:ext>
              </a:extLst>
            </p:cNvPr>
            <p:cNvCxnSpPr/>
            <p:nvPr/>
          </p:nvCxnSpPr>
          <p:spPr>
            <a:xfrm>
              <a:off x="3846000" y="2124000"/>
              <a:ext cx="0" cy="2610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254955-3ED5-4DA3-A88D-CF3548F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7735665" y="1907458"/>
              <a:ext cx="0" cy="1759974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ïšḷïḓé">
              <a:extLst>
                <a:ext uri="{FF2B5EF4-FFF2-40B4-BE49-F238E27FC236}">
                  <a16:creationId xmlns:a16="http://schemas.microsoft.com/office/drawing/2014/main" id="{D9100DFC-A7AA-4E45-A0D6-139D09105370}"/>
                </a:ext>
              </a:extLst>
            </p:cNvPr>
            <p:cNvSpPr txBox="1"/>
            <p:nvPr/>
          </p:nvSpPr>
          <p:spPr>
            <a:xfrm>
              <a:off x="679450" y="1136415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9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1095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2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8402682c-468d-4696-8521-21f368aaf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106583-03E2-464E-BE3A-249BD106E02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40312"/>
            <a:chOff x="669925" y="1123950"/>
            <a:chExt cx="10850563" cy="5040312"/>
          </a:xfrm>
        </p:grpSpPr>
        <p:sp>
          <p:nvSpPr>
            <p:cNvPr id="6" name="ïśḻîde">
              <a:extLst>
                <a:ext uri="{FF2B5EF4-FFF2-40B4-BE49-F238E27FC236}">
                  <a16:creationId xmlns:a16="http://schemas.microsoft.com/office/drawing/2014/main" id="{77AA56CE-72C6-4C60-92ED-0AC1843F5578}"/>
                </a:ext>
              </a:extLst>
            </p:cNvPr>
            <p:cNvSpPr/>
            <p:nvPr/>
          </p:nvSpPr>
          <p:spPr bwMode="auto">
            <a:xfrm>
              <a:off x="2681818" y="1123950"/>
              <a:ext cx="4317802" cy="38329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2018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ïşľídê">
              <a:extLst>
                <a:ext uri="{FF2B5EF4-FFF2-40B4-BE49-F238E27FC236}">
                  <a16:creationId xmlns:a16="http://schemas.microsoft.com/office/drawing/2014/main" id="{EC34D911-80FB-42EF-9906-8C48D918C06A}"/>
                </a:ext>
              </a:extLst>
            </p:cNvPr>
            <p:cNvSpPr/>
            <p:nvPr/>
          </p:nvSpPr>
          <p:spPr bwMode="auto">
            <a:xfrm>
              <a:off x="7202686" y="1123950"/>
              <a:ext cx="4317802" cy="38329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2019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02F3464-436F-4AAE-B2D9-8AD21B81202A}"/>
                </a:ext>
              </a:extLst>
            </p:cNvPr>
            <p:cNvCxnSpPr/>
            <p:nvPr/>
          </p:nvCxnSpPr>
          <p:spPr>
            <a:xfrm>
              <a:off x="669925" y="2671503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ṧ1iḓé">
              <a:extLst>
                <a:ext uri="{FF2B5EF4-FFF2-40B4-BE49-F238E27FC236}">
                  <a16:creationId xmlns:a16="http://schemas.microsoft.com/office/drawing/2014/main" id="{93F6E140-D944-47C1-AC04-4DFED6DDD952}"/>
                </a:ext>
              </a:extLst>
            </p:cNvPr>
            <p:cNvSpPr/>
            <p:nvPr/>
          </p:nvSpPr>
          <p:spPr bwMode="auto">
            <a:xfrm>
              <a:off x="672344" y="150724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" name="îşḻiḑê">
              <a:extLst>
                <a:ext uri="{FF2B5EF4-FFF2-40B4-BE49-F238E27FC236}">
                  <a16:creationId xmlns:a16="http://schemas.microsoft.com/office/drawing/2014/main" id="{D3CCC29A-AC02-4992-BCE5-60E3CC3AE447}"/>
                </a:ext>
              </a:extLst>
            </p:cNvPr>
            <p:cNvSpPr/>
            <p:nvPr/>
          </p:nvSpPr>
          <p:spPr bwMode="auto">
            <a:xfrm>
              <a:off x="2681818" y="1660675"/>
              <a:ext cx="4417193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11" name="ïşḷîḍè">
              <a:extLst>
                <a:ext uri="{FF2B5EF4-FFF2-40B4-BE49-F238E27FC236}">
                  <a16:creationId xmlns:a16="http://schemas.microsoft.com/office/drawing/2014/main" id="{470082F5-513A-4193-9CDD-4922185DFB91}"/>
                </a:ext>
              </a:extLst>
            </p:cNvPr>
            <p:cNvSpPr/>
            <p:nvPr/>
          </p:nvSpPr>
          <p:spPr bwMode="auto">
            <a:xfrm>
              <a:off x="4621162" y="2134774"/>
              <a:ext cx="4417193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84A59E-ACF2-46EE-B227-A33EFD6C0B4F}"/>
                </a:ext>
              </a:extLst>
            </p:cNvPr>
            <p:cNvCxnSpPr/>
            <p:nvPr/>
          </p:nvCxnSpPr>
          <p:spPr>
            <a:xfrm>
              <a:off x="669925" y="3835756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ḷîḍé">
              <a:extLst>
                <a:ext uri="{FF2B5EF4-FFF2-40B4-BE49-F238E27FC236}">
                  <a16:creationId xmlns:a16="http://schemas.microsoft.com/office/drawing/2014/main" id="{741FE644-C3FB-4FA2-AA28-E3439F20620C}"/>
                </a:ext>
              </a:extLst>
            </p:cNvPr>
            <p:cNvSpPr/>
            <p:nvPr/>
          </p:nvSpPr>
          <p:spPr bwMode="auto">
            <a:xfrm>
              <a:off x="672344" y="2671501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íṧ1íḑe">
              <a:extLst>
                <a:ext uri="{FF2B5EF4-FFF2-40B4-BE49-F238E27FC236}">
                  <a16:creationId xmlns:a16="http://schemas.microsoft.com/office/drawing/2014/main" id="{0B374915-2E54-44DA-8872-291A3B2878D8}"/>
                </a:ext>
              </a:extLst>
            </p:cNvPr>
            <p:cNvSpPr/>
            <p:nvPr/>
          </p:nvSpPr>
          <p:spPr bwMode="auto">
            <a:xfrm>
              <a:off x="3782712" y="2824928"/>
              <a:ext cx="3966216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15" name="î$ḻidê">
              <a:extLst>
                <a:ext uri="{FF2B5EF4-FFF2-40B4-BE49-F238E27FC236}">
                  <a16:creationId xmlns:a16="http://schemas.microsoft.com/office/drawing/2014/main" id="{3F89C6BC-BD48-46C3-AF4B-CB33DF801EA6}"/>
                </a:ext>
              </a:extLst>
            </p:cNvPr>
            <p:cNvSpPr/>
            <p:nvPr/>
          </p:nvSpPr>
          <p:spPr bwMode="auto">
            <a:xfrm>
              <a:off x="6445860" y="3299027"/>
              <a:ext cx="3966216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351FC7C-EA78-4713-866A-7D82794438D3}"/>
                </a:ext>
              </a:extLst>
            </p:cNvPr>
            <p:cNvCxnSpPr/>
            <p:nvPr/>
          </p:nvCxnSpPr>
          <p:spPr>
            <a:xfrm>
              <a:off x="669925" y="5000009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ṧļïḑe">
              <a:extLst>
                <a:ext uri="{FF2B5EF4-FFF2-40B4-BE49-F238E27FC236}">
                  <a16:creationId xmlns:a16="http://schemas.microsoft.com/office/drawing/2014/main" id="{094BAEF2-B7B8-45FA-A82B-7FB6E680CF28}"/>
                </a:ext>
              </a:extLst>
            </p:cNvPr>
            <p:cNvSpPr/>
            <p:nvPr/>
          </p:nvSpPr>
          <p:spPr bwMode="auto">
            <a:xfrm>
              <a:off x="672344" y="3835754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8" name="iṣḷïḓe">
              <a:extLst>
                <a:ext uri="{FF2B5EF4-FFF2-40B4-BE49-F238E27FC236}">
                  <a16:creationId xmlns:a16="http://schemas.microsoft.com/office/drawing/2014/main" id="{EEDFEDC5-31E4-4925-9876-E0C921AB0589}"/>
                </a:ext>
              </a:extLst>
            </p:cNvPr>
            <p:cNvSpPr/>
            <p:nvPr/>
          </p:nvSpPr>
          <p:spPr bwMode="auto">
            <a:xfrm>
              <a:off x="3099669" y="3989181"/>
              <a:ext cx="3133889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19" name="iṡľiďe">
              <a:extLst>
                <a:ext uri="{FF2B5EF4-FFF2-40B4-BE49-F238E27FC236}">
                  <a16:creationId xmlns:a16="http://schemas.microsoft.com/office/drawing/2014/main" id="{A633A5D2-F1DA-4958-B7E5-960A1D72D1CB}"/>
                </a:ext>
              </a:extLst>
            </p:cNvPr>
            <p:cNvSpPr/>
            <p:nvPr/>
          </p:nvSpPr>
          <p:spPr bwMode="auto">
            <a:xfrm>
              <a:off x="4621162" y="4463280"/>
              <a:ext cx="6475463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ED1C34-5014-4EE7-82C6-2021D1070F0A}"/>
                </a:ext>
              </a:extLst>
            </p:cNvPr>
            <p:cNvCxnSpPr/>
            <p:nvPr/>
          </p:nvCxnSpPr>
          <p:spPr>
            <a:xfrm>
              <a:off x="669925" y="6164262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lîḓê">
              <a:extLst>
                <a:ext uri="{FF2B5EF4-FFF2-40B4-BE49-F238E27FC236}">
                  <a16:creationId xmlns:a16="http://schemas.microsoft.com/office/drawing/2014/main" id="{EFD2037B-3FE2-420C-9229-333956C54B52}"/>
                </a:ext>
              </a:extLst>
            </p:cNvPr>
            <p:cNvSpPr/>
            <p:nvPr/>
          </p:nvSpPr>
          <p:spPr bwMode="auto">
            <a:xfrm>
              <a:off x="672344" y="500000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2" name="î$lîḑè">
              <a:extLst>
                <a:ext uri="{FF2B5EF4-FFF2-40B4-BE49-F238E27FC236}">
                  <a16:creationId xmlns:a16="http://schemas.microsoft.com/office/drawing/2014/main" id="{C19B9FEA-1EC3-4ED9-8747-9E4B1D08DDBC}"/>
                </a:ext>
              </a:extLst>
            </p:cNvPr>
            <p:cNvSpPr/>
            <p:nvPr/>
          </p:nvSpPr>
          <p:spPr bwMode="auto">
            <a:xfrm>
              <a:off x="4840719" y="5153434"/>
              <a:ext cx="3482099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23" name="ïşḻïdé">
              <a:extLst>
                <a:ext uri="{FF2B5EF4-FFF2-40B4-BE49-F238E27FC236}">
                  <a16:creationId xmlns:a16="http://schemas.microsoft.com/office/drawing/2014/main" id="{743DD7B8-A300-41C2-88E2-E7254A39CB67}"/>
                </a:ext>
              </a:extLst>
            </p:cNvPr>
            <p:cNvSpPr/>
            <p:nvPr/>
          </p:nvSpPr>
          <p:spPr bwMode="auto">
            <a:xfrm>
              <a:off x="6094272" y="5627533"/>
              <a:ext cx="5425384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1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1095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bf591523-8da3-4d3f-9d91-d410346382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922C0C-381E-4065-B485-9EBC78E5D58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30300"/>
            <a:ext cx="10845802" cy="5016499"/>
            <a:chOff x="673099" y="1130300"/>
            <a:chExt cx="10845802" cy="5016499"/>
          </a:xfrm>
        </p:grpSpPr>
        <p:sp>
          <p:nvSpPr>
            <p:cNvPr id="6" name="ïṥlîḍê">
              <a:extLst>
                <a:ext uri="{FF2B5EF4-FFF2-40B4-BE49-F238E27FC236}">
                  <a16:creationId xmlns:a16="http://schemas.microsoft.com/office/drawing/2014/main" id="{8D5AED2C-FE5C-412A-828A-2B8ED99CBB97}"/>
                </a:ext>
              </a:extLst>
            </p:cNvPr>
            <p:cNvSpPr/>
            <p:nvPr/>
          </p:nvSpPr>
          <p:spPr>
            <a:xfrm>
              <a:off x="3181324" y="5650393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7" name="ïṡ1ïḋè">
              <a:extLst>
                <a:ext uri="{FF2B5EF4-FFF2-40B4-BE49-F238E27FC236}">
                  <a16:creationId xmlns:a16="http://schemas.microsoft.com/office/drawing/2014/main" id="{05584DB9-84D4-4BE6-824D-6FB26DFE9889}"/>
                </a:ext>
              </a:extLst>
            </p:cNvPr>
            <p:cNvSpPr/>
            <p:nvPr/>
          </p:nvSpPr>
          <p:spPr>
            <a:xfrm>
              <a:off x="3177604" y="4685724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8" name="ïṥlîďe">
              <a:extLst>
                <a:ext uri="{FF2B5EF4-FFF2-40B4-BE49-F238E27FC236}">
                  <a16:creationId xmlns:a16="http://schemas.microsoft.com/office/drawing/2014/main" id="{1526E0BC-0DB1-4020-A9C8-810EBC2D23CE}"/>
                </a:ext>
              </a:extLst>
            </p:cNvPr>
            <p:cNvSpPr/>
            <p:nvPr/>
          </p:nvSpPr>
          <p:spPr>
            <a:xfrm>
              <a:off x="3177604" y="3699541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9" name="îşḻîḍè">
              <a:extLst>
                <a:ext uri="{FF2B5EF4-FFF2-40B4-BE49-F238E27FC236}">
                  <a16:creationId xmlns:a16="http://schemas.microsoft.com/office/drawing/2014/main" id="{A55DA391-DAD8-4896-AC05-E89D4BBCC54D}"/>
                </a:ext>
              </a:extLst>
            </p:cNvPr>
            <p:cNvSpPr/>
            <p:nvPr/>
          </p:nvSpPr>
          <p:spPr>
            <a:xfrm>
              <a:off x="3177604" y="2734872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0" name="ïṥ1ídê">
              <a:extLst>
                <a:ext uri="{FF2B5EF4-FFF2-40B4-BE49-F238E27FC236}">
                  <a16:creationId xmlns:a16="http://schemas.microsoft.com/office/drawing/2014/main" id="{57C1DD12-2018-4753-A6FF-9C6D53E4BE21}"/>
                </a:ext>
              </a:extLst>
            </p:cNvPr>
            <p:cNvSpPr/>
            <p:nvPr/>
          </p:nvSpPr>
          <p:spPr>
            <a:xfrm>
              <a:off x="3181324" y="1764939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1" name="íṩľîḍè">
              <a:extLst>
                <a:ext uri="{FF2B5EF4-FFF2-40B4-BE49-F238E27FC236}">
                  <a16:creationId xmlns:a16="http://schemas.microsoft.com/office/drawing/2014/main" id="{430EC8BB-CA61-47FA-A402-EB40EDBA1D8B}"/>
                </a:ext>
              </a:extLst>
            </p:cNvPr>
            <p:cNvSpPr/>
            <p:nvPr/>
          </p:nvSpPr>
          <p:spPr>
            <a:xfrm>
              <a:off x="673099" y="5650393"/>
              <a:ext cx="2511144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2" name="iśḷîḑè">
              <a:extLst>
                <a:ext uri="{FF2B5EF4-FFF2-40B4-BE49-F238E27FC236}">
                  <a16:creationId xmlns:a16="http://schemas.microsoft.com/office/drawing/2014/main" id="{4D814A92-1AB0-4E9F-BE1C-581BBA3E5BD1}"/>
                </a:ext>
              </a:extLst>
            </p:cNvPr>
            <p:cNvSpPr/>
            <p:nvPr/>
          </p:nvSpPr>
          <p:spPr>
            <a:xfrm>
              <a:off x="676818" y="4685724"/>
              <a:ext cx="2503705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3" name="ïṣ1iďê">
              <a:extLst>
                <a:ext uri="{FF2B5EF4-FFF2-40B4-BE49-F238E27FC236}">
                  <a16:creationId xmlns:a16="http://schemas.microsoft.com/office/drawing/2014/main" id="{9239C581-ADA8-41D2-A7A9-4B2C1015ADB5}"/>
                </a:ext>
              </a:extLst>
            </p:cNvPr>
            <p:cNvSpPr/>
            <p:nvPr/>
          </p:nvSpPr>
          <p:spPr>
            <a:xfrm>
              <a:off x="676818" y="3699540"/>
              <a:ext cx="2503706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4" name="i$ḻïde">
              <a:extLst>
                <a:ext uri="{FF2B5EF4-FFF2-40B4-BE49-F238E27FC236}">
                  <a16:creationId xmlns:a16="http://schemas.microsoft.com/office/drawing/2014/main" id="{5358E5EA-FD56-485D-A389-FE0D6B0CA322}"/>
                </a:ext>
              </a:extLst>
            </p:cNvPr>
            <p:cNvSpPr/>
            <p:nvPr/>
          </p:nvSpPr>
          <p:spPr>
            <a:xfrm>
              <a:off x="673180" y="2734872"/>
              <a:ext cx="2504783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5" name="ïSlïďê">
              <a:extLst>
                <a:ext uri="{FF2B5EF4-FFF2-40B4-BE49-F238E27FC236}">
                  <a16:creationId xmlns:a16="http://schemas.microsoft.com/office/drawing/2014/main" id="{35ECEC4E-1EFD-47AF-9D02-AA2052C1698F}"/>
                </a:ext>
              </a:extLst>
            </p:cNvPr>
            <p:cNvSpPr/>
            <p:nvPr/>
          </p:nvSpPr>
          <p:spPr>
            <a:xfrm>
              <a:off x="675659" y="1764939"/>
              <a:ext cx="2506024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6" name="îṩlíḑê">
              <a:extLst>
                <a:ext uri="{FF2B5EF4-FFF2-40B4-BE49-F238E27FC236}">
                  <a16:creationId xmlns:a16="http://schemas.microsoft.com/office/drawing/2014/main" id="{BCEFF8B1-647E-4832-A180-8E5D1024E787}"/>
                </a:ext>
              </a:extLst>
            </p:cNvPr>
            <p:cNvSpPr/>
            <p:nvPr/>
          </p:nvSpPr>
          <p:spPr>
            <a:xfrm>
              <a:off x="3181324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7" name="ïSlïḓé">
              <a:extLst>
                <a:ext uri="{FF2B5EF4-FFF2-40B4-BE49-F238E27FC236}">
                  <a16:creationId xmlns:a16="http://schemas.microsoft.com/office/drawing/2014/main" id="{8132011B-AB6F-4E7C-8250-40411EFEC740}"/>
                </a:ext>
              </a:extLst>
            </p:cNvPr>
            <p:cNvSpPr/>
            <p:nvPr/>
          </p:nvSpPr>
          <p:spPr>
            <a:xfrm>
              <a:off x="675660" y="1130300"/>
              <a:ext cx="2506023" cy="6283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8" name="íslîďé">
              <a:extLst>
                <a:ext uri="{FF2B5EF4-FFF2-40B4-BE49-F238E27FC236}">
                  <a16:creationId xmlns:a16="http://schemas.microsoft.com/office/drawing/2014/main" id="{0CD89A80-30AC-46F1-AA16-F96AD1DCA245}"/>
                </a:ext>
              </a:extLst>
            </p:cNvPr>
            <p:cNvSpPr/>
            <p:nvPr/>
          </p:nvSpPr>
          <p:spPr>
            <a:xfrm>
              <a:off x="3872787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9" name="íŝļiḍê">
              <a:extLst>
                <a:ext uri="{FF2B5EF4-FFF2-40B4-BE49-F238E27FC236}">
                  <a16:creationId xmlns:a16="http://schemas.microsoft.com/office/drawing/2014/main" id="{376F0A2D-F705-4B60-A435-A1B8C182B022}"/>
                </a:ext>
              </a:extLst>
            </p:cNvPr>
            <p:cNvSpPr/>
            <p:nvPr/>
          </p:nvSpPr>
          <p:spPr>
            <a:xfrm>
              <a:off x="4567011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0" name="ïṡliďè">
              <a:extLst>
                <a:ext uri="{FF2B5EF4-FFF2-40B4-BE49-F238E27FC236}">
                  <a16:creationId xmlns:a16="http://schemas.microsoft.com/office/drawing/2014/main" id="{E7CE8AA6-124C-4A40-9238-9BEBA6043A6C}"/>
                </a:ext>
              </a:extLst>
            </p:cNvPr>
            <p:cNvSpPr/>
            <p:nvPr/>
          </p:nvSpPr>
          <p:spPr>
            <a:xfrm>
              <a:off x="5261969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1" name="isľïḓe">
              <a:extLst>
                <a:ext uri="{FF2B5EF4-FFF2-40B4-BE49-F238E27FC236}">
                  <a16:creationId xmlns:a16="http://schemas.microsoft.com/office/drawing/2014/main" id="{29B74781-D755-41DB-B757-FD213266CDF0}"/>
                </a:ext>
              </a:extLst>
            </p:cNvPr>
            <p:cNvSpPr/>
            <p:nvPr/>
          </p:nvSpPr>
          <p:spPr>
            <a:xfrm>
              <a:off x="5952697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2" name="iṥ1ídê">
              <a:extLst>
                <a:ext uri="{FF2B5EF4-FFF2-40B4-BE49-F238E27FC236}">
                  <a16:creationId xmlns:a16="http://schemas.microsoft.com/office/drawing/2014/main" id="{3B0EF77E-2DC1-475C-B630-CF85A621F8CB}"/>
                </a:ext>
              </a:extLst>
            </p:cNvPr>
            <p:cNvSpPr/>
            <p:nvPr/>
          </p:nvSpPr>
          <p:spPr>
            <a:xfrm>
              <a:off x="6644162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3" name="îSľíḑê">
              <a:extLst>
                <a:ext uri="{FF2B5EF4-FFF2-40B4-BE49-F238E27FC236}">
                  <a16:creationId xmlns:a16="http://schemas.microsoft.com/office/drawing/2014/main" id="{199558A1-4C44-4831-965C-07DA094600C6}"/>
                </a:ext>
              </a:extLst>
            </p:cNvPr>
            <p:cNvSpPr/>
            <p:nvPr/>
          </p:nvSpPr>
          <p:spPr>
            <a:xfrm>
              <a:off x="7338384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4" name="ï$lîḑe">
              <a:extLst>
                <a:ext uri="{FF2B5EF4-FFF2-40B4-BE49-F238E27FC236}">
                  <a16:creationId xmlns:a16="http://schemas.microsoft.com/office/drawing/2014/main" id="{062AAE2C-7D8C-4909-BBDA-ECD1B2E86CCF}"/>
                </a:ext>
              </a:extLst>
            </p:cNvPr>
            <p:cNvSpPr/>
            <p:nvPr/>
          </p:nvSpPr>
          <p:spPr>
            <a:xfrm>
              <a:off x="8033343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5" name="íṥ1íḍe">
              <a:extLst>
                <a:ext uri="{FF2B5EF4-FFF2-40B4-BE49-F238E27FC236}">
                  <a16:creationId xmlns:a16="http://schemas.microsoft.com/office/drawing/2014/main" id="{AA6852E4-E291-4BA0-A26E-DEA034F85228}"/>
                </a:ext>
              </a:extLst>
            </p:cNvPr>
            <p:cNvSpPr/>
            <p:nvPr/>
          </p:nvSpPr>
          <p:spPr>
            <a:xfrm>
              <a:off x="8727567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6" name="íṣ1ïḓé">
              <a:extLst>
                <a:ext uri="{FF2B5EF4-FFF2-40B4-BE49-F238E27FC236}">
                  <a16:creationId xmlns:a16="http://schemas.microsoft.com/office/drawing/2014/main" id="{6C153E8C-73B6-4A9E-A412-D5899500BE36}"/>
                </a:ext>
              </a:extLst>
            </p:cNvPr>
            <p:cNvSpPr/>
            <p:nvPr/>
          </p:nvSpPr>
          <p:spPr>
            <a:xfrm>
              <a:off x="9419030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7" name="íṥľiḍè">
              <a:extLst>
                <a:ext uri="{FF2B5EF4-FFF2-40B4-BE49-F238E27FC236}">
                  <a16:creationId xmlns:a16="http://schemas.microsoft.com/office/drawing/2014/main" id="{CA7509AD-339F-465E-A969-44FCB24C69F9}"/>
                </a:ext>
              </a:extLst>
            </p:cNvPr>
            <p:cNvSpPr/>
            <p:nvPr/>
          </p:nvSpPr>
          <p:spPr>
            <a:xfrm>
              <a:off x="10113252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8" name="îSļîḍè">
              <a:extLst>
                <a:ext uri="{FF2B5EF4-FFF2-40B4-BE49-F238E27FC236}">
                  <a16:creationId xmlns:a16="http://schemas.microsoft.com/office/drawing/2014/main" id="{D752F150-B34D-488B-B110-AE994AFF0533}"/>
                </a:ext>
              </a:extLst>
            </p:cNvPr>
            <p:cNvSpPr/>
            <p:nvPr/>
          </p:nvSpPr>
          <p:spPr>
            <a:xfrm>
              <a:off x="10808212" y="1134416"/>
              <a:ext cx="710689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9" name="íṥḻíḍê">
              <a:extLst>
                <a:ext uri="{FF2B5EF4-FFF2-40B4-BE49-F238E27FC236}">
                  <a16:creationId xmlns:a16="http://schemas.microsoft.com/office/drawing/2014/main" id="{DABAF039-4D04-4D3E-8F27-432A2968A2F0}"/>
                </a:ext>
              </a:extLst>
            </p:cNvPr>
            <p:cNvSpPr/>
            <p:nvPr/>
          </p:nvSpPr>
          <p:spPr>
            <a:xfrm>
              <a:off x="3874167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0" name="iṥļiḑè">
              <a:extLst>
                <a:ext uri="{FF2B5EF4-FFF2-40B4-BE49-F238E27FC236}">
                  <a16:creationId xmlns:a16="http://schemas.microsoft.com/office/drawing/2014/main" id="{97DBB72F-8711-4117-989C-32E6D6770DA1}"/>
                </a:ext>
              </a:extLst>
            </p:cNvPr>
            <p:cNvSpPr/>
            <p:nvPr/>
          </p:nvSpPr>
          <p:spPr>
            <a:xfrm>
              <a:off x="5261723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1" name="iṧ1ïḓè">
              <a:extLst>
                <a:ext uri="{FF2B5EF4-FFF2-40B4-BE49-F238E27FC236}">
                  <a16:creationId xmlns:a16="http://schemas.microsoft.com/office/drawing/2014/main" id="{29825FDD-8B71-405F-BE14-0524FF115F3F}"/>
                </a:ext>
              </a:extLst>
            </p:cNvPr>
            <p:cNvSpPr/>
            <p:nvPr/>
          </p:nvSpPr>
          <p:spPr>
            <a:xfrm>
              <a:off x="6646030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2" name="ïŝlïde">
              <a:extLst>
                <a:ext uri="{FF2B5EF4-FFF2-40B4-BE49-F238E27FC236}">
                  <a16:creationId xmlns:a16="http://schemas.microsoft.com/office/drawing/2014/main" id="{AC6E71AF-DC6A-4358-B7F5-484BE6788918}"/>
                </a:ext>
              </a:extLst>
            </p:cNvPr>
            <p:cNvSpPr/>
            <p:nvPr/>
          </p:nvSpPr>
          <p:spPr>
            <a:xfrm>
              <a:off x="8034845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3" name="îŝḷïďè">
              <a:extLst>
                <a:ext uri="{FF2B5EF4-FFF2-40B4-BE49-F238E27FC236}">
                  <a16:creationId xmlns:a16="http://schemas.microsoft.com/office/drawing/2014/main" id="{C0CAE74C-BAA7-4864-A4A9-FEBBFC9E2EC0}"/>
                </a:ext>
              </a:extLst>
            </p:cNvPr>
            <p:cNvSpPr/>
            <p:nvPr/>
          </p:nvSpPr>
          <p:spPr>
            <a:xfrm>
              <a:off x="9422278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4" name="îṣ1îďê">
              <a:extLst>
                <a:ext uri="{FF2B5EF4-FFF2-40B4-BE49-F238E27FC236}">
                  <a16:creationId xmlns:a16="http://schemas.microsoft.com/office/drawing/2014/main" id="{9A4C6413-C7EB-4317-9377-D6BDD6D81BB9}"/>
                </a:ext>
              </a:extLst>
            </p:cNvPr>
            <p:cNvSpPr/>
            <p:nvPr/>
          </p:nvSpPr>
          <p:spPr>
            <a:xfrm>
              <a:off x="10808169" y="1760878"/>
              <a:ext cx="703824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5" name="íslíďè">
              <a:extLst>
                <a:ext uri="{FF2B5EF4-FFF2-40B4-BE49-F238E27FC236}">
                  <a16:creationId xmlns:a16="http://schemas.microsoft.com/office/drawing/2014/main" id="{8227883E-F158-4883-A68A-52DD0289F223}"/>
                </a:ext>
              </a:extLst>
            </p:cNvPr>
            <p:cNvSpPr txBox="1"/>
            <p:nvPr/>
          </p:nvSpPr>
          <p:spPr>
            <a:xfrm>
              <a:off x="673099" y="1236294"/>
              <a:ext cx="2511144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XXXXXXXXXX</a:t>
              </a:r>
              <a:endParaRPr lang="ru-RU" sz="1400" dirty="0"/>
            </a:p>
          </p:txBody>
        </p:sp>
        <p:sp>
          <p:nvSpPr>
            <p:cNvPr id="36" name="ïSḻiďé">
              <a:extLst>
                <a:ext uri="{FF2B5EF4-FFF2-40B4-BE49-F238E27FC236}">
                  <a16:creationId xmlns:a16="http://schemas.microsoft.com/office/drawing/2014/main" id="{E8114E39-8991-49BD-8C93-CB9567202C0B}"/>
                </a:ext>
              </a:extLst>
            </p:cNvPr>
            <p:cNvSpPr txBox="1"/>
            <p:nvPr/>
          </p:nvSpPr>
          <p:spPr>
            <a:xfrm>
              <a:off x="3194511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Jan</a:t>
              </a:r>
              <a:endParaRPr lang="ru-RU" sz="1400" dirty="0"/>
            </a:p>
          </p:txBody>
        </p:sp>
        <p:sp>
          <p:nvSpPr>
            <p:cNvPr id="37" name="iŝliďê">
              <a:extLst>
                <a:ext uri="{FF2B5EF4-FFF2-40B4-BE49-F238E27FC236}">
                  <a16:creationId xmlns:a16="http://schemas.microsoft.com/office/drawing/2014/main" id="{786406F0-9836-4E22-B54E-8002072C8B13}"/>
                </a:ext>
              </a:extLst>
            </p:cNvPr>
            <p:cNvSpPr txBox="1"/>
            <p:nvPr/>
          </p:nvSpPr>
          <p:spPr>
            <a:xfrm>
              <a:off x="3888064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Feb</a:t>
              </a:r>
              <a:endParaRPr lang="ru-RU" sz="1400" dirty="0"/>
            </a:p>
          </p:txBody>
        </p:sp>
        <p:sp>
          <p:nvSpPr>
            <p:cNvPr id="38" name="iṥľïḓé">
              <a:extLst>
                <a:ext uri="{FF2B5EF4-FFF2-40B4-BE49-F238E27FC236}">
                  <a16:creationId xmlns:a16="http://schemas.microsoft.com/office/drawing/2014/main" id="{28950E15-A395-4049-9D4D-0556DB72AA70}"/>
                </a:ext>
              </a:extLst>
            </p:cNvPr>
            <p:cNvSpPr txBox="1"/>
            <p:nvPr/>
          </p:nvSpPr>
          <p:spPr>
            <a:xfrm>
              <a:off x="4581616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Mar</a:t>
              </a:r>
              <a:endParaRPr lang="ru-RU" sz="1400" dirty="0"/>
            </a:p>
          </p:txBody>
        </p:sp>
        <p:sp>
          <p:nvSpPr>
            <p:cNvPr id="39" name="ïsļiḑê">
              <a:extLst>
                <a:ext uri="{FF2B5EF4-FFF2-40B4-BE49-F238E27FC236}">
                  <a16:creationId xmlns:a16="http://schemas.microsoft.com/office/drawing/2014/main" id="{9413A50C-D77C-4379-90B0-73C6E09E1DCA}"/>
                </a:ext>
              </a:extLst>
            </p:cNvPr>
            <p:cNvSpPr txBox="1"/>
            <p:nvPr/>
          </p:nvSpPr>
          <p:spPr>
            <a:xfrm>
              <a:off x="5275168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Apr</a:t>
              </a:r>
              <a:endParaRPr lang="ru-RU" sz="1400" dirty="0"/>
            </a:p>
          </p:txBody>
        </p:sp>
        <p:sp>
          <p:nvSpPr>
            <p:cNvPr id="40" name="íṩḻiḑé">
              <a:extLst>
                <a:ext uri="{FF2B5EF4-FFF2-40B4-BE49-F238E27FC236}">
                  <a16:creationId xmlns:a16="http://schemas.microsoft.com/office/drawing/2014/main" id="{C7334CDC-6A09-4367-88F4-BFD278BFC1E1}"/>
                </a:ext>
              </a:extLst>
            </p:cNvPr>
            <p:cNvSpPr txBox="1"/>
            <p:nvPr/>
          </p:nvSpPr>
          <p:spPr>
            <a:xfrm>
              <a:off x="5968720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May</a:t>
              </a:r>
              <a:endParaRPr lang="ru-RU" sz="1400" dirty="0"/>
            </a:p>
          </p:txBody>
        </p:sp>
        <p:sp>
          <p:nvSpPr>
            <p:cNvPr id="41" name="iṥḷïďê">
              <a:extLst>
                <a:ext uri="{FF2B5EF4-FFF2-40B4-BE49-F238E27FC236}">
                  <a16:creationId xmlns:a16="http://schemas.microsoft.com/office/drawing/2014/main" id="{D2F0BAAC-E0D7-4FD1-8BE8-CAEB7A1174C9}"/>
                </a:ext>
              </a:extLst>
            </p:cNvPr>
            <p:cNvSpPr txBox="1"/>
            <p:nvPr/>
          </p:nvSpPr>
          <p:spPr>
            <a:xfrm>
              <a:off x="6662272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June</a:t>
              </a:r>
              <a:endParaRPr lang="ru-RU" sz="1400" dirty="0"/>
            </a:p>
          </p:txBody>
        </p:sp>
        <p:sp>
          <p:nvSpPr>
            <p:cNvPr id="42" name="iṣḷíḓe">
              <a:extLst>
                <a:ext uri="{FF2B5EF4-FFF2-40B4-BE49-F238E27FC236}">
                  <a16:creationId xmlns:a16="http://schemas.microsoft.com/office/drawing/2014/main" id="{3465A335-D858-44FA-BD7E-BDA9355F54CF}"/>
                </a:ext>
              </a:extLst>
            </p:cNvPr>
            <p:cNvSpPr txBox="1"/>
            <p:nvPr/>
          </p:nvSpPr>
          <p:spPr>
            <a:xfrm>
              <a:off x="7355825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July</a:t>
              </a:r>
              <a:endParaRPr lang="ru-RU" sz="1400" dirty="0"/>
            </a:p>
          </p:txBody>
        </p:sp>
        <p:sp>
          <p:nvSpPr>
            <p:cNvPr id="43" name="iṩḷíḑè">
              <a:extLst>
                <a:ext uri="{FF2B5EF4-FFF2-40B4-BE49-F238E27FC236}">
                  <a16:creationId xmlns:a16="http://schemas.microsoft.com/office/drawing/2014/main" id="{68CEC571-88F2-4073-A872-A04E6341839A}"/>
                </a:ext>
              </a:extLst>
            </p:cNvPr>
            <p:cNvSpPr txBox="1"/>
            <p:nvPr/>
          </p:nvSpPr>
          <p:spPr>
            <a:xfrm>
              <a:off x="8049378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Aug</a:t>
              </a:r>
              <a:endParaRPr lang="ru-RU" sz="1400" dirty="0"/>
            </a:p>
          </p:txBody>
        </p:sp>
        <p:sp>
          <p:nvSpPr>
            <p:cNvPr id="44" name="íṥľîḍê">
              <a:extLst>
                <a:ext uri="{FF2B5EF4-FFF2-40B4-BE49-F238E27FC236}">
                  <a16:creationId xmlns:a16="http://schemas.microsoft.com/office/drawing/2014/main" id="{4AF46188-0674-4CE3-8F53-78DA8885FD6C}"/>
                </a:ext>
              </a:extLst>
            </p:cNvPr>
            <p:cNvSpPr txBox="1"/>
            <p:nvPr/>
          </p:nvSpPr>
          <p:spPr>
            <a:xfrm>
              <a:off x="9436481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Oct</a:t>
              </a:r>
              <a:endParaRPr lang="ru-RU" sz="1400" dirty="0"/>
            </a:p>
          </p:txBody>
        </p:sp>
        <p:sp>
          <p:nvSpPr>
            <p:cNvPr id="45" name="îṧľiḓé">
              <a:extLst>
                <a:ext uri="{FF2B5EF4-FFF2-40B4-BE49-F238E27FC236}">
                  <a16:creationId xmlns:a16="http://schemas.microsoft.com/office/drawing/2014/main" id="{7DF63384-405D-4B6D-8558-C47A57A01811}"/>
                </a:ext>
              </a:extLst>
            </p:cNvPr>
            <p:cNvSpPr txBox="1"/>
            <p:nvPr/>
          </p:nvSpPr>
          <p:spPr>
            <a:xfrm>
              <a:off x="10130034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Nov</a:t>
              </a:r>
              <a:endParaRPr lang="ru-RU" sz="1400" dirty="0"/>
            </a:p>
          </p:txBody>
        </p:sp>
        <p:sp>
          <p:nvSpPr>
            <p:cNvPr id="46" name="îslîďè">
              <a:extLst>
                <a:ext uri="{FF2B5EF4-FFF2-40B4-BE49-F238E27FC236}">
                  <a16:creationId xmlns:a16="http://schemas.microsoft.com/office/drawing/2014/main" id="{06197348-390B-4F00-BAA1-0350275158EA}"/>
                </a:ext>
              </a:extLst>
            </p:cNvPr>
            <p:cNvSpPr txBox="1"/>
            <p:nvPr/>
          </p:nvSpPr>
          <p:spPr>
            <a:xfrm>
              <a:off x="10823585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Dec</a:t>
              </a:r>
              <a:endParaRPr lang="ru-RU" sz="1400" dirty="0"/>
            </a:p>
          </p:txBody>
        </p:sp>
        <p:sp>
          <p:nvSpPr>
            <p:cNvPr id="47" name="ïsļîḓe">
              <a:extLst>
                <a:ext uri="{FF2B5EF4-FFF2-40B4-BE49-F238E27FC236}">
                  <a16:creationId xmlns:a16="http://schemas.microsoft.com/office/drawing/2014/main" id="{E62EFDDB-73C8-4376-A3CB-7E32062D40B2}"/>
                </a:ext>
              </a:extLst>
            </p:cNvPr>
            <p:cNvSpPr txBox="1"/>
            <p:nvPr/>
          </p:nvSpPr>
          <p:spPr>
            <a:xfrm>
              <a:off x="8742929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Sep</a:t>
              </a:r>
              <a:endParaRPr lang="ru-RU" sz="1400" dirty="0"/>
            </a:p>
          </p:txBody>
        </p:sp>
        <p:sp>
          <p:nvSpPr>
            <p:cNvPr id="48" name="ïŝľíďe">
              <a:extLst>
                <a:ext uri="{FF2B5EF4-FFF2-40B4-BE49-F238E27FC236}">
                  <a16:creationId xmlns:a16="http://schemas.microsoft.com/office/drawing/2014/main" id="{27C9DDA4-7C36-4EDA-9A45-73913A333934}"/>
                </a:ext>
              </a:extLst>
            </p:cNvPr>
            <p:cNvSpPr txBox="1"/>
            <p:nvPr/>
          </p:nvSpPr>
          <p:spPr>
            <a:xfrm>
              <a:off x="954734" y="1874643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</a:t>
              </a:r>
              <a:endParaRPr lang="ru-RU" sz="1200" dirty="0"/>
            </a:p>
          </p:txBody>
        </p:sp>
        <p:sp>
          <p:nvSpPr>
            <p:cNvPr id="49" name="iSḷíḑe">
              <a:extLst>
                <a:ext uri="{FF2B5EF4-FFF2-40B4-BE49-F238E27FC236}">
                  <a16:creationId xmlns:a16="http://schemas.microsoft.com/office/drawing/2014/main" id="{BFA30687-E077-4D43-BE25-B7F49C24860D}"/>
                </a:ext>
              </a:extLst>
            </p:cNvPr>
            <p:cNvSpPr txBox="1"/>
            <p:nvPr/>
          </p:nvSpPr>
          <p:spPr>
            <a:xfrm>
              <a:off x="954734" y="2360325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</a:t>
              </a:r>
              <a:endParaRPr lang="ru-RU" sz="1200" dirty="0"/>
            </a:p>
          </p:txBody>
        </p:sp>
        <p:sp>
          <p:nvSpPr>
            <p:cNvPr id="50" name="iŝ1ïḋe">
              <a:extLst>
                <a:ext uri="{FF2B5EF4-FFF2-40B4-BE49-F238E27FC236}">
                  <a16:creationId xmlns:a16="http://schemas.microsoft.com/office/drawing/2014/main" id="{81A7023A-BFCC-49A9-BB52-3F60D59C287D}"/>
                </a:ext>
              </a:extLst>
            </p:cNvPr>
            <p:cNvSpPr txBox="1"/>
            <p:nvPr/>
          </p:nvSpPr>
          <p:spPr>
            <a:xfrm>
              <a:off x="954734" y="2846007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</a:t>
              </a:r>
              <a:endParaRPr lang="ru-RU" sz="1200" dirty="0"/>
            </a:p>
          </p:txBody>
        </p:sp>
        <p:sp>
          <p:nvSpPr>
            <p:cNvPr id="51" name="íşḻiḑé">
              <a:extLst>
                <a:ext uri="{FF2B5EF4-FFF2-40B4-BE49-F238E27FC236}">
                  <a16:creationId xmlns:a16="http://schemas.microsoft.com/office/drawing/2014/main" id="{E3A8F14C-2695-48A0-AAB6-6E8FAB38D11F}"/>
                </a:ext>
              </a:extLst>
            </p:cNvPr>
            <p:cNvSpPr txBox="1"/>
            <p:nvPr/>
          </p:nvSpPr>
          <p:spPr>
            <a:xfrm>
              <a:off x="954734" y="3331689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XXXXXXXX</a:t>
              </a:r>
              <a:endParaRPr lang="ru-RU" sz="1200" dirty="0"/>
            </a:p>
          </p:txBody>
        </p:sp>
        <p:sp>
          <p:nvSpPr>
            <p:cNvPr id="52" name="iṣļíḋè">
              <a:extLst>
                <a:ext uri="{FF2B5EF4-FFF2-40B4-BE49-F238E27FC236}">
                  <a16:creationId xmlns:a16="http://schemas.microsoft.com/office/drawing/2014/main" id="{46D6E1A4-55F1-4B72-97D1-E507116883EA}"/>
                </a:ext>
              </a:extLst>
            </p:cNvPr>
            <p:cNvSpPr txBox="1"/>
            <p:nvPr/>
          </p:nvSpPr>
          <p:spPr>
            <a:xfrm>
              <a:off x="954734" y="3817371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</a:t>
              </a:r>
              <a:endParaRPr lang="ru-RU" sz="1200" dirty="0"/>
            </a:p>
          </p:txBody>
        </p:sp>
        <p:sp>
          <p:nvSpPr>
            <p:cNvPr id="53" name="ïşḷíḑé">
              <a:extLst>
                <a:ext uri="{FF2B5EF4-FFF2-40B4-BE49-F238E27FC236}">
                  <a16:creationId xmlns:a16="http://schemas.microsoft.com/office/drawing/2014/main" id="{36869483-0EE6-45ED-8230-1F0376D7BCB7}"/>
                </a:ext>
              </a:extLst>
            </p:cNvPr>
            <p:cNvSpPr txBox="1"/>
            <p:nvPr/>
          </p:nvSpPr>
          <p:spPr>
            <a:xfrm>
              <a:off x="954734" y="4303053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</a:t>
              </a:r>
              <a:endParaRPr lang="ru-RU" sz="1200" dirty="0"/>
            </a:p>
          </p:txBody>
        </p:sp>
        <p:sp>
          <p:nvSpPr>
            <p:cNvPr id="54" name="íṡḻíďé">
              <a:extLst>
                <a:ext uri="{FF2B5EF4-FFF2-40B4-BE49-F238E27FC236}">
                  <a16:creationId xmlns:a16="http://schemas.microsoft.com/office/drawing/2014/main" id="{8C24D459-9621-444D-AC96-62B1C7C7008F}"/>
                </a:ext>
              </a:extLst>
            </p:cNvPr>
            <p:cNvSpPr txBox="1"/>
            <p:nvPr/>
          </p:nvSpPr>
          <p:spPr>
            <a:xfrm>
              <a:off x="954734" y="4788735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</a:t>
              </a:r>
              <a:endParaRPr lang="ru-RU" sz="1200" dirty="0"/>
            </a:p>
          </p:txBody>
        </p:sp>
        <p:sp>
          <p:nvSpPr>
            <p:cNvPr id="55" name="î$ļiḍe">
              <a:extLst>
                <a:ext uri="{FF2B5EF4-FFF2-40B4-BE49-F238E27FC236}">
                  <a16:creationId xmlns:a16="http://schemas.microsoft.com/office/drawing/2014/main" id="{42DBF625-C163-40A3-91C2-07C731568111}"/>
                </a:ext>
              </a:extLst>
            </p:cNvPr>
            <p:cNvSpPr txBox="1"/>
            <p:nvPr/>
          </p:nvSpPr>
          <p:spPr>
            <a:xfrm>
              <a:off x="954734" y="5274417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XXXXXXX</a:t>
              </a:r>
              <a:endParaRPr lang="ru-RU" sz="1200" dirty="0"/>
            </a:p>
          </p:txBody>
        </p:sp>
        <p:sp>
          <p:nvSpPr>
            <p:cNvPr id="56" name="iSḻídê">
              <a:extLst>
                <a:ext uri="{FF2B5EF4-FFF2-40B4-BE49-F238E27FC236}">
                  <a16:creationId xmlns:a16="http://schemas.microsoft.com/office/drawing/2014/main" id="{5FD7812E-225A-4B00-A96B-8C23C8AFAFFD}"/>
                </a:ext>
              </a:extLst>
            </p:cNvPr>
            <p:cNvSpPr txBox="1"/>
            <p:nvPr/>
          </p:nvSpPr>
          <p:spPr>
            <a:xfrm>
              <a:off x="954734" y="5760097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</a:t>
              </a:r>
              <a:endParaRPr lang="ru-RU" sz="1200" dirty="0"/>
            </a:p>
          </p:txBody>
        </p:sp>
        <p:sp>
          <p:nvSpPr>
            <p:cNvPr id="57" name="iṣ1ïḋè">
              <a:extLst>
                <a:ext uri="{FF2B5EF4-FFF2-40B4-BE49-F238E27FC236}">
                  <a16:creationId xmlns:a16="http://schemas.microsoft.com/office/drawing/2014/main" id="{ADA796D3-4E8F-4279-BB38-B51265DA5CA6}"/>
                </a:ext>
              </a:extLst>
            </p:cNvPr>
            <p:cNvSpPr/>
            <p:nvPr/>
          </p:nvSpPr>
          <p:spPr>
            <a:xfrm>
              <a:off x="3453469" y="1919306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58" name="îŝḷíḑé">
              <a:extLst>
                <a:ext uri="{FF2B5EF4-FFF2-40B4-BE49-F238E27FC236}">
                  <a16:creationId xmlns:a16="http://schemas.microsoft.com/office/drawing/2014/main" id="{91B79F3A-ABD7-43FF-888C-57924CDFF5A5}"/>
                </a:ext>
              </a:extLst>
            </p:cNvPr>
            <p:cNvSpPr/>
            <p:nvPr/>
          </p:nvSpPr>
          <p:spPr>
            <a:xfrm>
              <a:off x="4844719" y="2396148"/>
              <a:ext cx="4122423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59" name="íŝ1íḍê">
              <a:extLst>
                <a:ext uri="{FF2B5EF4-FFF2-40B4-BE49-F238E27FC236}">
                  <a16:creationId xmlns:a16="http://schemas.microsoft.com/office/drawing/2014/main" id="{951CA6FA-489D-4A10-9AB5-86B57EAE04F6}"/>
                </a:ext>
              </a:extLst>
            </p:cNvPr>
            <p:cNvSpPr/>
            <p:nvPr/>
          </p:nvSpPr>
          <p:spPr>
            <a:xfrm>
              <a:off x="4154048" y="2901405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0" name="ís1iḑè">
              <a:extLst>
                <a:ext uri="{FF2B5EF4-FFF2-40B4-BE49-F238E27FC236}">
                  <a16:creationId xmlns:a16="http://schemas.microsoft.com/office/drawing/2014/main" id="{8871BD44-E7E7-4F1D-A169-FF3CB2C920E7}"/>
                </a:ext>
              </a:extLst>
            </p:cNvPr>
            <p:cNvSpPr/>
            <p:nvPr/>
          </p:nvSpPr>
          <p:spPr>
            <a:xfrm>
              <a:off x="5545297" y="3378247"/>
              <a:ext cx="4122423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1" name="išlíḋe">
              <a:extLst>
                <a:ext uri="{FF2B5EF4-FFF2-40B4-BE49-F238E27FC236}">
                  <a16:creationId xmlns:a16="http://schemas.microsoft.com/office/drawing/2014/main" id="{B177826B-0AB2-4764-9570-F687E78E2F41}"/>
                </a:ext>
              </a:extLst>
            </p:cNvPr>
            <p:cNvSpPr/>
            <p:nvPr/>
          </p:nvSpPr>
          <p:spPr>
            <a:xfrm>
              <a:off x="3620099" y="3853908"/>
              <a:ext cx="4122423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2" name="îṩḻïḋe">
              <a:extLst>
                <a:ext uri="{FF2B5EF4-FFF2-40B4-BE49-F238E27FC236}">
                  <a16:creationId xmlns:a16="http://schemas.microsoft.com/office/drawing/2014/main" id="{FAF1F96F-89ED-4EE7-B889-61B9BCC690B4}"/>
                </a:ext>
              </a:extLst>
            </p:cNvPr>
            <p:cNvSpPr/>
            <p:nvPr/>
          </p:nvSpPr>
          <p:spPr>
            <a:xfrm>
              <a:off x="5570516" y="4350314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3" name="îṣ1îďe">
              <a:extLst>
                <a:ext uri="{FF2B5EF4-FFF2-40B4-BE49-F238E27FC236}">
                  <a16:creationId xmlns:a16="http://schemas.microsoft.com/office/drawing/2014/main" id="{04C24C4F-E937-4C21-A631-EE7729ADF1FE}"/>
                </a:ext>
              </a:extLst>
            </p:cNvPr>
            <p:cNvSpPr/>
            <p:nvPr/>
          </p:nvSpPr>
          <p:spPr>
            <a:xfrm>
              <a:off x="6961765" y="4827156"/>
              <a:ext cx="4122423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4" name="ïṡļïďé">
              <a:extLst>
                <a:ext uri="{FF2B5EF4-FFF2-40B4-BE49-F238E27FC236}">
                  <a16:creationId xmlns:a16="http://schemas.microsoft.com/office/drawing/2014/main" id="{8F87D98F-1566-425B-95A3-2A3C6E5827D8}"/>
                </a:ext>
              </a:extLst>
            </p:cNvPr>
            <p:cNvSpPr/>
            <p:nvPr/>
          </p:nvSpPr>
          <p:spPr>
            <a:xfrm>
              <a:off x="6271094" y="5332413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5" name="iṧļïdê">
              <a:extLst>
                <a:ext uri="{FF2B5EF4-FFF2-40B4-BE49-F238E27FC236}">
                  <a16:creationId xmlns:a16="http://schemas.microsoft.com/office/drawing/2014/main" id="{C954F64F-8123-4611-AA7F-FDFF2153CF73}"/>
                </a:ext>
              </a:extLst>
            </p:cNvPr>
            <p:cNvSpPr/>
            <p:nvPr/>
          </p:nvSpPr>
          <p:spPr>
            <a:xfrm>
              <a:off x="7662342" y="5809255"/>
              <a:ext cx="3576794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02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7eca8bbf-a797-47a0-8a02-7abcb61f6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E6194E-C00C-42EF-A7A9-41481CD235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39139"/>
            <a:ext cx="10845800" cy="4232124"/>
            <a:chOff x="444498" y="1639140"/>
            <a:chExt cx="11303001" cy="4410528"/>
          </a:xfrm>
        </p:grpSpPr>
        <p:grpSp>
          <p:nvGrpSpPr>
            <p:cNvPr id="6" name="íš1îḋé">
              <a:extLst>
                <a:ext uri="{FF2B5EF4-FFF2-40B4-BE49-F238E27FC236}">
                  <a16:creationId xmlns:a16="http://schemas.microsoft.com/office/drawing/2014/main" id="{5CAE17EC-C7FE-4C80-B5EF-12D8C2E255AC}"/>
                </a:ext>
              </a:extLst>
            </p:cNvPr>
            <p:cNvGrpSpPr/>
            <p:nvPr/>
          </p:nvGrpSpPr>
          <p:grpSpPr>
            <a:xfrm>
              <a:off x="444498" y="1639140"/>
              <a:ext cx="11303001" cy="4410528"/>
              <a:chOff x="444498" y="1355271"/>
              <a:chExt cx="11303001" cy="4410528"/>
            </a:xfrm>
          </p:grpSpPr>
          <p:sp>
            <p:nvSpPr>
              <p:cNvPr id="13" name="iŝḻíďê">
                <a:extLst>
                  <a:ext uri="{FF2B5EF4-FFF2-40B4-BE49-F238E27FC236}">
                    <a16:creationId xmlns:a16="http://schemas.microsoft.com/office/drawing/2014/main" id="{473CC3EF-B848-4A44-84C3-3A12A38DECB6}"/>
                  </a:ext>
                </a:extLst>
              </p:cNvPr>
              <p:cNvSpPr/>
              <p:nvPr/>
            </p:nvSpPr>
            <p:spPr>
              <a:xfrm>
                <a:off x="444500" y="1355271"/>
                <a:ext cx="11302998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ŝľïdê">
                <a:extLst>
                  <a:ext uri="{FF2B5EF4-FFF2-40B4-BE49-F238E27FC236}">
                    <a16:creationId xmlns:a16="http://schemas.microsoft.com/office/drawing/2014/main" id="{113E7B60-E251-4EB8-B295-2816A6AA351C}"/>
                  </a:ext>
                </a:extLst>
              </p:cNvPr>
              <p:cNvSpPr/>
              <p:nvPr/>
            </p:nvSpPr>
            <p:spPr>
              <a:xfrm>
                <a:off x="444498" y="1426028"/>
                <a:ext cx="2440910" cy="754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 here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ślïḑè">
                <a:extLst>
                  <a:ext uri="{FF2B5EF4-FFF2-40B4-BE49-F238E27FC236}">
                    <a16:creationId xmlns:a16="http://schemas.microsoft.com/office/drawing/2014/main" id="{4667C62F-F615-4B31-88EE-C6EC90C857EF}"/>
                  </a:ext>
                </a:extLst>
              </p:cNvPr>
              <p:cNvSpPr/>
              <p:nvPr/>
            </p:nvSpPr>
            <p:spPr>
              <a:xfrm>
                <a:off x="2885412" y="1400990"/>
                <a:ext cx="8862087" cy="34435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92500"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Supporting text here</a:t>
                </a:r>
              </a:p>
            </p:txBody>
          </p:sp>
          <p:grpSp>
            <p:nvGrpSpPr>
              <p:cNvPr id="16" name="islíḋê">
                <a:extLst>
                  <a:ext uri="{FF2B5EF4-FFF2-40B4-BE49-F238E27FC236}">
                    <a16:creationId xmlns:a16="http://schemas.microsoft.com/office/drawing/2014/main" id="{47CFFE67-121F-44C5-B5AF-C7450A85713A}"/>
                  </a:ext>
                </a:extLst>
              </p:cNvPr>
              <p:cNvGrpSpPr/>
              <p:nvPr/>
            </p:nvGrpSpPr>
            <p:grpSpPr>
              <a:xfrm>
                <a:off x="2885412" y="1746796"/>
                <a:ext cx="8862087" cy="433975"/>
                <a:chOff x="2885412" y="1746796"/>
                <a:chExt cx="8862087" cy="433975"/>
              </a:xfrm>
            </p:grpSpPr>
            <p:sp>
              <p:nvSpPr>
                <p:cNvPr id="118" name="ï$ľîdé">
                  <a:extLst>
                    <a:ext uri="{FF2B5EF4-FFF2-40B4-BE49-F238E27FC236}">
                      <a16:creationId xmlns:a16="http://schemas.microsoft.com/office/drawing/2014/main" id="{650E6852-F1D7-4E02-A865-58F5EDC72337}"/>
                    </a:ext>
                  </a:extLst>
                </p:cNvPr>
                <p:cNvSpPr/>
                <p:nvPr/>
              </p:nvSpPr>
              <p:spPr>
                <a:xfrm>
                  <a:off x="11325496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21</a:t>
                  </a:r>
                </a:p>
              </p:txBody>
            </p:sp>
            <p:sp>
              <p:nvSpPr>
                <p:cNvPr id="119" name="ïṡľîďe">
                  <a:extLst>
                    <a:ext uri="{FF2B5EF4-FFF2-40B4-BE49-F238E27FC236}">
                      <a16:creationId xmlns:a16="http://schemas.microsoft.com/office/drawing/2014/main" id="{75E3930E-3B74-4694-A21F-E4A027E3DFA8}"/>
                    </a:ext>
                  </a:extLst>
                </p:cNvPr>
                <p:cNvSpPr/>
                <p:nvPr/>
              </p:nvSpPr>
              <p:spPr>
                <a:xfrm>
                  <a:off x="10903492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20</a:t>
                  </a:r>
                </a:p>
              </p:txBody>
            </p:sp>
            <p:sp>
              <p:nvSpPr>
                <p:cNvPr id="120" name="îš1îḍe">
                  <a:extLst>
                    <a:ext uri="{FF2B5EF4-FFF2-40B4-BE49-F238E27FC236}">
                      <a16:creationId xmlns:a16="http://schemas.microsoft.com/office/drawing/2014/main" id="{311D5D0E-6262-437A-8F5B-D829CA7789C9}"/>
                    </a:ext>
                  </a:extLst>
                </p:cNvPr>
                <p:cNvSpPr/>
                <p:nvPr/>
              </p:nvSpPr>
              <p:spPr>
                <a:xfrm>
                  <a:off x="10481488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19</a:t>
                  </a:r>
                </a:p>
              </p:txBody>
            </p:sp>
            <p:sp>
              <p:nvSpPr>
                <p:cNvPr id="121" name="îş1ïḓê">
                  <a:extLst>
                    <a:ext uri="{FF2B5EF4-FFF2-40B4-BE49-F238E27FC236}">
                      <a16:creationId xmlns:a16="http://schemas.microsoft.com/office/drawing/2014/main" id="{02F8DA85-D4B8-4716-A8CA-63A92BD524D8}"/>
                    </a:ext>
                  </a:extLst>
                </p:cNvPr>
                <p:cNvSpPr/>
                <p:nvPr/>
              </p:nvSpPr>
              <p:spPr>
                <a:xfrm>
                  <a:off x="10059484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18</a:t>
                  </a:r>
                </a:p>
              </p:txBody>
            </p:sp>
            <p:sp>
              <p:nvSpPr>
                <p:cNvPr id="122" name="îşḻíde">
                  <a:extLst>
                    <a:ext uri="{FF2B5EF4-FFF2-40B4-BE49-F238E27FC236}">
                      <a16:creationId xmlns:a16="http://schemas.microsoft.com/office/drawing/2014/main" id="{EFE189CD-498A-4CED-A529-4FEB50AA5305}"/>
                    </a:ext>
                  </a:extLst>
                </p:cNvPr>
                <p:cNvSpPr/>
                <p:nvPr/>
              </p:nvSpPr>
              <p:spPr>
                <a:xfrm>
                  <a:off x="9637480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17</a:t>
                  </a:r>
                </a:p>
              </p:txBody>
            </p:sp>
            <p:sp>
              <p:nvSpPr>
                <p:cNvPr id="123" name="îṩḻiďé">
                  <a:extLst>
                    <a:ext uri="{FF2B5EF4-FFF2-40B4-BE49-F238E27FC236}">
                      <a16:creationId xmlns:a16="http://schemas.microsoft.com/office/drawing/2014/main" id="{4D86A63D-3F37-4B9A-B7FF-EC6FE71E5FD9}"/>
                    </a:ext>
                  </a:extLst>
                </p:cNvPr>
                <p:cNvSpPr/>
                <p:nvPr/>
              </p:nvSpPr>
              <p:spPr>
                <a:xfrm>
                  <a:off x="9215476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16</a:t>
                  </a:r>
                </a:p>
              </p:txBody>
            </p:sp>
            <p:sp>
              <p:nvSpPr>
                <p:cNvPr id="124" name="ïŝļíḍé">
                  <a:extLst>
                    <a:ext uri="{FF2B5EF4-FFF2-40B4-BE49-F238E27FC236}">
                      <a16:creationId xmlns:a16="http://schemas.microsoft.com/office/drawing/2014/main" id="{A40147A3-22C4-4DA3-88DC-438009E7CA96}"/>
                    </a:ext>
                  </a:extLst>
                </p:cNvPr>
                <p:cNvSpPr/>
                <p:nvPr/>
              </p:nvSpPr>
              <p:spPr>
                <a:xfrm>
                  <a:off x="8793472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15</a:t>
                  </a:r>
                </a:p>
              </p:txBody>
            </p:sp>
            <p:sp>
              <p:nvSpPr>
                <p:cNvPr id="125" name="îṧḷíḋe">
                  <a:extLst>
                    <a:ext uri="{FF2B5EF4-FFF2-40B4-BE49-F238E27FC236}">
                      <a16:creationId xmlns:a16="http://schemas.microsoft.com/office/drawing/2014/main" id="{82560D0E-2B8E-4E92-A721-A541EA44D268}"/>
                    </a:ext>
                  </a:extLst>
                </p:cNvPr>
                <p:cNvSpPr/>
                <p:nvPr/>
              </p:nvSpPr>
              <p:spPr>
                <a:xfrm>
                  <a:off x="8371467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14</a:t>
                  </a:r>
                </a:p>
              </p:txBody>
            </p:sp>
            <p:sp>
              <p:nvSpPr>
                <p:cNvPr id="126" name="ïṣḻiḋé">
                  <a:extLst>
                    <a:ext uri="{FF2B5EF4-FFF2-40B4-BE49-F238E27FC236}">
                      <a16:creationId xmlns:a16="http://schemas.microsoft.com/office/drawing/2014/main" id="{F5B30CCA-40DF-45A3-8B74-6F794F7CC9EA}"/>
                    </a:ext>
                  </a:extLst>
                </p:cNvPr>
                <p:cNvSpPr/>
                <p:nvPr/>
              </p:nvSpPr>
              <p:spPr>
                <a:xfrm>
                  <a:off x="7949463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13</a:t>
                  </a:r>
                </a:p>
              </p:txBody>
            </p:sp>
            <p:sp>
              <p:nvSpPr>
                <p:cNvPr id="127" name="işľíďe">
                  <a:extLst>
                    <a:ext uri="{FF2B5EF4-FFF2-40B4-BE49-F238E27FC236}">
                      <a16:creationId xmlns:a16="http://schemas.microsoft.com/office/drawing/2014/main" id="{C08776F5-FA57-4518-9E20-2D4C9BBE9787}"/>
                    </a:ext>
                  </a:extLst>
                </p:cNvPr>
                <p:cNvSpPr/>
                <p:nvPr/>
              </p:nvSpPr>
              <p:spPr>
                <a:xfrm>
                  <a:off x="7527459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12</a:t>
                  </a:r>
                </a:p>
              </p:txBody>
            </p:sp>
            <p:sp>
              <p:nvSpPr>
                <p:cNvPr id="128" name="îṥlíďé">
                  <a:extLst>
                    <a:ext uri="{FF2B5EF4-FFF2-40B4-BE49-F238E27FC236}">
                      <a16:creationId xmlns:a16="http://schemas.microsoft.com/office/drawing/2014/main" id="{9BFD4889-AFC2-44DC-A85E-3056CFE8152E}"/>
                    </a:ext>
                  </a:extLst>
                </p:cNvPr>
                <p:cNvSpPr/>
                <p:nvPr/>
              </p:nvSpPr>
              <p:spPr>
                <a:xfrm>
                  <a:off x="7105455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11</a:t>
                  </a:r>
                </a:p>
              </p:txBody>
            </p:sp>
            <p:sp>
              <p:nvSpPr>
                <p:cNvPr id="129" name="iṩḻíḑé">
                  <a:extLst>
                    <a:ext uri="{FF2B5EF4-FFF2-40B4-BE49-F238E27FC236}">
                      <a16:creationId xmlns:a16="http://schemas.microsoft.com/office/drawing/2014/main" id="{C52ED81C-90C0-4244-8CAC-B1D2E94CE423}"/>
                    </a:ext>
                  </a:extLst>
                </p:cNvPr>
                <p:cNvSpPr/>
                <p:nvPr/>
              </p:nvSpPr>
              <p:spPr>
                <a:xfrm>
                  <a:off x="6683451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130" name="îṡľîḍe">
                  <a:extLst>
                    <a:ext uri="{FF2B5EF4-FFF2-40B4-BE49-F238E27FC236}">
                      <a16:creationId xmlns:a16="http://schemas.microsoft.com/office/drawing/2014/main" id="{AC131278-7455-4782-8156-23D1D7BD1FAA}"/>
                    </a:ext>
                  </a:extLst>
                </p:cNvPr>
                <p:cNvSpPr/>
                <p:nvPr/>
              </p:nvSpPr>
              <p:spPr>
                <a:xfrm>
                  <a:off x="6261447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9</a:t>
                  </a:r>
                </a:p>
              </p:txBody>
            </p:sp>
            <p:sp>
              <p:nvSpPr>
                <p:cNvPr id="131" name="isḷîḑé">
                  <a:extLst>
                    <a:ext uri="{FF2B5EF4-FFF2-40B4-BE49-F238E27FC236}">
                      <a16:creationId xmlns:a16="http://schemas.microsoft.com/office/drawing/2014/main" id="{F66FC76F-FBD8-4151-86BE-3CEF17DC4268}"/>
                    </a:ext>
                  </a:extLst>
                </p:cNvPr>
                <p:cNvSpPr/>
                <p:nvPr/>
              </p:nvSpPr>
              <p:spPr>
                <a:xfrm>
                  <a:off x="5839443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132" name="iṥlíďê">
                  <a:extLst>
                    <a:ext uri="{FF2B5EF4-FFF2-40B4-BE49-F238E27FC236}">
                      <a16:creationId xmlns:a16="http://schemas.microsoft.com/office/drawing/2014/main" id="{9CECF7BA-7DD2-4C31-9654-C7B319A5293B}"/>
                    </a:ext>
                  </a:extLst>
                </p:cNvPr>
                <p:cNvSpPr/>
                <p:nvPr/>
              </p:nvSpPr>
              <p:spPr>
                <a:xfrm>
                  <a:off x="5417439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133" name="iṥḷíḑê">
                  <a:extLst>
                    <a:ext uri="{FF2B5EF4-FFF2-40B4-BE49-F238E27FC236}">
                      <a16:creationId xmlns:a16="http://schemas.microsoft.com/office/drawing/2014/main" id="{29697616-9B0C-4096-9B6A-28BFBE9BD5FC}"/>
                    </a:ext>
                  </a:extLst>
                </p:cNvPr>
                <p:cNvSpPr/>
                <p:nvPr/>
              </p:nvSpPr>
              <p:spPr>
                <a:xfrm>
                  <a:off x="499543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í$ḻiḋê">
                  <a:extLst>
                    <a:ext uri="{FF2B5EF4-FFF2-40B4-BE49-F238E27FC236}">
                      <a16:creationId xmlns:a16="http://schemas.microsoft.com/office/drawing/2014/main" id="{149F1B8D-D774-4DFE-A5B2-D8D90EEB1D44}"/>
                    </a:ext>
                  </a:extLst>
                </p:cNvPr>
                <p:cNvSpPr/>
                <p:nvPr/>
              </p:nvSpPr>
              <p:spPr>
                <a:xfrm>
                  <a:off x="4995432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135" name="iṡ1iḑê">
                  <a:extLst>
                    <a:ext uri="{FF2B5EF4-FFF2-40B4-BE49-F238E27FC236}">
                      <a16:creationId xmlns:a16="http://schemas.microsoft.com/office/drawing/2014/main" id="{A1E50FB7-E724-49B0-984E-7127CFA23393}"/>
                    </a:ext>
                  </a:extLst>
                </p:cNvPr>
                <p:cNvSpPr/>
                <p:nvPr/>
              </p:nvSpPr>
              <p:spPr>
                <a:xfrm>
                  <a:off x="4573428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136" name="iṣļíḋê">
                  <a:extLst>
                    <a:ext uri="{FF2B5EF4-FFF2-40B4-BE49-F238E27FC236}">
                      <a16:creationId xmlns:a16="http://schemas.microsoft.com/office/drawing/2014/main" id="{C3428246-5B3E-4108-BB6F-10D42D10C162}"/>
                    </a:ext>
                  </a:extLst>
                </p:cNvPr>
                <p:cNvSpPr/>
                <p:nvPr/>
              </p:nvSpPr>
              <p:spPr>
                <a:xfrm>
                  <a:off x="415142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37" name="íSḻîḋè">
                  <a:extLst>
                    <a:ext uri="{FF2B5EF4-FFF2-40B4-BE49-F238E27FC236}">
                      <a16:creationId xmlns:a16="http://schemas.microsoft.com/office/drawing/2014/main" id="{3EC3270C-84F6-4F96-A6A3-50548108BF75}"/>
                    </a:ext>
                  </a:extLst>
                </p:cNvPr>
                <p:cNvSpPr/>
                <p:nvPr/>
              </p:nvSpPr>
              <p:spPr>
                <a:xfrm>
                  <a:off x="3729420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38" name="íṧļide">
                  <a:extLst>
                    <a:ext uri="{FF2B5EF4-FFF2-40B4-BE49-F238E27FC236}">
                      <a16:creationId xmlns:a16="http://schemas.microsoft.com/office/drawing/2014/main" id="{36ED6360-38E1-4D75-AB70-6010C59FB6FF}"/>
                    </a:ext>
                  </a:extLst>
                </p:cNvPr>
                <p:cNvSpPr/>
                <p:nvPr/>
              </p:nvSpPr>
              <p:spPr>
                <a:xfrm>
                  <a:off x="3307416" y="1746796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39" name="iśḷîḋè">
                  <a:extLst>
                    <a:ext uri="{FF2B5EF4-FFF2-40B4-BE49-F238E27FC236}">
                      <a16:creationId xmlns:a16="http://schemas.microsoft.com/office/drawing/2014/main" id="{A25215F4-9045-420F-8534-E7DB9A913D71}"/>
                    </a:ext>
                  </a:extLst>
                </p:cNvPr>
                <p:cNvSpPr/>
                <p:nvPr/>
              </p:nvSpPr>
              <p:spPr>
                <a:xfrm>
                  <a:off x="2885412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7" name="îsļiḍè">
                <a:extLst>
                  <a:ext uri="{FF2B5EF4-FFF2-40B4-BE49-F238E27FC236}">
                    <a16:creationId xmlns:a16="http://schemas.microsoft.com/office/drawing/2014/main" id="{46C2E366-D8AC-4688-879B-310DA72F4E1B}"/>
                  </a:ext>
                </a:extLst>
              </p:cNvPr>
              <p:cNvGrpSpPr/>
              <p:nvPr/>
            </p:nvGrpSpPr>
            <p:grpSpPr>
              <a:xfrm>
                <a:off x="444500" y="2178599"/>
                <a:ext cx="11302998" cy="3587200"/>
                <a:chOff x="444500" y="2178599"/>
                <a:chExt cx="11302998" cy="3587200"/>
              </a:xfrm>
            </p:grpSpPr>
            <p:grpSp>
              <p:nvGrpSpPr>
                <p:cNvPr id="18" name="iṧľïḓe">
                  <a:extLst>
                    <a:ext uri="{FF2B5EF4-FFF2-40B4-BE49-F238E27FC236}">
                      <a16:creationId xmlns:a16="http://schemas.microsoft.com/office/drawing/2014/main" id="{ADC32BD3-435F-4646-84F3-91256EF88DD3}"/>
                    </a:ext>
                  </a:extLst>
                </p:cNvPr>
                <p:cNvGrpSpPr/>
                <p:nvPr/>
              </p:nvGrpSpPr>
              <p:grpSpPr>
                <a:xfrm>
                  <a:off x="444500" y="2178599"/>
                  <a:ext cx="11302998" cy="898429"/>
                  <a:chOff x="444500" y="2004428"/>
                  <a:chExt cx="11302998" cy="898429"/>
                </a:xfrm>
              </p:grpSpPr>
              <p:grpSp>
                <p:nvGrpSpPr>
                  <p:cNvPr id="94" name="iśḻíḓê">
                    <a:extLst>
                      <a:ext uri="{FF2B5EF4-FFF2-40B4-BE49-F238E27FC236}">
                        <a16:creationId xmlns:a16="http://schemas.microsoft.com/office/drawing/2014/main" id="{320503AD-5EC7-45DD-85F0-8F074AB1E128}"/>
                      </a:ext>
                    </a:extLst>
                  </p:cNvPr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96" name="işḻïḑe">
                      <a:extLst>
                        <a:ext uri="{FF2B5EF4-FFF2-40B4-BE49-F238E27FC236}">
                          <a16:creationId xmlns:a16="http://schemas.microsoft.com/office/drawing/2014/main" id="{9B1A0FD5-9D5D-4A63-8FA0-FAC7D3292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7" name="íšḻídè">
                      <a:extLst>
                        <a:ext uri="{FF2B5EF4-FFF2-40B4-BE49-F238E27FC236}">
                          <a16:creationId xmlns:a16="http://schemas.microsoft.com/office/drawing/2014/main" id="{355E1831-1A3B-451E-BC30-C4454AA14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8" name="íṧlïďé">
                      <a:extLst>
                        <a:ext uri="{FF2B5EF4-FFF2-40B4-BE49-F238E27FC236}">
                          <a16:creationId xmlns:a16="http://schemas.microsoft.com/office/drawing/2014/main" id="{A083D948-C815-4462-A257-7BC1E0B81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9" name="ïṣḻíďè">
                      <a:extLst>
                        <a:ext uri="{FF2B5EF4-FFF2-40B4-BE49-F238E27FC236}">
                          <a16:creationId xmlns:a16="http://schemas.microsoft.com/office/drawing/2014/main" id="{D72E9583-EF00-4A07-95CF-CE1CEB96F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0" name="íslïḋè">
                      <a:extLst>
                        <a:ext uri="{FF2B5EF4-FFF2-40B4-BE49-F238E27FC236}">
                          <a16:creationId xmlns:a16="http://schemas.microsoft.com/office/drawing/2014/main" id="{54AC438D-5094-49E9-80FC-9611D727B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1" name="iṣlíḋè">
                      <a:extLst>
                        <a:ext uri="{FF2B5EF4-FFF2-40B4-BE49-F238E27FC236}">
                          <a16:creationId xmlns:a16="http://schemas.microsoft.com/office/drawing/2014/main" id="{36F5111F-2249-4D7D-83D5-70D618258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2" name="iṥļïḋè">
                      <a:extLst>
                        <a:ext uri="{FF2B5EF4-FFF2-40B4-BE49-F238E27FC236}">
                          <a16:creationId xmlns:a16="http://schemas.microsoft.com/office/drawing/2014/main" id="{37176CAD-A675-4FB2-992E-75B817257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3" name="íşḷiḓè">
                      <a:extLst>
                        <a:ext uri="{FF2B5EF4-FFF2-40B4-BE49-F238E27FC236}">
                          <a16:creationId xmlns:a16="http://schemas.microsoft.com/office/drawing/2014/main" id="{140EDB41-46FC-4F80-96EC-1000E68DA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4" name="ï$ľiḑé">
                      <a:extLst>
                        <a:ext uri="{FF2B5EF4-FFF2-40B4-BE49-F238E27FC236}">
                          <a16:creationId xmlns:a16="http://schemas.microsoft.com/office/drawing/2014/main" id="{2FE87B07-F5EE-4A3A-84F1-46B1B3C54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5" name="íṣ1íḑè">
                      <a:extLst>
                        <a:ext uri="{FF2B5EF4-FFF2-40B4-BE49-F238E27FC236}">
                          <a16:creationId xmlns:a16="http://schemas.microsoft.com/office/drawing/2014/main" id="{D5C72920-13F6-43B2-A661-96074498D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6" name="ïṥḷîḋè">
                      <a:extLst>
                        <a:ext uri="{FF2B5EF4-FFF2-40B4-BE49-F238E27FC236}">
                          <a16:creationId xmlns:a16="http://schemas.microsoft.com/office/drawing/2014/main" id="{A4A0F3AF-5CD3-42D7-B931-12D02C162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7" name="işļïḓè">
                      <a:extLst>
                        <a:ext uri="{FF2B5EF4-FFF2-40B4-BE49-F238E27FC236}">
                          <a16:creationId xmlns:a16="http://schemas.microsoft.com/office/drawing/2014/main" id="{74F6F23A-B8A0-42B5-88DE-D5755E4E7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8" name="i$ľîdê">
                      <a:extLst>
                        <a:ext uri="{FF2B5EF4-FFF2-40B4-BE49-F238E27FC236}">
                          <a16:creationId xmlns:a16="http://schemas.microsoft.com/office/drawing/2014/main" id="{DEFBD931-9331-4CA2-A655-B98B6A5D6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9" name="ïslïde">
                      <a:extLst>
                        <a:ext uri="{FF2B5EF4-FFF2-40B4-BE49-F238E27FC236}">
                          <a16:creationId xmlns:a16="http://schemas.microsoft.com/office/drawing/2014/main" id="{1175D9B7-49AA-437E-9833-FD8D96D23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0" name="ïşḻîdé">
                      <a:extLst>
                        <a:ext uri="{FF2B5EF4-FFF2-40B4-BE49-F238E27FC236}">
                          <a16:creationId xmlns:a16="http://schemas.microsoft.com/office/drawing/2014/main" id="{C8C66E47-F576-4364-923A-C2A621C5F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íṣḻiḓé">
                      <a:extLst>
                        <a:ext uri="{FF2B5EF4-FFF2-40B4-BE49-F238E27FC236}">
                          <a16:creationId xmlns:a16="http://schemas.microsoft.com/office/drawing/2014/main" id="{329C06CC-A6F0-4CE9-923D-2083E4A6F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îŝḷidê">
                      <a:extLst>
                        <a:ext uri="{FF2B5EF4-FFF2-40B4-BE49-F238E27FC236}">
                          <a16:creationId xmlns:a16="http://schemas.microsoft.com/office/drawing/2014/main" id="{D2FFA203-9B0F-4669-B29A-E6A4399B5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3" name="ïSľidè">
                      <a:extLst>
                        <a:ext uri="{FF2B5EF4-FFF2-40B4-BE49-F238E27FC236}">
                          <a16:creationId xmlns:a16="http://schemas.microsoft.com/office/drawing/2014/main" id="{07F693A8-FCE1-48E4-87E0-EC9845E2D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4" name="íŝļiḑé">
                      <a:extLst>
                        <a:ext uri="{FF2B5EF4-FFF2-40B4-BE49-F238E27FC236}">
                          <a16:creationId xmlns:a16="http://schemas.microsoft.com/office/drawing/2014/main" id="{F5BC8B64-3BAC-4544-9728-0F264FADB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5" name="işľîḓè">
                      <a:extLst>
                        <a:ext uri="{FF2B5EF4-FFF2-40B4-BE49-F238E27FC236}">
                          <a16:creationId xmlns:a16="http://schemas.microsoft.com/office/drawing/2014/main" id="{1B66A95D-FFC1-488F-8D08-270518309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6" name="îṥḻïḍe">
                      <a:extLst>
                        <a:ext uri="{FF2B5EF4-FFF2-40B4-BE49-F238E27FC236}">
                          <a16:creationId xmlns:a16="http://schemas.microsoft.com/office/drawing/2014/main" id="{CD7A5D19-3355-47D6-86B5-C9A5306DD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7" name="íşľïďè">
                      <a:extLst>
                        <a:ext uri="{FF2B5EF4-FFF2-40B4-BE49-F238E27FC236}">
                          <a16:creationId xmlns:a16="http://schemas.microsoft.com/office/drawing/2014/main" id="{07D4EBFA-9958-4EE6-B7B1-DAC245778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95" name="íṥ1íḋê">
                    <a:extLst>
                      <a:ext uri="{FF2B5EF4-FFF2-40B4-BE49-F238E27FC236}">
                        <a16:creationId xmlns:a16="http://schemas.microsoft.com/office/drawing/2014/main" id="{5C20559D-C77A-494D-BC4C-0181EDBFADBA}"/>
                      </a:ext>
                    </a:extLst>
                  </p:cNvPr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" name="îŝḻïḑe">
                  <a:extLst>
                    <a:ext uri="{FF2B5EF4-FFF2-40B4-BE49-F238E27FC236}">
                      <a16:creationId xmlns:a16="http://schemas.microsoft.com/office/drawing/2014/main" id="{40E6C8B0-3D32-410B-88AF-89414E8B0294}"/>
                    </a:ext>
                  </a:extLst>
                </p:cNvPr>
                <p:cNvGrpSpPr/>
                <p:nvPr/>
              </p:nvGrpSpPr>
              <p:grpSpPr>
                <a:xfrm>
                  <a:off x="444500" y="3075580"/>
                  <a:ext cx="11302998" cy="898429"/>
                  <a:chOff x="444500" y="2004428"/>
                  <a:chExt cx="11302998" cy="898429"/>
                </a:xfrm>
              </p:grpSpPr>
              <p:grpSp>
                <p:nvGrpSpPr>
                  <p:cNvPr id="70" name="iṧ1ïḑê">
                    <a:extLst>
                      <a:ext uri="{FF2B5EF4-FFF2-40B4-BE49-F238E27FC236}">
                        <a16:creationId xmlns:a16="http://schemas.microsoft.com/office/drawing/2014/main" id="{52F6D092-B749-49EE-9475-E21F24501475}"/>
                      </a:ext>
                    </a:extLst>
                  </p:cNvPr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72" name="îşḻíḋè">
                      <a:extLst>
                        <a:ext uri="{FF2B5EF4-FFF2-40B4-BE49-F238E27FC236}">
                          <a16:creationId xmlns:a16="http://schemas.microsoft.com/office/drawing/2014/main" id="{B7317220-D32B-4E4E-8EAA-D5CC6E9EB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3" name="iṡ1íďê">
                      <a:extLst>
                        <a:ext uri="{FF2B5EF4-FFF2-40B4-BE49-F238E27FC236}">
                          <a16:creationId xmlns:a16="http://schemas.microsoft.com/office/drawing/2014/main" id="{809B4A54-2CF3-409B-B7CF-952CDEA9E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4" name="iş1íḓé">
                      <a:extLst>
                        <a:ext uri="{FF2B5EF4-FFF2-40B4-BE49-F238E27FC236}">
                          <a16:creationId xmlns:a16="http://schemas.microsoft.com/office/drawing/2014/main" id="{406E696E-C67B-4933-8633-B061AA324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5" name="ïšļiḑe">
                      <a:extLst>
                        <a:ext uri="{FF2B5EF4-FFF2-40B4-BE49-F238E27FC236}">
                          <a16:creationId xmlns:a16="http://schemas.microsoft.com/office/drawing/2014/main" id="{890B8112-B6FC-4184-A915-0EED0B5EE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6" name="iṩḷiḓe">
                      <a:extLst>
                        <a:ext uri="{FF2B5EF4-FFF2-40B4-BE49-F238E27FC236}">
                          <a16:creationId xmlns:a16="http://schemas.microsoft.com/office/drawing/2014/main" id="{B2DEAD26-DC3C-4D44-A738-63C90FA2E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7" name="íŝḷîďê">
                      <a:extLst>
                        <a:ext uri="{FF2B5EF4-FFF2-40B4-BE49-F238E27FC236}">
                          <a16:creationId xmlns:a16="http://schemas.microsoft.com/office/drawing/2014/main" id="{CAFBCC7D-D5B0-44E6-BC50-B70121762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8" name="íSlîḓe">
                      <a:extLst>
                        <a:ext uri="{FF2B5EF4-FFF2-40B4-BE49-F238E27FC236}">
                          <a16:creationId xmlns:a16="http://schemas.microsoft.com/office/drawing/2014/main" id="{9313B5B5-57A4-4EE1-B3E1-213CFC22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9" name="iş1îḑe">
                      <a:extLst>
                        <a:ext uri="{FF2B5EF4-FFF2-40B4-BE49-F238E27FC236}">
                          <a16:creationId xmlns:a16="http://schemas.microsoft.com/office/drawing/2014/main" id="{1F845E31-5368-477F-8651-D29CF1430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0" name="íşḻíḑè">
                      <a:extLst>
                        <a:ext uri="{FF2B5EF4-FFF2-40B4-BE49-F238E27FC236}">
                          <a16:creationId xmlns:a16="http://schemas.microsoft.com/office/drawing/2014/main" id="{14959EE6-A50E-4E38-8E47-7573B41E8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1" name="íṩlïḍê">
                      <a:extLst>
                        <a:ext uri="{FF2B5EF4-FFF2-40B4-BE49-F238E27FC236}">
                          <a16:creationId xmlns:a16="http://schemas.microsoft.com/office/drawing/2014/main" id="{7F111B3A-65C2-49B2-8888-48D0D7981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2" name="îšļiďe">
                      <a:extLst>
                        <a:ext uri="{FF2B5EF4-FFF2-40B4-BE49-F238E27FC236}">
                          <a16:creationId xmlns:a16="http://schemas.microsoft.com/office/drawing/2014/main" id="{ED7603F3-E791-4765-91D3-DF8A171DF3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3" name="iṣḻídé">
                      <a:extLst>
                        <a:ext uri="{FF2B5EF4-FFF2-40B4-BE49-F238E27FC236}">
                          <a16:creationId xmlns:a16="http://schemas.microsoft.com/office/drawing/2014/main" id="{CA9C9BA2-FE60-46B4-A7E4-FE6ACF5D4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4" name="í$1îdé">
                      <a:extLst>
                        <a:ext uri="{FF2B5EF4-FFF2-40B4-BE49-F238E27FC236}">
                          <a16:creationId xmlns:a16="http://schemas.microsoft.com/office/drawing/2014/main" id="{AF81A712-2EE7-4B87-B34D-E3F981110C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5" name="ïṣḻîďê">
                      <a:extLst>
                        <a:ext uri="{FF2B5EF4-FFF2-40B4-BE49-F238E27FC236}">
                          <a16:creationId xmlns:a16="http://schemas.microsoft.com/office/drawing/2014/main" id="{4B4FD5DB-7994-4A83-B1F3-39DB480C0F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6" name="iS1íḋè">
                      <a:extLst>
                        <a:ext uri="{FF2B5EF4-FFF2-40B4-BE49-F238E27FC236}">
                          <a16:creationId xmlns:a16="http://schemas.microsoft.com/office/drawing/2014/main" id="{D82C97B4-52FF-474B-B75D-2939C4248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7" name="íṡḷíďê">
                      <a:extLst>
                        <a:ext uri="{FF2B5EF4-FFF2-40B4-BE49-F238E27FC236}">
                          <a16:creationId xmlns:a16="http://schemas.microsoft.com/office/drawing/2014/main" id="{D7DCDF4F-23DA-4EC6-BD11-12B7BA81E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8" name="ís1ïḑê">
                      <a:extLst>
                        <a:ext uri="{FF2B5EF4-FFF2-40B4-BE49-F238E27FC236}">
                          <a16:creationId xmlns:a16="http://schemas.microsoft.com/office/drawing/2014/main" id="{6AC12698-6D66-4CFB-97FD-C72EF5AFC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9" name="iSḻidè">
                      <a:extLst>
                        <a:ext uri="{FF2B5EF4-FFF2-40B4-BE49-F238E27FC236}">
                          <a16:creationId xmlns:a16="http://schemas.microsoft.com/office/drawing/2014/main" id="{4B708E75-0F59-49CF-8DB5-8351E7F9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0" name="íŝľîďé">
                      <a:extLst>
                        <a:ext uri="{FF2B5EF4-FFF2-40B4-BE49-F238E27FC236}">
                          <a16:creationId xmlns:a16="http://schemas.microsoft.com/office/drawing/2014/main" id="{CF8E8387-B3EA-4019-AF3E-DADE175BF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1" name="ïS1ïḓê">
                      <a:extLst>
                        <a:ext uri="{FF2B5EF4-FFF2-40B4-BE49-F238E27FC236}">
                          <a16:creationId xmlns:a16="http://schemas.microsoft.com/office/drawing/2014/main" id="{C06585C8-30F3-48DE-8EDE-A16FD95A2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2" name="iṥľîḓé">
                      <a:extLst>
                        <a:ext uri="{FF2B5EF4-FFF2-40B4-BE49-F238E27FC236}">
                          <a16:creationId xmlns:a16="http://schemas.microsoft.com/office/drawing/2014/main" id="{62FE8E73-8D03-4C02-832A-A6113D16D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3" name="ïşliḋê">
                      <a:extLst>
                        <a:ext uri="{FF2B5EF4-FFF2-40B4-BE49-F238E27FC236}">
                          <a16:creationId xmlns:a16="http://schemas.microsoft.com/office/drawing/2014/main" id="{569901DB-92FA-4726-B58A-E1C62B4CA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71" name="îs1ïḑê">
                    <a:extLst>
                      <a:ext uri="{FF2B5EF4-FFF2-40B4-BE49-F238E27FC236}">
                        <a16:creationId xmlns:a16="http://schemas.microsoft.com/office/drawing/2014/main" id="{0A557DAB-E17A-449E-A265-B155AAEC5E16}"/>
                      </a:ext>
                    </a:extLst>
                  </p:cNvPr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íṡļïḑé">
                  <a:extLst>
                    <a:ext uri="{FF2B5EF4-FFF2-40B4-BE49-F238E27FC236}">
                      <a16:creationId xmlns:a16="http://schemas.microsoft.com/office/drawing/2014/main" id="{171C26C6-456D-4EB3-A10E-6C765CCBF7E3}"/>
                    </a:ext>
                  </a:extLst>
                </p:cNvPr>
                <p:cNvGrpSpPr/>
                <p:nvPr/>
              </p:nvGrpSpPr>
              <p:grpSpPr>
                <a:xfrm>
                  <a:off x="444500" y="3970389"/>
                  <a:ext cx="11302998" cy="898429"/>
                  <a:chOff x="444500" y="2004428"/>
                  <a:chExt cx="11302998" cy="898429"/>
                </a:xfrm>
              </p:grpSpPr>
              <p:grpSp>
                <p:nvGrpSpPr>
                  <p:cNvPr id="46" name="iŝľîḋè">
                    <a:extLst>
                      <a:ext uri="{FF2B5EF4-FFF2-40B4-BE49-F238E27FC236}">
                        <a16:creationId xmlns:a16="http://schemas.microsoft.com/office/drawing/2014/main" id="{A22C225F-B0C3-45EE-836C-35373E807347}"/>
                      </a:ext>
                    </a:extLst>
                  </p:cNvPr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48" name="ïş1îdè">
                      <a:extLst>
                        <a:ext uri="{FF2B5EF4-FFF2-40B4-BE49-F238E27FC236}">
                          <a16:creationId xmlns:a16="http://schemas.microsoft.com/office/drawing/2014/main" id="{76ACBF17-C827-404D-BD72-96F75FEE1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9" name="iŝľïḍê">
                      <a:extLst>
                        <a:ext uri="{FF2B5EF4-FFF2-40B4-BE49-F238E27FC236}">
                          <a16:creationId xmlns:a16="http://schemas.microsoft.com/office/drawing/2014/main" id="{38948DAB-4251-426F-ADBF-BCD1104D2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0" name="ïṥliḑê">
                      <a:extLst>
                        <a:ext uri="{FF2B5EF4-FFF2-40B4-BE49-F238E27FC236}">
                          <a16:creationId xmlns:a16="http://schemas.microsoft.com/office/drawing/2014/main" id="{025EB550-65BE-4160-A496-5C2135DDE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1" name="íṥliḋe">
                      <a:extLst>
                        <a:ext uri="{FF2B5EF4-FFF2-40B4-BE49-F238E27FC236}">
                          <a16:creationId xmlns:a16="http://schemas.microsoft.com/office/drawing/2014/main" id="{E77BAF17-048C-4466-BB0E-D1EA0C6FC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2" name="i$ľídê">
                      <a:extLst>
                        <a:ext uri="{FF2B5EF4-FFF2-40B4-BE49-F238E27FC236}">
                          <a16:creationId xmlns:a16="http://schemas.microsoft.com/office/drawing/2014/main" id="{857A0906-50A6-467F-BE10-8F90EC3AA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3" name="îSľiďê">
                      <a:extLst>
                        <a:ext uri="{FF2B5EF4-FFF2-40B4-BE49-F238E27FC236}">
                          <a16:creationId xmlns:a16="http://schemas.microsoft.com/office/drawing/2014/main" id="{C9188977-FA76-463C-808C-A37E69A26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4" name="ïṩľïḍe">
                      <a:extLst>
                        <a:ext uri="{FF2B5EF4-FFF2-40B4-BE49-F238E27FC236}">
                          <a16:creationId xmlns:a16="http://schemas.microsoft.com/office/drawing/2014/main" id="{C30D1757-A4E9-4C59-B43B-22E6BB678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5" name="íşļiḋé">
                      <a:extLst>
                        <a:ext uri="{FF2B5EF4-FFF2-40B4-BE49-F238E27FC236}">
                          <a16:creationId xmlns:a16="http://schemas.microsoft.com/office/drawing/2014/main" id="{8EB2FE3C-F605-4BA9-BCED-A93474FCF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6" name="îṩļiḍe">
                      <a:extLst>
                        <a:ext uri="{FF2B5EF4-FFF2-40B4-BE49-F238E27FC236}">
                          <a16:creationId xmlns:a16="http://schemas.microsoft.com/office/drawing/2014/main" id="{3655AFEB-FC2E-4A84-A4E1-E12679099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7" name="îṧļïḍê">
                      <a:extLst>
                        <a:ext uri="{FF2B5EF4-FFF2-40B4-BE49-F238E27FC236}">
                          <a16:creationId xmlns:a16="http://schemas.microsoft.com/office/drawing/2014/main" id="{2139BE79-FE9B-4033-9855-F386BC79C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8" name="iṥļîḋè">
                      <a:extLst>
                        <a:ext uri="{FF2B5EF4-FFF2-40B4-BE49-F238E27FC236}">
                          <a16:creationId xmlns:a16="http://schemas.microsoft.com/office/drawing/2014/main" id="{CCE31189-5E21-4907-B246-5F873A343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9" name="îṧļíḍe">
                      <a:extLst>
                        <a:ext uri="{FF2B5EF4-FFF2-40B4-BE49-F238E27FC236}">
                          <a16:creationId xmlns:a16="http://schemas.microsoft.com/office/drawing/2014/main" id="{DA44719A-649A-4F40-BCAF-FE06D208D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0" name="îṥ1iďè">
                      <a:extLst>
                        <a:ext uri="{FF2B5EF4-FFF2-40B4-BE49-F238E27FC236}">
                          <a16:creationId xmlns:a16="http://schemas.microsoft.com/office/drawing/2014/main" id="{AD3208D7-D68E-4F37-9671-34685BB97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1" name="îS1îďé">
                      <a:extLst>
                        <a:ext uri="{FF2B5EF4-FFF2-40B4-BE49-F238E27FC236}">
                          <a16:creationId xmlns:a16="http://schemas.microsoft.com/office/drawing/2014/main" id="{82FF0845-E093-4C1E-A095-BEA4CEEED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2" name="íṥļíḑe">
                      <a:extLst>
                        <a:ext uri="{FF2B5EF4-FFF2-40B4-BE49-F238E27FC236}">
                          <a16:creationId xmlns:a16="http://schemas.microsoft.com/office/drawing/2014/main" id="{65657624-AB13-49F2-8692-9600BF33B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3" name="iṧ1íďê">
                      <a:extLst>
                        <a:ext uri="{FF2B5EF4-FFF2-40B4-BE49-F238E27FC236}">
                          <a16:creationId xmlns:a16="http://schemas.microsoft.com/office/drawing/2014/main" id="{F6B1BEBC-D128-4629-A20C-096D1129E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4" name="íṣļiḑè">
                      <a:extLst>
                        <a:ext uri="{FF2B5EF4-FFF2-40B4-BE49-F238E27FC236}">
                          <a16:creationId xmlns:a16="http://schemas.microsoft.com/office/drawing/2014/main" id="{164917C3-1558-44AF-BAD2-D21BCDE1A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5" name="i$1íḑê">
                      <a:extLst>
                        <a:ext uri="{FF2B5EF4-FFF2-40B4-BE49-F238E27FC236}">
                          <a16:creationId xmlns:a16="http://schemas.microsoft.com/office/drawing/2014/main" id="{7E15F68C-5A4F-4559-A16E-4A6EF398E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iṥḻíḍè">
                      <a:extLst>
                        <a:ext uri="{FF2B5EF4-FFF2-40B4-BE49-F238E27FC236}">
                          <a16:creationId xmlns:a16="http://schemas.microsoft.com/office/drawing/2014/main" id="{3C207127-3C6E-47FD-9CF1-49DBE7C80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7" name="ïśḷïḋê">
                      <a:extLst>
                        <a:ext uri="{FF2B5EF4-FFF2-40B4-BE49-F238E27FC236}">
                          <a16:creationId xmlns:a16="http://schemas.microsoft.com/office/drawing/2014/main" id="{4FBFA059-E06C-4A51-9239-3E8D283B0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8" name="ïślíḋé">
                      <a:extLst>
                        <a:ext uri="{FF2B5EF4-FFF2-40B4-BE49-F238E27FC236}">
                          <a16:creationId xmlns:a16="http://schemas.microsoft.com/office/drawing/2014/main" id="{7A1E3880-6CA9-4240-847C-0D5439171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isļiḓè">
                      <a:extLst>
                        <a:ext uri="{FF2B5EF4-FFF2-40B4-BE49-F238E27FC236}">
                          <a16:creationId xmlns:a16="http://schemas.microsoft.com/office/drawing/2014/main" id="{E8165DF7-561A-4F2C-9477-50C228DD6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47" name="îṡľîḑé">
                    <a:extLst>
                      <a:ext uri="{FF2B5EF4-FFF2-40B4-BE49-F238E27FC236}">
                        <a16:creationId xmlns:a16="http://schemas.microsoft.com/office/drawing/2014/main" id="{26D72E95-BB36-4D88-B447-06BC85D1C5AC}"/>
                      </a:ext>
                    </a:extLst>
                  </p:cNvPr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îṣ1iḑê">
                  <a:extLst>
                    <a:ext uri="{FF2B5EF4-FFF2-40B4-BE49-F238E27FC236}">
                      <a16:creationId xmlns:a16="http://schemas.microsoft.com/office/drawing/2014/main" id="{8E153B72-84BD-41D0-A365-325D520778D5}"/>
                    </a:ext>
                  </a:extLst>
                </p:cNvPr>
                <p:cNvGrpSpPr/>
                <p:nvPr/>
              </p:nvGrpSpPr>
              <p:grpSpPr>
                <a:xfrm>
                  <a:off x="444500" y="4867370"/>
                  <a:ext cx="11302998" cy="898429"/>
                  <a:chOff x="444500" y="2004428"/>
                  <a:chExt cx="11302998" cy="898429"/>
                </a:xfrm>
              </p:grpSpPr>
              <p:grpSp>
                <p:nvGrpSpPr>
                  <p:cNvPr id="22" name="îšlíḑè">
                    <a:extLst>
                      <a:ext uri="{FF2B5EF4-FFF2-40B4-BE49-F238E27FC236}">
                        <a16:creationId xmlns:a16="http://schemas.microsoft.com/office/drawing/2014/main" id="{39A231AD-316E-4421-B001-B0F31DD7C936}"/>
                      </a:ext>
                    </a:extLst>
                  </p:cNvPr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24" name="îşḻîḋe">
                      <a:extLst>
                        <a:ext uri="{FF2B5EF4-FFF2-40B4-BE49-F238E27FC236}">
                          <a16:creationId xmlns:a16="http://schemas.microsoft.com/office/drawing/2014/main" id="{E7F0C5CB-CF75-4782-B459-ED67A5DCF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5" name="íşľîḑé">
                      <a:extLst>
                        <a:ext uri="{FF2B5EF4-FFF2-40B4-BE49-F238E27FC236}">
                          <a16:creationId xmlns:a16="http://schemas.microsoft.com/office/drawing/2014/main" id="{4750BF59-5556-4E1C-B1B1-CFB50FC37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6" name="iṩľïḍè">
                      <a:extLst>
                        <a:ext uri="{FF2B5EF4-FFF2-40B4-BE49-F238E27FC236}">
                          <a16:creationId xmlns:a16="http://schemas.microsoft.com/office/drawing/2014/main" id="{E7506CF1-15B9-4A81-BEA1-99E7D2415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7" name="iŝ1îḋé">
                      <a:extLst>
                        <a:ext uri="{FF2B5EF4-FFF2-40B4-BE49-F238E27FC236}">
                          <a16:creationId xmlns:a16="http://schemas.microsoft.com/office/drawing/2014/main" id="{00EA1F0D-3BD4-41DF-8B34-B362B6E6A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8" name="íṧḻîḑe">
                      <a:extLst>
                        <a:ext uri="{FF2B5EF4-FFF2-40B4-BE49-F238E27FC236}">
                          <a16:creationId xmlns:a16="http://schemas.microsoft.com/office/drawing/2014/main" id="{B755FBCD-D7B4-47D6-9E51-3BAD94ED9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9" name="ïśḷiḍè">
                      <a:extLst>
                        <a:ext uri="{FF2B5EF4-FFF2-40B4-BE49-F238E27FC236}">
                          <a16:creationId xmlns:a16="http://schemas.microsoft.com/office/drawing/2014/main" id="{719DB3AC-DE9E-4887-AAE1-57D3B9096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0" name="ïSḻide">
                      <a:extLst>
                        <a:ext uri="{FF2B5EF4-FFF2-40B4-BE49-F238E27FC236}">
                          <a16:creationId xmlns:a16="http://schemas.microsoft.com/office/drawing/2014/main" id="{92BE2952-1581-4BF0-AB27-92A488C08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1" name="iṩļïde">
                      <a:extLst>
                        <a:ext uri="{FF2B5EF4-FFF2-40B4-BE49-F238E27FC236}">
                          <a16:creationId xmlns:a16="http://schemas.microsoft.com/office/drawing/2014/main" id="{4DE97872-D4BF-4C4C-84B2-49BEC6B13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2" name="ïş1iḍê">
                      <a:extLst>
                        <a:ext uri="{FF2B5EF4-FFF2-40B4-BE49-F238E27FC236}">
                          <a16:creationId xmlns:a16="http://schemas.microsoft.com/office/drawing/2014/main" id="{F3304945-98EA-4929-8640-9ED9CA83F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3" name="îSḷíḍè">
                      <a:extLst>
                        <a:ext uri="{FF2B5EF4-FFF2-40B4-BE49-F238E27FC236}">
                          <a16:creationId xmlns:a16="http://schemas.microsoft.com/office/drawing/2014/main" id="{55DDF3E3-0946-490B-A0DA-28A3BE9D4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4" name="iṧľíḓe">
                      <a:extLst>
                        <a:ext uri="{FF2B5EF4-FFF2-40B4-BE49-F238E27FC236}">
                          <a16:creationId xmlns:a16="http://schemas.microsoft.com/office/drawing/2014/main" id="{5F52EA4B-337B-4B03-A5DF-8C88DACBD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5" name="ïS1ïďè">
                      <a:extLst>
                        <a:ext uri="{FF2B5EF4-FFF2-40B4-BE49-F238E27FC236}">
                          <a16:creationId xmlns:a16="http://schemas.microsoft.com/office/drawing/2014/main" id="{548FAB1E-FBE0-4A52-9E7D-A09ABA0BB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6" name="íşḷïḍê">
                      <a:extLst>
                        <a:ext uri="{FF2B5EF4-FFF2-40B4-BE49-F238E27FC236}">
                          <a16:creationId xmlns:a16="http://schemas.microsoft.com/office/drawing/2014/main" id="{4F0B994C-97FD-4779-AFD2-827AA2F64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7" name="ïṡḷîḑé">
                      <a:extLst>
                        <a:ext uri="{FF2B5EF4-FFF2-40B4-BE49-F238E27FC236}">
                          <a16:creationId xmlns:a16="http://schemas.microsoft.com/office/drawing/2014/main" id="{40F76A62-A51C-4F33-ADA0-0F8A5E6C4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8" name="işḻïḑè">
                      <a:extLst>
                        <a:ext uri="{FF2B5EF4-FFF2-40B4-BE49-F238E27FC236}">
                          <a16:creationId xmlns:a16="http://schemas.microsoft.com/office/drawing/2014/main" id="{8B3B5EC2-E760-4FE3-8DC5-E54866702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9" name="îṥļídè">
                      <a:extLst>
                        <a:ext uri="{FF2B5EF4-FFF2-40B4-BE49-F238E27FC236}">
                          <a16:creationId xmlns:a16="http://schemas.microsoft.com/office/drawing/2014/main" id="{D62CFE33-45F5-4E69-816A-B2E02E691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0" name="ïşḷídê">
                      <a:extLst>
                        <a:ext uri="{FF2B5EF4-FFF2-40B4-BE49-F238E27FC236}">
                          <a16:creationId xmlns:a16="http://schemas.microsoft.com/office/drawing/2014/main" id="{85766836-163B-4BB0-9EAB-174EC932C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1" name="iş1îḑè">
                      <a:extLst>
                        <a:ext uri="{FF2B5EF4-FFF2-40B4-BE49-F238E27FC236}">
                          <a16:creationId xmlns:a16="http://schemas.microsoft.com/office/drawing/2014/main" id="{62E84CBC-04F0-4F62-ADEB-B837DBD3D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2" name="iŝḷïḍe">
                      <a:extLst>
                        <a:ext uri="{FF2B5EF4-FFF2-40B4-BE49-F238E27FC236}">
                          <a16:creationId xmlns:a16="http://schemas.microsoft.com/office/drawing/2014/main" id="{0D9D8E32-A6F9-4A57-BA64-49A4842B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3" name="îṥ1ïḋé">
                      <a:extLst>
                        <a:ext uri="{FF2B5EF4-FFF2-40B4-BE49-F238E27FC236}">
                          <a16:creationId xmlns:a16="http://schemas.microsoft.com/office/drawing/2014/main" id="{DFEE2BE4-5487-4C1C-B00B-A36FCA933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4" name="íšľïḍè">
                      <a:extLst>
                        <a:ext uri="{FF2B5EF4-FFF2-40B4-BE49-F238E27FC236}">
                          <a16:creationId xmlns:a16="http://schemas.microsoft.com/office/drawing/2014/main" id="{4E3A642C-8B1F-46CA-A91B-D820B4F13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5" name="îşḻíďè">
                      <a:extLst>
                        <a:ext uri="{FF2B5EF4-FFF2-40B4-BE49-F238E27FC236}">
                          <a16:creationId xmlns:a16="http://schemas.microsoft.com/office/drawing/2014/main" id="{F2FA7413-ED59-4906-9D5D-E700191BC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23" name="iṣlïḑé">
                    <a:extLst>
                      <a:ext uri="{FF2B5EF4-FFF2-40B4-BE49-F238E27FC236}">
                        <a16:creationId xmlns:a16="http://schemas.microsoft.com/office/drawing/2014/main" id="{BCBFFE75-B789-43A2-9690-86C802D0561D}"/>
                      </a:ext>
                    </a:extLst>
                  </p:cNvPr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Text here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7" name="îṡľíḓê">
              <a:extLst>
                <a:ext uri="{FF2B5EF4-FFF2-40B4-BE49-F238E27FC236}">
                  <a16:creationId xmlns:a16="http://schemas.microsoft.com/office/drawing/2014/main" id="{391DC787-1589-45E8-8A29-E80002387E9E}"/>
                </a:ext>
              </a:extLst>
            </p:cNvPr>
            <p:cNvSpPr/>
            <p:nvPr/>
          </p:nvSpPr>
          <p:spPr>
            <a:xfrm>
              <a:off x="3307414" y="2788672"/>
              <a:ext cx="2954031" cy="246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ŝ1îḓé">
              <a:extLst>
                <a:ext uri="{FF2B5EF4-FFF2-40B4-BE49-F238E27FC236}">
                  <a16:creationId xmlns:a16="http://schemas.microsoft.com/office/drawing/2014/main" id="{D094022A-034A-4C2A-9B92-A368BBAEECEB}"/>
                </a:ext>
              </a:extLst>
            </p:cNvPr>
            <p:cNvSpPr/>
            <p:nvPr/>
          </p:nvSpPr>
          <p:spPr>
            <a:xfrm>
              <a:off x="4573426" y="3695862"/>
              <a:ext cx="2954031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sḷïde">
              <a:extLst>
                <a:ext uri="{FF2B5EF4-FFF2-40B4-BE49-F238E27FC236}">
                  <a16:creationId xmlns:a16="http://schemas.microsoft.com/office/drawing/2014/main" id="{D1A2F082-8AE7-4AD4-8C56-BEF7EA7DBC88}"/>
                </a:ext>
              </a:extLst>
            </p:cNvPr>
            <p:cNvSpPr/>
            <p:nvPr/>
          </p:nvSpPr>
          <p:spPr>
            <a:xfrm>
              <a:off x="8371465" y="3695862"/>
              <a:ext cx="1266013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ļîďé">
              <a:extLst>
                <a:ext uri="{FF2B5EF4-FFF2-40B4-BE49-F238E27FC236}">
                  <a16:creationId xmlns:a16="http://schemas.microsoft.com/office/drawing/2014/main" id="{8DFCD500-DF49-4C54-B6B8-653DD084E408}"/>
                </a:ext>
              </a:extLst>
            </p:cNvPr>
            <p:cNvSpPr/>
            <p:nvPr/>
          </p:nvSpPr>
          <p:spPr>
            <a:xfrm>
              <a:off x="3940420" y="4589947"/>
              <a:ext cx="4431044" cy="246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ṧḷíḓê">
              <a:extLst>
                <a:ext uri="{FF2B5EF4-FFF2-40B4-BE49-F238E27FC236}">
                  <a16:creationId xmlns:a16="http://schemas.microsoft.com/office/drawing/2014/main" id="{123E0E0F-0C98-465D-ABE7-4169F81669DC}"/>
                </a:ext>
              </a:extLst>
            </p:cNvPr>
            <p:cNvSpPr/>
            <p:nvPr/>
          </p:nvSpPr>
          <p:spPr>
            <a:xfrm>
              <a:off x="2885408" y="5464340"/>
              <a:ext cx="2954032" cy="2467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ṧḻíḋê">
              <a:extLst>
                <a:ext uri="{FF2B5EF4-FFF2-40B4-BE49-F238E27FC236}">
                  <a16:creationId xmlns:a16="http://schemas.microsoft.com/office/drawing/2014/main" id="{8499041E-8076-4476-84DD-FED5AECD5158}"/>
                </a:ext>
              </a:extLst>
            </p:cNvPr>
            <p:cNvSpPr/>
            <p:nvPr/>
          </p:nvSpPr>
          <p:spPr>
            <a:xfrm>
              <a:off x="7527454" y="5463290"/>
              <a:ext cx="3798040" cy="2467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8734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49A7C3-A2D9-42E4-AE1D-87DFC4EAFB0B}"/>
              </a:ext>
            </a:extLst>
          </p:cNvPr>
          <p:cNvGrpSpPr/>
          <p:nvPr/>
        </p:nvGrpSpPr>
        <p:grpSpPr>
          <a:xfrm>
            <a:off x="651850" y="1130300"/>
            <a:ext cx="10867051" cy="5003800"/>
            <a:chOff x="651850" y="1130300"/>
            <a:chExt cx="10867051" cy="5003800"/>
          </a:xfrm>
        </p:grpSpPr>
        <p:sp>
          <p:nvSpPr>
            <p:cNvPr id="6" name="TextBox 221">
              <a:extLst>
                <a:ext uri="{FF2B5EF4-FFF2-40B4-BE49-F238E27FC236}">
                  <a16:creationId xmlns:a16="http://schemas.microsoft.com/office/drawing/2014/main" id="{9C9B497B-3CBE-4F7B-8144-24E05BD1740D}"/>
                </a:ext>
              </a:extLst>
            </p:cNvPr>
            <p:cNvSpPr txBox="1">
              <a:spLocks/>
            </p:cNvSpPr>
            <p:nvPr/>
          </p:nvSpPr>
          <p:spPr>
            <a:xfrm>
              <a:off x="10632990" y="4925358"/>
              <a:ext cx="885910" cy="285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normAutofit/>
            </a:bodyPr>
            <a:lstStyle/>
            <a:p>
              <a:pPr algn="ctr"/>
              <a:r>
                <a:rPr lang="en-US" sz="1200" b="1" dirty="0"/>
                <a:t>XXXXX</a:t>
              </a:r>
              <a:endParaRPr lang="id-ID" sz="1200" b="1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45F3143-4240-406D-8F14-A3E283D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50" y="5683250"/>
              <a:ext cx="907160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JAN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047B475-DE1B-49CC-B473-81E8A80DF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010" y="5683250"/>
              <a:ext cx="904016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FEB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743C9743-B9C5-4FC3-BE9C-31A10CE7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025" y="5683250"/>
              <a:ext cx="907160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MAR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3B64455-E23E-445D-971F-420D7C1BC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185" y="5683250"/>
              <a:ext cx="904016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APR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B32F63F-846E-4119-B410-97B343FCA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200" y="5683250"/>
              <a:ext cx="907160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MAY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D6DAC87-6807-4FA5-BCFA-383EF4BC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360" y="5683250"/>
              <a:ext cx="904016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JUN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51B99C44-68FB-4D16-A24B-3B0D7A5C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5375" y="5683250"/>
              <a:ext cx="907160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JUL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6FC8B91-848A-4AAC-9E54-20517F7D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535" y="5683250"/>
              <a:ext cx="904016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AUG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C3E5DD1-422A-45ED-A446-DADC2FB6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50" y="5683250"/>
              <a:ext cx="907160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SEP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0CE88C2-3AEF-4A25-98FF-E6EFF849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3710" y="5683250"/>
              <a:ext cx="904016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OCT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FAD85E8-66D7-4DBB-8E88-693A279B3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7725" y="5683250"/>
              <a:ext cx="904016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NOV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A6DF618-B9F5-4EC2-9EA0-949F0DFC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1741" y="5683250"/>
              <a:ext cx="907160" cy="450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DEC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97F7B10E-7193-4A4B-9040-3F280799F33A}"/>
                </a:ext>
              </a:extLst>
            </p:cNvPr>
            <p:cNvSpPr/>
            <p:nvPr/>
          </p:nvSpPr>
          <p:spPr>
            <a:xfrm>
              <a:off x="673100" y="1186719"/>
              <a:ext cx="10845800" cy="323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26">
              <a:extLst>
                <a:ext uri="{FF2B5EF4-FFF2-40B4-BE49-F238E27FC236}">
                  <a16:creationId xmlns:a16="http://schemas.microsoft.com/office/drawing/2014/main" id="{6E5A1A37-78EA-4155-89BB-1A23291EE0FC}"/>
                </a:ext>
              </a:extLst>
            </p:cNvPr>
            <p:cNvSpPr/>
            <p:nvPr/>
          </p:nvSpPr>
          <p:spPr>
            <a:xfrm>
              <a:off x="891524" y="1130300"/>
              <a:ext cx="4339827" cy="4359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Supporting text here.</a:t>
              </a:r>
            </a:p>
          </p:txBody>
        </p:sp>
        <p:sp>
          <p:nvSpPr>
            <p:cNvPr id="21" name="Rectangle 252">
              <a:extLst>
                <a:ext uri="{FF2B5EF4-FFF2-40B4-BE49-F238E27FC236}">
                  <a16:creationId xmlns:a16="http://schemas.microsoft.com/office/drawing/2014/main" id="{671CFA98-E719-4DEC-B1B1-F8E2EA8A857C}"/>
                </a:ext>
              </a:extLst>
            </p:cNvPr>
            <p:cNvSpPr/>
            <p:nvPr/>
          </p:nvSpPr>
          <p:spPr>
            <a:xfrm>
              <a:off x="673100" y="1802217"/>
              <a:ext cx="10845800" cy="323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9">
              <a:extLst>
                <a:ext uri="{FF2B5EF4-FFF2-40B4-BE49-F238E27FC236}">
                  <a16:creationId xmlns:a16="http://schemas.microsoft.com/office/drawing/2014/main" id="{CD535E2A-7636-445F-B314-357E3BBD861A}"/>
                </a:ext>
              </a:extLst>
            </p:cNvPr>
            <p:cNvSpPr/>
            <p:nvPr/>
          </p:nvSpPr>
          <p:spPr>
            <a:xfrm>
              <a:off x="2626850" y="1745798"/>
              <a:ext cx="4339829" cy="435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Supporting text here.</a:t>
              </a:r>
            </a:p>
          </p:txBody>
        </p:sp>
        <p:sp>
          <p:nvSpPr>
            <p:cNvPr id="23" name="Rectangle 253">
              <a:extLst>
                <a:ext uri="{FF2B5EF4-FFF2-40B4-BE49-F238E27FC236}">
                  <a16:creationId xmlns:a16="http://schemas.microsoft.com/office/drawing/2014/main" id="{552E870E-E970-4BC1-9023-8BBB88E36E2E}"/>
                </a:ext>
              </a:extLst>
            </p:cNvPr>
            <p:cNvSpPr/>
            <p:nvPr/>
          </p:nvSpPr>
          <p:spPr>
            <a:xfrm>
              <a:off x="673100" y="2417715"/>
              <a:ext cx="10845800" cy="323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30">
              <a:extLst>
                <a:ext uri="{FF2B5EF4-FFF2-40B4-BE49-F238E27FC236}">
                  <a16:creationId xmlns:a16="http://schemas.microsoft.com/office/drawing/2014/main" id="{F3AADDDE-1AFE-4A8A-82CA-BD28FC8B89E1}"/>
                </a:ext>
              </a:extLst>
            </p:cNvPr>
            <p:cNvSpPr/>
            <p:nvPr/>
          </p:nvSpPr>
          <p:spPr>
            <a:xfrm>
              <a:off x="3711000" y="2361296"/>
              <a:ext cx="5205984" cy="4359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Supporting text here.</a:t>
              </a:r>
            </a:p>
          </p:txBody>
        </p:sp>
        <p:sp>
          <p:nvSpPr>
            <p:cNvPr id="25" name="Rectangle 254">
              <a:extLst>
                <a:ext uri="{FF2B5EF4-FFF2-40B4-BE49-F238E27FC236}">
                  <a16:creationId xmlns:a16="http://schemas.microsoft.com/office/drawing/2014/main" id="{377EBF8E-2F73-4B59-AAAC-D116E76A1448}"/>
                </a:ext>
              </a:extLst>
            </p:cNvPr>
            <p:cNvSpPr/>
            <p:nvPr/>
          </p:nvSpPr>
          <p:spPr>
            <a:xfrm>
              <a:off x="673100" y="3033213"/>
              <a:ext cx="10845800" cy="323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33">
              <a:extLst>
                <a:ext uri="{FF2B5EF4-FFF2-40B4-BE49-F238E27FC236}">
                  <a16:creationId xmlns:a16="http://schemas.microsoft.com/office/drawing/2014/main" id="{39D38131-12AD-460D-92F9-206A29979BD2}"/>
                </a:ext>
              </a:extLst>
            </p:cNvPr>
            <p:cNvSpPr/>
            <p:nvPr/>
          </p:nvSpPr>
          <p:spPr>
            <a:xfrm>
              <a:off x="2626850" y="2976794"/>
              <a:ext cx="8779852" cy="4359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/>
                <a:t>Supporting text here.</a:t>
              </a:r>
            </a:p>
          </p:txBody>
        </p:sp>
        <p:sp>
          <p:nvSpPr>
            <p:cNvPr id="27" name="Rectangle 255">
              <a:extLst>
                <a:ext uri="{FF2B5EF4-FFF2-40B4-BE49-F238E27FC236}">
                  <a16:creationId xmlns:a16="http://schemas.microsoft.com/office/drawing/2014/main" id="{076E8D17-9384-40E1-9D7B-444F524DF365}"/>
                </a:ext>
              </a:extLst>
            </p:cNvPr>
            <p:cNvSpPr/>
            <p:nvPr/>
          </p:nvSpPr>
          <p:spPr>
            <a:xfrm>
              <a:off x="673100" y="3648711"/>
              <a:ext cx="10845800" cy="323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34">
              <a:extLst>
                <a:ext uri="{FF2B5EF4-FFF2-40B4-BE49-F238E27FC236}">
                  <a16:creationId xmlns:a16="http://schemas.microsoft.com/office/drawing/2014/main" id="{BAB1CA60-920C-4133-AFA5-97E3453D151B}"/>
                </a:ext>
              </a:extLst>
            </p:cNvPr>
            <p:cNvSpPr/>
            <p:nvPr/>
          </p:nvSpPr>
          <p:spPr>
            <a:xfrm>
              <a:off x="5293558" y="3592292"/>
              <a:ext cx="5205984" cy="4359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Supporting text </a:t>
              </a:r>
              <a:r>
                <a:rPr lang="en-US" altLang="zh-CN" sz="1400">
                  <a:solidFill>
                    <a:schemeClr val="bg1"/>
                  </a:solidFill>
                </a:rPr>
                <a:t>here.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41">
              <a:extLst>
                <a:ext uri="{FF2B5EF4-FFF2-40B4-BE49-F238E27FC236}">
                  <a16:creationId xmlns:a16="http://schemas.microsoft.com/office/drawing/2014/main" id="{C28BAF81-799E-4BD4-A4A8-E0EE2A1679FE}"/>
                </a:ext>
              </a:extLst>
            </p:cNvPr>
            <p:cNvSpPr txBox="1">
              <a:spLocks/>
            </p:cNvSpPr>
            <p:nvPr/>
          </p:nvSpPr>
          <p:spPr>
            <a:xfrm>
              <a:off x="673100" y="4925358"/>
              <a:ext cx="885910" cy="285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normAutofit/>
            </a:bodyPr>
            <a:lstStyle/>
            <a:p>
              <a:pPr algn="ctr"/>
              <a:r>
                <a:rPr lang="en-US" sz="1200" dirty="0"/>
                <a:t>XX</a:t>
              </a:r>
              <a:endParaRPr lang="id-ID" sz="1200" dirty="0"/>
            </a:p>
          </p:txBody>
        </p:sp>
        <p:sp>
          <p:nvSpPr>
            <p:cNvPr id="30" name="TextBox 242">
              <a:extLst>
                <a:ext uri="{FF2B5EF4-FFF2-40B4-BE49-F238E27FC236}">
                  <a16:creationId xmlns:a16="http://schemas.microsoft.com/office/drawing/2014/main" id="{CBF3FB78-9E05-4C77-955B-375E7C2417ED}"/>
                </a:ext>
              </a:extLst>
            </p:cNvPr>
            <p:cNvSpPr txBox="1">
              <a:spLocks/>
            </p:cNvSpPr>
            <p:nvPr/>
          </p:nvSpPr>
          <p:spPr>
            <a:xfrm>
              <a:off x="2439986" y="4925358"/>
              <a:ext cx="885910" cy="285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normAutofit/>
            </a:bodyPr>
            <a:lstStyle/>
            <a:p>
              <a:pPr algn="ctr"/>
              <a:r>
                <a:rPr lang="en-US" sz="1200" dirty="0"/>
                <a:t>XXXXX</a:t>
              </a:r>
              <a:endParaRPr lang="id-ID" sz="1200" dirty="0"/>
            </a:p>
          </p:txBody>
        </p:sp>
        <p:sp>
          <p:nvSpPr>
            <p:cNvPr id="31" name="TextBox 244">
              <a:extLst>
                <a:ext uri="{FF2B5EF4-FFF2-40B4-BE49-F238E27FC236}">
                  <a16:creationId xmlns:a16="http://schemas.microsoft.com/office/drawing/2014/main" id="{9D68CE3A-91B1-45A2-B0F0-29F59B35597F}"/>
                </a:ext>
              </a:extLst>
            </p:cNvPr>
            <p:cNvSpPr txBox="1">
              <a:spLocks/>
            </p:cNvSpPr>
            <p:nvPr/>
          </p:nvSpPr>
          <p:spPr>
            <a:xfrm>
              <a:off x="4265611" y="4925358"/>
              <a:ext cx="885910" cy="285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normAutofit/>
            </a:bodyPr>
            <a:lstStyle/>
            <a:p>
              <a:pPr algn="ctr"/>
              <a:r>
                <a:rPr lang="en-US" sz="1200" dirty="0"/>
                <a:t>XXX</a:t>
              </a:r>
              <a:endParaRPr lang="id-ID" sz="1200" dirty="0"/>
            </a:p>
          </p:txBody>
        </p:sp>
        <p:sp>
          <p:nvSpPr>
            <p:cNvPr id="32" name="TextBox 246">
              <a:extLst>
                <a:ext uri="{FF2B5EF4-FFF2-40B4-BE49-F238E27FC236}">
                  <a16:creationId xmlns:a16="http://schemas.microsoft.com/office/drawing/2014/main" id="{3B99CD41-D012-476E-B92F-109D1A89FF2F}"/>
                </a:ext>
              </a:extLst>
            </p:cNvPr>
            <p:cNvSpPr txBox="1">
              <a:spLocks/>
            </p:cNvSpPr>
            <p:nvPr/>
          </p:nvSpPr>
          <p:spPr>
            <a:xfrm>
              <a:off x="7013574" y="4925358"/>
              <a:ext cx="885910" cy="285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normAutofit/>
            </a:bodyPr>
            <a:lstStyle/>
            <a:p>
              <a:pPr algn="ctr"/>
              <a:r>
                <a:rPr lang="en-US" sz="1200" dirty="0"/>
                <a:t>XXXX</a:t>
              </a:r>
              <a:endParaRPr lang="id-ID" sz="1200" dirty="0"/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754EF992-4008-44B4-8CE1-0BA5BFD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1490" y="5230844"/>
              <a:ext cx="347662" cy="346075"/>
            </a:xfrm>
            <a:custGeom>
              <a:avLst/>
              <a:gdLst>
                <a:gd name="T0" fmla="*/ 240 w 240"/>
                <a:gd name="T1" fmla="*/ 120 h 240"/>
                <a:gd name="T2" fmla="*/ 227 w 240"/>
                <a:gd name="T3" fmla="*/ 99 h 240"/>
                <a:gd name="T4" fmla="*/ 231 w 240"/>
                <a:gd name="T5" fmla="*/ 74 h 240"/>
                <a:gd name="T6" fmla="*/ 211 w 240"/>
                <a:gd name="T7" fmla="*/ 59 h 240"/>
                <a:gd name="T8" fmla="*/ 205 w 240"/>
                <a:gd name="T9" fmla="*/ 35 h 240"/>
                <a:gd name="T10" fmla="*/ 188 w 240"/>
                <a:gd name="T11" fmla="*/ 28 h 240"/>
                <a:gd name="T12" fmla="*/ 181 w 240"/>
                <a:gd name="T13" fmla="*/ 29 h 240"/>
                <a:gd name="T14" fmla="*/ 166 w 240"/>
                <a:gd name="T15" fmla="*/ 9 h 240"/>
                <a:gd name="T16" fmla="*/ 141 w 240"/>
                <a:gd name="T17" fmla="*/ 13 h 240"/>
                <a:gd name="T18" fmla="*/ 120 w 240"/>
                <a:gd name="T19" fmla="*/ 0 h 240"/>
                <a:gd name="T20" fmla="*/ 99 w 240"/>
                <a:gd name="T21" fmla="*/ 13 h 240"/>
                <a:gd name="T22" fmla="*/ 74 w 240"/>
                <a:gd name="T23" fmla="*/ 9 h 240"/>
                <a:gd name="T24" fmla="*/ 59 w 240"/>
                <a:gd name="T25" fmla="*/ 29 h 240"/>
                <a:gd name="T26" fmla="*/ 52 w 240"/>
                <a:gd name="T27" fmla="*/ 28 h 240"/>
                <a:gd name="T28" fmla="*/ 35 w 240"/>
                <a:gd name="T29" fmla="*/ 35 h 240"/>
                <a:gd name="T30" fmla="*/ 29 w 240"/>
                <a:gd name="T31" fmla="*/ 59 h 240"/>
                <a:gd name="T32" fmla="*/ 9 w 240"/>
                <a:gd name="T33" fmla="*/ 74 h 240"/>
                <a:gd name="T34" fmla="*/ 13 w 240"/>
                <a:gd name="T35" fmla="*/ 99 h 240"/>
                <a:gd name="T36" fmla="*/ 0 w 240"/>
                <a:gd name="T37" fmla="*/ 120 h 240"/>
                <a:gd name="T38" fmla="*/ 13 w 240"/>
                <a:gd name="T39" fmla="*/ 141 h 240"/>
                <a:gd name="T40" fmla="*/ 9 w 240"/>
                <a:gd name="T41" fmla="*/ 166 h 240"/>
                <a:gd name="T42" fmla="*/ 29 w 240"/>
                <a:gd name="T43" fmla="*/ 181 h 240"/>
                <a:gd name="T44" fmla="*/ 35 w 240"/>
                <a:gd name="T45" fmla="*/ 205 h 240"/>
                <a:gd name="T46" fmla="*/ 52 w 240"/>
                <a:gd name="T47" fmla="*/ 212 h 240"/>
                <a:gd name="T48" fmla="*/ 59 w 240"/>
                <a:gd name="T49" fmla="*/ 211 h 240"/>
                <a:gd name="T50" fmla="*/ 74 w 240"/>
                <a:gd name="T51" fmla="*/ 231 h 240"/>
                <a:gd name="T52" fmla="*/ 99 w 240"/>
                <a:gd name="T53" fmla="*/ 227 h 240"/>
                <a:gd name="T54" fmla="*/ 120 w 240"/>
                <a:gd name="T55" fmla="*/ 240 h 240"/>
                <a:gd name="T56" fmla="*/ 141 w 240"/>
                <a:gd name="T57" fmla="*/ 227 h 240"/>
                <a:gd name="T58" fmla="*/ 166 w 240"/>
                <a:gd name="T59" fmla="*/ 231 h 240"/>
                <a:gd name="T60" fmla="*/ 181 w 240"/>
                <a:gd name="T61" fmla="*/ 211 h 240"/>
                <a:gd name="T62" fmla="*/ 188 w 240"/>
                <a:gd name="T63" fmla="*/ 212 h 240"/>
                <a:gd name="T64" fmla="*/ 205 w 240"/>
                <a:gd name="T65" fmla="*/ 205 h 240"/>
                <a:gd name="T66" fmla="*/ 211 w 240"/>
                <a:gd name="T67" fmla="*/ 181 h 240"/>
                <a:gd name="T68" fmla="*/ 231 w 240"/>
                <a:gd name="T69" fmla="*/ 166 h 240"/>
                <a:gd name="T70" fmla="*/ 227 w 240"/>
                <a:gd name="T71" fmla="*/ 141 h 240"/>
                <a:gd name="T72" fmla="*/ 240 w 240"/>
                <a:gd name="T73" fmla="*/ 120 h 240"/>
                <a:gd name="T74" fmla="*/ 181 w 240"/>
                <a:gd name="T75" fmla="*/ 102 h 240"/>
                <a:gd name="T76" fmla="*/ 148 w 240"/>
                <a:gd name="T77" fmla="*/ 131 h 240"/>
                <a:gd name="T78" fmla="*/ 162 w 240"/>
                <a:gd name="T79" fmla="*/ 179 h 240"/>
                <a:gd name="T80" fmla="*/ 161 w 240"/>
                <a:gd name="T81" fmla="*/ 182 h 240"/>
                <a:gd name="T82" fmla="*/ 160 w 240"/>
                <a:gd name="T83" fmla="*/ 182 h 240"/>
                <a:gd name="T84" fmla="*/ 159 w 240"/>
                <a:gd name="T85" fmla="*/ 182 h 240"/>
                <a:gd name="T86" fmla="*/ 120 w 240"/>
                <a:gd name="T87" fmla="*/ 154 h 240"/>
                <a:gd name="T88" fmla="*/ 81 w 240"/>
                <a:gd name="T89" fmla="*/ 182 h 240"/>
                <a:gd name="T90" fmla="*/ 79 w 240"/>
                <a:gd name="T91" fmla="*/ 182 h 240"/>
                <a:gd name="T92" fmla="*/ 78 w 240"/>
                <a:gd name="T93" fmla="*/ 179 h 240"/>
                <a:gd name="T94" fmla="*/ 92 w 240"/>
                <a:gd name="T95" fmla="*/ 131 h 240"/>
                <a:gd name="T96" fmla="*/ 59 w 240"/>
                <a:gd name="T97" fmla="*/ 102 h 240"/>
                <a:gd name="T98" fmla="*/ 58 w 240"/>
                <a:gd name="T99" fmla="*/ 99 h 240"/>
                <a:gd name="T100" fmla="*/ 60 w 240"/>
                <a:gd name="T101" fmla="*/ 98 h 240"/>
                <a:gd name="T102" fmla="*/ 103 w 240"/>
                <a:gd name="T103" fmla="*/ 98 h 240"/>
                <a:gd name="T104" fmla="*/ 118 w 240"/>
                <a:gd name="T105" fmla="*/ 59 h 240"/>
                <a:gd name="T106" fmla="*/ 122 w 240"/>
                <a:gd name="T107" fmla="*/ 59 h 240"/>
                <a:gd name="T108" fmla="*/ 137 w 240"/>
                <a:gd name="T109" fmla="*/ 98 h 240"/>
                <a:gd name="T110" fmla="*/ 180 w 240"/>
                <a:gd name="T111" fmla="*/ 98 h 240"/>
                <a:gd name="T112" fmla="*/ 182 w 240"/>
                <a:gd name="T113" fmla="*/ 99 h 240"/>
                <a:gd name="T114" fmla="*/ 181 w 240"/>
                <a:gd name="T115" fmla="*/ 10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cubicBezTo>
                    <a:pt x="240" y="111"/>
                    <a:pt x="235" y="103"/>
                    <a:pt x="227" y="99"/>
                  </a:cubicBezTo>
                  <a:cubicBezTo>
                    <a:pt x="233" y="92"/>
                    <a:pt x="234" y="82"/>
                    <a:pt x="231" y="74"/>
                  </a:cubicBezTo>
                  <a:cubicBezTo>
                    <a:pt x="227" y="66"/>
                    <a:pt x="220" y="60"/>
                    <a:pt x="211" y="59"/>
                  </a:cubicBezTo>
                  <a:cubicBezTo>
                    <a:pt x="213" y="51"/>
                    <a:pt x="211" y="42"/>
                    <a:pt x="205" y="35"/>
                  </a:cubicBezTo>
                  <a:cubicBezTo>
                    <a:pt x="200" y="31"/>
                    <a:pt x="194" y="28"/>
                    <a:pt x="188" y="28"/>
                  </a:cubicBezTo>
                  <a:cubicBezTo>
                    <a:pt x="185" y="28"/>
                    <a:pt x="183" y="28"/>
                    <a:pt x="181" y="29"/>
                  </a:cubicBezTo>
                  <a:cubicBezTo>
                    <a:pt x="180" y="20"/>
                    <a:pt x="174" y="13"/>
                    <a:pt x="166" y="9"/>
                  </a:cubicBezTo>
                  <a:cubicBezTo>
                    <a:pt x="158" y="6"/>
                    <a:pt x="148" y="7"/>
                    <a:pt x="141" y="13"/>
                  </a:cubicBezTo>
                  <a:cubicBezTo>
                    <a:pt x="137" y="5"/>
                    <a:pt x="129" y="0"/>
                    <a:pt x="120" y="0"/>
                  </a:cubicBezTo>
                  <a:cubicBezTo>
                    <a:pt x="111" y="0"/>
                    <a:pt x="103" y="5"/>
                    <a:pt x="99" y="13"/>
                  </a:cubicBezTo>
                  <a:cubicBezTo>
                    <a:pt x="92" y="7"/>
                    <a:pt x="82" y="6"/>
                    <a:pt x="74" y="9"/>
                  </a:cubicBezTo>
                  <a:cubicBezTo>
                    <a:pt x="66" y="13"/>
                    <a:pt x="60" y="20"/>
                    <a:pt x="59" y="29"/>
                  </a:cubicBezTo>
                  <a:cubicBezTo>
                    <a:pt x="57" y="28"/>
                    <a:pt x="55" y="28"/>
                    <a:pt x="52" y="28"/>
                  </a:cubicBezTo>
                  <a:cubicBezTo>
                    <a:pt x="46" y="28"/>
                    <a:pt x="40" y="31"/>
                    <a:pt x="35" y="35"/>
                  </a:cubicBezTo>
                  <a:cubicBezTo>
                    <a:pt x="29" y="42"/>
                    <a:pt x="27" y="51"/>
                    <a:pt x="29" y="59"/>
                  </a:cubicBezTo>
                  <a:cubicBezTo>
                    <a:pt x="20" y="60"/>
                    <a:pt x="13" y="66"/>
                    <a:pt x="9" y="74"/>
                  </a:cubicBezTo>
                  <a:cubicBezTo>
                    <a:pt x="6" y="82"/>
                    <a:pt x="7" y="92"/>
                    <a:pt x="13" y="99"/>
                  </a:cubicBezTo>
                  <a:cubicBezTo>
                    <a:pt x="5" y="103"/>
                    <a:pt x="0" y="111"/>
                    <a:pt x="0" y="120"/>
                  </a:cubicBezTo>
                  <a:cubicBezTo>
                    <a:pt x="0" y="129"/>
                    <a:pt x="5" y="137"/>
                    <a:pt x="13" y="141"/>
                  </a:cubicBezTo>
                  <a:cubicBezTo>
                    <a:pt x="7" y="148"/>
                    <a:pt x="6" y="157"/>
                    <a:pt x="9" y="166"/>
                  </a:cubicBezTo>
                  <a:cubicBezTo>
                    <a:pt x="13" y="174"/>
                    <a:pt x="20" y="180"/>
                    <a:pt x="29" y="181"/>
                  </a:cubicBezTo>
                  <a:cubicBezTo>
                    <a:pt x="27" y="189"/>
                    <a:pt x="29" y="198"/>
                    <a:pt x="35" y="205"/>
                  </a:cubicBezTo>
                  <a:cubicBezTo>
                    <a:pt x="40" y="209"/>
                    <a:pt x="46" y="212"/>
                    <a:pt x="52" y="212"/>
                  </a:cubicBezTo>
                  <a:cubicBezTo>
                    <a:pt x="55" y="212"/>
                    <a:pt x="57" y="212"/>
                    <a:pt x="59" y="211"/>
                  </a:cubicBezTo>
                  <a:cubicBezTo>
                    <a:pt x="60" y="220"/>
                    <a:pt x="66" y="227"/>
                    <a:pt x="74" y="231"/>
                  </a:cubicBezTo>
                  <a:cubicBezTo>
                    <a:pt x="82" y="234"/>
                    <a:pt x="92" y="233"/>
                    <a:pt x="99" y="227"/>
                  </a:cubicBezTo>
                  <a:cubicBezTo>
                    <a:pt x="103" y="235"/>
                    <a:pt x="111" y="240"/>
                    <a:pt x="120" y="240"/>
                  </a:cubicBezTo>
                  <a:cubicBezTo>
                    <a:pt x="129" y="240"/>
                    <a:pt x="137" y="235"/>
                    <a:pt x="141" y="227"/>
                  </a:cubicBezTo>
                  <a:cubicBezTo>
                    <a:pt x="148" y="233"/>
                    <a:pt x="158" y="234"/>
                    <a:pt x="166" y="231"/>
                  </a:cubicBezTo>
                  <a:cubicBezTo>
                    <a:pt x="174" y="227"/>
                    <a:pt x="180" y="220"/>
                    <a:pt x="181" y="211"/>
                  </a:cubicBezTo>
                  <a:cubicBezTo>
                    <a:pt x="183" y="212"/>
                    <a:pt x="185" y="212"/>
                    <a:pt x="188" y="212"/>
                  </a:cubicBezTo>
                  <a:cubicBezTo>
                    <a:pt x="194" y="212"/>
                    <a:pt x="200" y="209"/>
                    <a:pt x="205" y="205"/>
                  </a:cubicBezTo>
                  <a:cubicBezTo>
                    <a:pt x="211" y="198"/>
                    <a:pt x="213" y="189"/>
                    <a:pt x="211" y="181"/>
                  </a:cubicBezTo>
                  <a:cubicBezTo>
                    <a:pt x="220" y="180"/>
                    <a:pt x="227" y="174"/>
                    <a:pt x="231" y="166"/>
                  </a:cubicBezTo>
                  <a:cubicBezTo>
                    <a:pt x="234" y="158"/>
                    <a:pt x="233" y="148"/>
                    <a:pt x="227" y="141"/>
                  </a:cubicBezTo>
                  <a:cubicBezTo>
                    <a:pt x="235" y="137"/>
                    <a:pt x="240" y="129"/>
                    <a:pt x="240" y="120"/>
                  </a:cubicBezTo>
                  <a:close/>
                  <a:moveTo>
                    <a:pt x="181" y="102"/>
                  </a:moveTo>
                  <a:cubicBezTo>
                    <a:pt x="148" y="131"/>
                    <a:pt x="148" y="131"/>
                    <a:pt x="148" y="131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180"/>
                    <a:pt x="162" y="181"/>
                    <a:pt x="161" y="182"/>
                  </a:cubicBezTo>
                  <a:cubicBezTo>
                    <a:pt x="161" y="182"/>
                    <a:pt x="160" y="182"/>
                    <a:pt x="160" y="182"/>
                  </a:cubicBezTo>
                  <a:cubicBezTo>
                    <a:pt x="160" y="182"/>
                    <a:pt x="159" y="182"/>
                    <a:pt x="159" y="182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81" y="182"/>
                    <a:pt x="81" y="182"/>
                    <a:pt x="81" y="182"/>
                  </a:cubicBezTo>
                  <a:cubicBezTo>
                    <a:pt x="80" y="182"/>
                    <a:pt x="80" y="182"/>
                    <a:pt x="79" y="182"/>
                  </a:cubicBezTo>
                  <a:cubicBezTo>
                    <a:pt x="78" y="181"/>
                    <a:pt x="78" y="180"/>
                    <a:pt x="78" y="17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8" y="101"/>
                    <a:pt x="58" y="100"/>
                    <a:pt x="58" y="99"/>
                  </a:cubicBezTo>
                  <a:cubicBezTo>
                    <a:pt x="58" y="99"/>
                    <a:pt x="59" y="98"/>
                    <a:pt x="60" y="98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9" y="58"/>
                    <a:pt x="121" y="58"/>
                    <a:pt x="122" y="59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81" y="98"/>
                    <a:pt x="182" y="99"/>
                    <a:pt x="182" y="99"/>
                  </a:cubicBezTo>
                  <a:cubicBezTo>
                    <a:pt x="182" y="100"/>
                    <a:pt x="182" y="101"/>
                    <a:pt x="181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16">
              <a:extLst>
                <a:ext uri="{FF2B5EF4-FFF2-40B4-BE49-F238E27FC236}">
                  <a16:creationId xmlns:a16="http://schemas.microsoft.com/office/drawing/2014/main" id="{55F4DB57-1AE4-439E-8C27-385D6E779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9649" y="5291169"/>
              <a:ext cx="220663" cy="285750"/>
            </a:xfrm>
            <a:custGeom>
              <a:avLst/>
              <a:gdLst>
                <a:gd name="T0" fmla="*/ 303 w 692"/>
                <a:gd name="T1" fmla="*/ 551 h 900"/>
                <a:gd name="T2" fmla="*/ 246 w 692"/>
                <a:gd name="T3" fmla="*/ 529 h 900"/>
                <a:gd name="T4" fmla="*/ 198 w 692"/>
                <a:gd name="T5" fmla="*/ 493 h 900"/>
                <a:gd name="T6" fmla="*/ 161 w 692"/>
                <a:gd name="T7" fmla="*/ 444 h 900"/>
                <a:gd name="T8" fmla="*/ 140 w 692"/>
                <a:gd name="T9" fmla="*/ 387 h 900"/>
                <a:gd name="T10" fmla="*/ 137 w 692"/>
                <a:gd name="T11" fmla="*/ 323 h 900"/>
                <a:gd name="T12" fmla="*/ 152 w 692"/>
                <a:gd name="T13" fmla="*/ 263 h 900"/>
                <a:gd name="T14" fmla="*/ 184 w 692"/>
                <a:gd name="T15" fmla="*/ 211 h 900"/>
                <a:gd name="T16" fmla="*/ 228 w 692"/>
                <a:gd name="T17" fmla="*/ 170 h 900"/>
                <a:gd name="T18" fmla="*/ 283 w 692"/>
                <a:gd name="T19" fmla="*/ 144 h 900"/>
                <a:gd name="T20" fmla="*/ 346 w 692"/>
                <a:gd name="T21" fmla="*/ 135 h 900"/>
                <a:gd name="T22" fmla="*/ 409 w 692"/>
                <a:gd name="T23" fmla="*/ 144 h 900"/>
                <a:gd name="T24" fmla="*/ 464 w 692"/>
                <a:gd name="T25" fmla="*/ 170 h 900"/>
                <a:gd name="T26" fmla="*/ 508 w 692"/>
                <a:gd name="T27" fmla="*/ 211 h 900"/>
                <a:gd name="T28" fmla="*/ 540 w 692"/>
                <a:gd name="T29" fmla="*/ 263 h 900"/>
                <a:gd name="T30" fmla="*/ 555 w 692"/>
                <a:gd name="T31" fmla="*/ 323 h 900"/>
                <a:gd name="T32" fmla="*/ 552 w 692"/>
                <a:gd name="T33" fmla="*/ 387 h 900"/>
                <a:gd name="T34" fmla="*/ 531 w 692"/>
                <a:gd name="T35" fmla="*/ 444 h 900"/>
                <a:gd name="T36" fmla="*/ 495 w 692"/>
                <a:gd name="T37" fmla="*/ 493 h 900"/>
                <a:gd name="T38" fmla="*/ 446 w 692"/>
                <a:gd name="T39" fmla="*/ 529 h 900"/>
                <a:gd name="T40" fmla="*/ 388 w 692"/>
                <a:gd name="T41" fmla="*/ 551 h 900"/>
                <a:gd name="T42" fmla="*/ 346 w 692"/>
                <a:gd name="T43" fmla="*/ 0 h 900"/>
                <a:gd name="T44" fmla="*/ 294 w 692"/>
                <a:gd name="T45" fmla="*/ 3 h 900"/>
                <a:gd name="T46" fmla="*/ 245 w 692"/>
                <a:gd name="T47" fmla="*/ 15 h 900"/>
                <a:gd name="T48" fmla="*/ 198 w 692"/>
                <a:gd name="T49" fmla="*/ 34 h 900"/>
                <a:gd name="T50" fmla="*/ 155 w 692"/>
                <a:gd name="T51" fmla="*/ 59 h 900"/>
                <a:gd name="T52" fmla="*/ 115 w 692"/>
                <a:gd name="T53" fmla="*/ 90 h 900"/>
                <a:gd name="T54" fmla="*/ 81 w 692"/>
                <a:gd name="T55" fmla="*/ 126 h 900"/>
                <a:gd name="T56" fmla="*/ 51 w 692"/>
                <a:gd name="T57" fmla="*/ 167 h 900"/>
                <a:gd name="T58" fmla="*/ 28 w 692"/>
                <a:gd name="T59" fmla="*/ 212 h 900"/>
                <a:gd name="T60" fmla="*/ 11 w 692"/>
                <a:gd name="T61" fmla="*/ 259 h 900"/>
                <a:gd name="T62" fmla="*/ 3 w 692"/>
                <a:gd name="T63" fmla="*/ 310 h 900"/>
                <a:gd name="T64" fmla="*/ 2 w 692"/>
                <a:gd name="T65" fmla="*/ 368 h 900"/>
                <a:gd name="T66" fmla="*/ 11 w 692"/>
                <a:gd name="T67" fmla="*/ 441 h 900"/>
                <a:gd name="T68" fmla="*/ 33 w 692"/>
                <a:gd name="T69" fmla="*/ 515 h 900"/>
                <a:gd name="T70" fmla="*/ 68 w 692"/>
                <a:gd name="T71" fmla="*/ 589 h 900"/>
                <a:gd name="T72" fmla="*/ 113 w 692"/>
                <a:gd name="T73" fmla="*/ 664 h 900"/>
                <a:gd name="T74" fmla="*/ 170 w 692"/>
                <a:gd name="T75" fmla="*/ 737 h 900"/>
                <a:gd name="T76" fmla="*/ 258 w 692"/>
                <a:gd name="T77" fmla="*/ 830 h 900"/>
                <a:gd name="T78" fmla="*/ 321 w 692"/>
                <a:gd name="T79" fmla="*/ 885 h 900"/>
                <a:gd name="T80" fmla="*/ 342 w 692"/>
                <a:gd name="T81" fmla="*/ 899 h 900"/>
                <a:gd name="T82" fmla="*/ 355 w 692"/>
                <a:gd name="T83" fmla="*/ 898 h 900"/>
                <a:gd name="T84" fmla="*/ 388 w 692"/>
                <a:gd name="T85" fmla="*/ 872 h 900"/>
                <a:gd name="T86" fmla="*/ 462 w 692"/>
                <a:gd name="T87" fmla="*/ 803 h 900"/>
                <a:gd name="T88" fmla="*/ 543 w 692"/>
                <a:gd name="T89" fmla="*/ 713 h 900"/>
                <a:gd name="T90" fmla="*/ 596 w 692"/>
                <a:gd name="T91" fmla="*/ 638 h 900"/>
                <a:gd name="T92" fmla="*/ 637 w 692"/>
                <a:gd name="T93" fmla="*/ 564 h 900"/>
                <a:gd name="T94" fmla="*/ 668 w 692"/>
                <a:gd name="T95" fmla="*/ 491 h 900"/>
                <a:gd name="T96" fmla="*/ 685 w 692"/>
                <a:gd name="T97" fmla="*/ 417 h 900"/>
                <a:gd name="T98" fmla="*/ 692 w 692"/>
                <a:gd name="T99" fmla="*/ 344 h 900"/>
                <a:gd name="T100" fmla="*/ 688 w 692"/>
                <a:gd name="T101" fmla="*/ 293 h 900"/>
                <a:gd name="T102" fmla="*/ 675 w 692"/>
                <a:gd name="T103" fmla="*/ 243 h 900"/>
                <a:gd name="T104" fmla="*/ 657 w 692"/>
                <a:gd name="T105" fmla="*/ 197 h 900"/>
                <a:gd name="T106" fmla="*/ 631 w 692"/>
                <a:gd name="T107" fmla="*/ 153 h 900"/>
                <a:gd name="T108" fmla="*/ 601 w 692"/>
                <a:gd name="T109" fmla="*/ 114 h 900"/>
                <a:gd name="T110" fmla="*/ 564 w 692"/>
                <a:gd name="T111" fmla="*/ 79 h 900"/>
                <a:gd name="T112" fmla="*/ 523 w 692"/>
                <a:gd name="T113" fmla="*/ 50 h 900"/>
                <a:gd name="T114" fmla="*/ 479 w 692"/>
                <a:gd name="T115" fmla="*/ 27 h 900"/>
                <a:gd name="T116" fmla="*/ 431 w 692"/>
                <a:gd name="T117" fmla="*/ 11 h 900"/>
                <a:gd name="T118" fmla="*/ 380 w 692"/>
                <a:gd name="T119" fmla="*/ 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2" h="900">
                  <a:moveTo>
                    <a:pt x="346" y="555"/>
                  </a:moveTo>
                  <a:lnTo>
                    <a:pt x="324" y="553"/>
                  </a:lnTo>
                  <a:lnTo>
                    <a:pt x="303" y="551"/>
                  </a:lnTo>
                  <a:lnTo>
                    <a:pt x="283" y="546"/>
                  </a:lnTo>
                  <a:lnTo>
                    <a:pt x="265" y="538"/>
                  </a:lnTo>
                  <a:lnTo>
                    <a:pt x="246" y="529"/>
                  </a:lnTo>
                  <a:lnTo>
                    <a:pt x="228" y="519"/>
                  </a:lnTo>
                  <a:lnTo>
                    <a:pt x="213" y="507"/>
                  </a:lnTo>
                  <a:lnTo>
                    <a:pt x="198" y="493"/>
                  </a:lnTo>
                  <a:lnTo>
                    <a:pt x="184" y="479"/>
                  </a:lnTo>
                  <a:lnTo>
                    <a:pt x="172" y="462"/>
                  </a:lnTo>
                  <a:lnTo>
                    <a:pt x="161" y="444"/>
                  </a:lnTo>
                  <a:lnTo>
                    <a:pt x="152" y="427"/>
                  </a:lnTo>
                  <a:lnTo>
                    <a:pt x="146" y="407"/>
                  </a:lnTo>
                  <a:lnTo>
                    <a:pt x="140" y="387"/>
                  </a:lnTo>
                  <a:lnTo>
                    <a:pt x="137" y="366"/>
                  </a:lnTo>
                  <a:lnTo>
                    <a:pt x="136" y="344"/>
                  </a:lnTo>
                  <a:lnTo>
                    <a:pt x="137" y="323"/>
                  </a:lnTo>
                  <a:lnTo>
                    <a:pt x="140" y="302"/>
                  </a:lnTo>
                  <a:lnTo>
                    <a:pt x="146" y="283"/>
                  </a:lnTo>
                  <a:lnTo>
                    <a:pt x="152" y="263"/>
                  </a:lnTo>
                  <a:lnTo>
                    <a:pt x="161" y="245"/>
                  </a:lnTo>
                  <a:lnTo>
                    <a:pt x="172" y="228"/>
                  </a:lnTo>
                  <a:lnTo>
                    <a:pt x="184" y="211"/>
                  </a:lnTo>
                  <a:lnTo>
                    <a:pt x="198" y="197"/>
                  </a:lnTo>
                  <a:lnTo>
                    <a:pt x="213" y="182"/>
                  </a:lnTo>
                  <a:lnTo>
                    <a:pt x="228" y="170"/>
                  </a:lnTo>
                  <a:lnTo>
                    <a:pt x="246" y="160"/>
                  </a:lnTo>
                  <a:lnTo>
                    <a:pt x="265" y="152"/>
                  </a:lnTo>
                  <a:lnTo>
                    <a:pt x="283" y="144"/>
                  </a:lnTo>
                  <a:lnTo>
                    <a:pt x="303" y="138"/>
                  </a:lnTo>
                  <a:lnTo>
                    <a:pt x="324" y="136"/>
                  </a:lnTo>
                  <a:lnTo>
                    <a:pt x="346" y="135"/>
                  </a:lnTo>
                  <a:lnTo>
                    <a:pt x="367" y="136"/>
                  </a:lnTo>
                  <a:lnTo>
                    <a:pt x="388" y="138"/>
                  </a:lnTo>
                  <a:lnTo>
                    <a:pt x="409" y="144"/>
                  </a:lnTo>
                  <a:lnTo>
                    <a:pt x="428" y="152"/>
                  </a:lnTo>
                  <a:lnTo>
                    <a:pt x="446" y="160"/>
                  </a:lnTo>
                  <a:lnTo>
                    <a:pt x="464" y="170"/>
                  </a:lnTo>
                  <a:lnTo>
                    <a:pt x="479" y="182"/>
                  </a:lnTo>
                  <a:lnTo>
                    <a:pt x="495" y="197"/>
                  </a:lnTo>
                  <a:lnTo>
                    <a:pt x="508" y="211"/>
                  </a:lnTo>
                  <a:lnTo>
                    <a:pt x="520" y="228"/>
                  </a:lnTo>
                  <a:lnTo>
                    <a:pt x="531" y="245"/>
                  </a:lnTo>
                  <a:lnTo>
                    <a:pt x="540" y="263"/>
                  </a:lnTo>
                  <a:lnTo>
                    <a:pt x="547" y="283"/>
                  </a:lnTo>
                  <a:lnTo>
                    <a:pt x="552" y="302"/>
                  </a:lnTo>
                  <a:lnTo>
                    <a:pt x="555" y="323"/>
                  </a:lnTo>
                  <a:lnTo>
                    <a:pt x="556" y="344"/>
                  </a:lnTo>
                  <a:lnTo>
                    <a:pt x="555" y="366"/>
                  </a:lnTo>
                  <a:lnTo>
                    <a:pt x="552" y="387"/>
                  </a:lnTo>
                  <a:lnTo>
                    <a:pt x="547" y="407"/>
                  </a:lnTo>
                  <a:lnTo>
                    <a:pt x="540" y="427"/>
                  </a:lnTo>
                  <a:lnTo>
                    <a:pt x="531" y="444"/>
                  </a:lnTo>
                  <a:lnTo>
                    <a:pt x="520" y="462"/>
                  </a:lnTo>
                  <a:lnTo>
                    <a:pt x="508" y="479"/>
                  </a:lnTo>
                  <a:lnTo>
                    <a:pt x="495" y="493"/>
                  </a:lnTo>
                  <a:lnTo>
                    <a:pt x="479" y="507"/>
                  </a:lnTo>
                  <a:lnTo>
                    <a:pt x="464" y="519"/>
                  </a:lnTo>
                  <a:lnTo>
                    <a:pt x="446" y="529"/>
                  </a:lnTo>
                  <a:lnTo>
                    <a:pt x="428" y="538"/>
                  </a:lnTo>
                  <a:lnTo>
                    <a:pt x="409" y="546"/>
                  </a:lnTo>
                  <a:lnTo>
                    <a:pt x="388" y="551"/>
                  </a:lnTo>
                  <a:lnTo>
                    <a:pt x="367" y="553"/>
                  </a:lnTo>
                  <a:lnTo>
                    <a:pt x="346" y="555"/>
                  </a:lnTo>
                  <a:close/>
                  <a:moveTo>
                    <a:pt x="346" y="0"/>
                  </a:moveTo>
                  <a:lnTo>
                    <a:pt x="329" y="0"/>
                  </a:lnTo>
                  <a:lnTo>
                    <a:pt x="311" y="1"/>
                  </a:lnTo>
                  <a:lnTo>
                    <a:pt x="294" y="3"/>
                  </a:lnTo>
                  <a:lnTo>
                    <a:pt x="278" y="6"/>
                  </a:lnTo>
                  <a:lnTo>
                    <a:pt x="261" y="11"/>
                  </a:lnTo>
                  <a:lnTo>
                    <a:pt x="245" y="15"/>
                  </a:lnTo>
                  <a:lnTo>
                    <a:pt x="228" y="21"/>
                  </a:lnTo>
                  <a:lnTo>
                    <a:pt x="213" y="27"/>
                  </a:lnTo>
                  <a:lnTo>
                    <a:pt x="198" y="34"/>
                  </a:lnTo>
                  <a:lnTo>
                    <a:pt x="183" y="41"/>
                  </a:lnTo>
                  <a:lnTo>
                    <a:pt x="169" y="50"/>
                  </a:lnTo>
                  <a:lnTo>
                    <a:pt x="155" y="59"/>
                  </a:lnTo>
                  <a:lnTo>
                    <a:pt x="141" y="69"/>
                  </a:lnTo>
                  <a:lnTo>
                    <a:pt x="128" y="79"/>
                  </a:lnTo>
                  <a:lnTo>
                    <a:pt x="115" y="90"/>
                  </a:lnTo>
                  <a:lnTo>
                    <a:pt x="103" y="102"/>
                  </a:lnTo>
                  <a:lnTo>
                    <a:pt x="92" y="114"/>
                  </a:lnTo>
                  <a:lnTo>
                    <a:pt x="81" y="126"/>
                  </a:lnTo>
                  <a:lnTo>
                    <a:pt x="70" y="139"/>
                  </a:lnTo>
                  <a:lnTo>
                    <a:pt x="61" y="153"/>
                  </a:lnTo>
                  <a:lnTo>
                    <a:pt x="51" y="167"/>
                  </a:lnTo>
                  <a:lnTo>
                    <a:pt x="43" y="181"/>
                  </a:lnTo>
                  <a:lnTo>
                    <a:pt x="36" y="197"/>
                  </a:lnTo>
                  <a:lnTo>
                    <a:pt x="28" y="212"/>
                  </a:lnTo>
                  <a:lnTo>
                    <a:pt x="22" y="228"/>
                  </a:lnTo>
                  <a:lnTo>
                    <a:pt x="17" y="243"/>
                  </a:lnTo>
                  <a:lnTo>
                    <a:pt x="11" y="259"/>
                  </a:lnTo>
                  <a:lnTo>
                    <a:pt x="8" y="276"/>
                  </a:lnTo>
                  <a:lnTo>
                    <a:pt x="5" y="293"/>
                  </a:lnTo>
                  <a:lnTo>
                    <a:pt x="3" y="310"/>
                  </a:lnTo>
                  <a:lnTo>
                    <a:pt x="2" y="328"/>
                  </a:lnTo>
                  <a:lnTo>
                    <a:pt x="0" y="344"/>
                  </a:lnTo>
                  <a:lnTo>
                    <a:pt x="2" y="368"/>
                  </a:lnTo>
                  <a:lnTo>
                    <a:pt x="4" y="393"/>
                  </a:lnTo>
                  <a:lnTo>
                    <a:pt x="7" y="417"/>
                  </a:lnTo>
                  <a:lnTo>
                    <a:pt x="11" y="441"/>
                  </a:lnTo>
                  <a:lnTo>
                    <a:pt x="18" y="465"/>
                  </a:lnTo>
                  <a:lnTo>
                    <a:pt x="25" y="491"/>
                  </a:lnTo>
                  <a:lnTo>
                    <a:pt x="33" y="515"/>
                  </a:lnTo>
                  <a:lnTo>
                    <a:pt x="43" y="539"/>
                  </a:lnTo>
                  <a:lnTo>
                    <a:pt x="55" y="564"/>
                  </a:lnTo>
                  <a:lnTo>
                    <a:pt x="68" y="589"/>
                  </a:lnTo>
                  <a:lnTo>
                    <a:pt x="82" y="614"/>
                  </a:lnTo>
                  <a:lnTo>
                    <a:pt x="96" y="638"/>
                  </a:lnTo>
                  <a:lnTo>
                    <a:pt x="113" y="664"/>
                  </a:lnTo>
                  <a:lnTo>
                    <a:pt x="130" y="688"/>
                  </a:lnTo>
                  <a:lnTo>
                    <a:pt x="149" y="713"/>
                  </a:lnTo>
                  <a:lnTo>
                    <a:pt x="170" y="737"/>
                  </a:lnTo>
                  <a:lnTo>
                    <a:pt x="201" y="773"/>
                  </a:lnTo>
                  <a:lnTo>
                    <a:pt x="231" y="803"/>
                  </a:lnTo>
                  <a:lnTo>
                    <a:pt x="258" y="830"/>
                  </a:lnTo>
                  <a:lnTo>
                    <a:pt x="283" y="853"/>
                  </a:lnTo>
                  <a:lnTo>
                    <a:pt x="304" y="872"/>
                  </a:lnTo>
                  <a:lnTo>
                    <a:pt x="321" y="885"/>
                  </a:lnTo>
                  <a:lnTo>
                    <a:pt x="333" y="894"/>
                  </a:lnTo>
                  <a:lnTo>
                    <a:pt x="337" y="898"/>
                  </a:lnTo>
                  <a:lnTo>
                    <a:pt x="342" y="899"/>
                  </a:lnTo>
                  <a:lnTo>
                    <a:pt x="346" y="900"/>
                  </a:lnTo>
                  <a:lnTo>
                    <a:pt x="351" y="899"/>
                  </a:lnTo>
                  <a:lnTo>
                    <a:pt x="355" y="898"/>
                  </a:lnTo>
                  <a:lnTo>
                    <a:pt x="359" y="894"/>
                  </a:lnTo>
                  <a:lnTo>
                    <a:pt x="371" y="885"/>
                  </a:lnTo>
                  <a:lnTo>
                    <a:pt x="388" y="872"/>
                  </a:lnTo>
                  <a:lnTo>
                    <a:pt x="409" y="853"/>
                  </a:lnTo>
                  <a:lnTo>
                    <a:pt x="434" y="830"/>
                  </a:lnTo>
                  <a:lnTo>
                    <a:pt x="462" y="803"/>
                  </a:lnTo>
                  <a:lnTo>
                    <a:pt x="492" y="773"/>
                  </a:lnTo>
                  <a:lnTo>
                    <a:pt x="522" y="737"/>
                  </a:lnTo>
                  <a:lnTo>
                    <a:pt x="543" y="713"/>
                  </a:lnTo>
                  <a:lnTo>
                    <a:pt x="562" y="688"/>
                  </a:lnTo>
                  <a:lnTo>
                    <a:pt x="580" y="664"/>
                  </a:lnTo>
                  <a:lnTo>
                    <a:pt x="596" y="638"/>
                  </a:lnTo>
                  <a:lnTo>
                    <a:pt x="610" y="614"/>
                  </a:lnTo>
                  <a:lnTo>
                    <a:pt x="625" y="589"/>
                  </a:lnTo>
                  <a:lnTo>
                    <a:pt x="637" y="564"/>
                  </a:lnTo>
                  <a:lnTo>
                    <a:pt x="649" y="539"/>
                  </a:lnTo>
                  <a:lnTo>
                    <a:pt x="659" y="515"/>
                  </a:lnTo>
                  <a:lnTo>
                    <a:pt x="668" y="491"/>
                  </a:lnTo>
                  <a:lnTo>
                    <a:pt x="674" y="465"/>
                  </a:lnTo>
                  <a:lnTo>
                    <a:pt x="681" y="441"/>
                  </a:lnTo>
                  <a:lnTo>
                    <a:pt x="685" y="417"/>
                  </a:lnTo>
                  <a:lnTo>
                    <a:pt x="689" y="393"/>
                  </a:lnTo>
                  <a:lnTo>
                    <a:pt x="691" y="368"/>
                  </a:lnTo>
                  <a:lnTo>
                    <a:pt x="692" y="344"/>
                  </a:lnTo>
                  <a:lnTo>
                    <a:pt x="691" y="328"/>
                  </a:lnTo>
                  <a:lnTo>
                    <a:pt x="690" y="310"/>
                  </a:lnTo>
                  <a:lnTo>
                    <a:pt x="688" y="293"/>
                  </a:lnTo>
                  <a:lnTo>
                    <a:pt x="684" y="276"/>
                  </a:lnTo>
                  <a:lnTo>
                    <a:pt x="681" y="259"/>
                  </a:lnTo>
                  <a:lnTo>
                    <a:pt x="675" y="243"/>
                  </a:lnTo>
                  <a:lnTo>
                    <a:pt x="670" y="228"/>
                  </a:lnTo>
                  <a:lnTo>
                    <a:pt x="663" y="212"/>
                  </a:lnTo>
                  <a:lnTo>
                    <a:pt x="657" y="197"/>
                  </a:lnTo>
                  <a:lnTo>
                    <a:pt x="649" y="181"/>
                  </a:lnTo>
                  <a:lnTo>
                    <a:pt x="640" y="167"/>
                  </a:lnTo>
                  <a:lnTo>
                    <a:pt x="631" y="153"/>
                  </a:lnTo>
                  <a:lnTo>
                    <a:pt x="621" y="139"/>
                  </a:lnTo>
                  <a:lnTo>
                    <a:pt x="612" y="126"/>
                  </a:lnTo>
                  <a:lnTo>
                    <a:pt x="601" y="114"/>
                  </a:lnTo>
                  <a:lnTo>
                    <a:pt x="590" y="102"/>
                  </a:lnTo>
                  <a:lnTo>
                    <a:pt x="577" y="90"/>
                  </a:lnTo>
                  <a:lnTo>
                    <a:pt x="564" y="79"/>
                  </a:lnTo>
                  <a:lnTo>
                    <a:pt x="551" y="69"/>
                  </a:lnTo>
                  <a:lnTo>
                    <a:pt x="538" y="59"/>
                  </a:lnTo>
                  <a:lnTo>
                    <a:pt x="523" y="50"/>
                  </a:lnTo>
                  <a:lnTo>
                    <a:pt x="509" y="41"/>
                  </a:lnTo>
                  <a:lnTo>
                    <a:pt x="495" y="34"/>
                  </a:lnTo>
                  <a:lnTo>
                    <a:pt x="479" y="27"/>
                  </a:lnTo>
                  <a:lnTo>
                    <a:pt x="463" y="21"/>
                  </a:lnTo>
                  <a:lnTo>
                    <a:pt x="447" y="15"/>
                  </a:lnTo>
                  <a:lnTo>
                    <a:pt x="431" y="11"/>
                  </a:lnTo>
                  <a:lnTo>
                    <a:pt x="414" y="6"/>
                  </a:lnTo>
                  <a:lnTo>
                    <a:pt x="398" y="3"/>
                  </a:lnTo>
                  <a:lnTo>
                    <a:pt x="380" y="1"/>
                  </a:lnTo>
                  <a:lnTo>
                    <a:pt x="364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16">
              <a:extLst>
                <a:ext uri="{FF2B5EF4-FFF2-40B4-BE49-F238E27FC236}">
                  <a16:creationId xmlns:a16="http://schemas.microsoft.com/office/drawing/2014/main" id="{63B82756-8B35-41AC-87EE-14F449C5C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4861" y="5291169"/>
              <a:ext cx="220663" cy="285750"/>
            </a:xfrm>
            <a:custGeom>
              <a:avLst/>
              <a:gdLst>
                <a:gd name="T0" fmla="*/ 303 w 692"/>
                <a:gd name="T1" fmla="*/ 551 h 900"/>
                <a:gd name="T2" fmla="*/ 246 w 692"/>
                <a:gd name="T3" fmla="*/ 529 h 900"/>
                <a:gd name="T4" fmla="*/ 198 w 692"/>
                <a:gd name="T5" fmla="*/ 493 h 900"/>
                <a:gd name="T6" fmla="*/ 161 w 692"/>
                <a:gd name="T7" fmla="*/ 444 h 900"/>
                <a:gd name="T8" fmla="*/ 140 w 692"/>
                <a:gd name="T9" fmla="*/ 387 h 900"/>
                <a:gd name="T10" fmla="*/ 137 w 692"/>
                <a:gd name="T11" fmla="*/ 323 h 900"/>
                <a:gd name="T12" fmla="*/ 152 w 692"/>
                <a:gd name="T13" fmla="*/ 263 h 900"/>
                <a:gd name="T14" fmla="*/ 184 w 692"/>
                <a:gd name="T15" fmla="*/ 211 h 900"/>
                <a:gd name="T16" fmla="*/ 228 w 692"/>
                <a:gd name="T17" fmla="*/ 170 h 900"/>
                <a:gd name="T18" fmla="*/ 283 w 692"/>
                <a:gd name="T19" fmla="*/ 144 h 900"/>
                <a:gd name="T20" fmla="*/ 346 w 692"/>
                <a:gd name="T21" fmla="*/ 135 h 900"/>
                <a:gd name="T22" fmla="*/ 409 w 692"/>
                <a:gd name="T23" fmla="*/ 144 h 900"/>
                <a:gd name="T24" fmla="*/ 464 w 692"/>
                <a:gd name="T25" fmla="*/ 170 h 900"/>
                <a:gd name="T26" fmla="*/ 508 w 692"/>
                <a:gd name="T27" fmla="*/ 211 h 900"/>
                <a:gd name="T28" fmla="*/ 540 w 692"/>
                <a:gd name="T29" fmla="*/ 263 h 900"/>
                <a:gd name="T30" fmla="*/ 555 w 692"/>
                <a:gd name="T31" fmla="*/ 323 h 900"/>
                <a:gd name="T32" fmla="*/ 552 w 692"/>
                <a:gd name="T33" fmla="*/ 387 h 900"/>
                <a:gd name="T34" fmla="*/ 531 w 692"/>
                <a:gd name="T35" fmla="*/ 444 h 900"/>
                <a:gd name="T36" fmla="*/ 495 w 692"/>
                <a:gd name="T37" fmla="*/ 493 h 900"/>
                <a:gd name="T38" fmla="*/ 446 w 692"/>
                <a:gd name="T39" fmla="*/ 529 h 900"/>
                <a:gd name="T40" fmla="*/ 388 w 692"/>
                <a:gd name="T41" fmla="*/ 551 h 900"/>
                <a:gd name="T42" fmla="*/ 346 w 692"/>
                <a:gd name="T43" fmla="*/ 0 h 900"/>
                <a:gd name="T44" fmla="*/ 294 w 692"/>
                <a:gd name="T45" fmla="*/ 3 h 900"/>
                <a:gd name="T46" fmla="*/ 245 w 692"/>
                <a:gd name="T47" fmla="*/ 15 h 900"/>
                <a:gd name="T48" fmla="*/ 198 w 692"/>
                <a:gd name="T49" fmla="*/ 34 h 900"/>
                <a:gd name="T50" fmla="*/ 155 w 692"/>
                <a:gd name="T51" fmla="*/ 59 h 900"/>
                <a:gd name="T52" fmla="*/ 115 w 692"/>
                <a:gd name="T53" fmla="*/ 90 h 900"/>
                <a:gd name="T54" fmla="*/ 81 w 692"/>
                <a:gd name="T55" fmla="*/ 126 h 900"/>
                <a:gd name="T56" fmla="*/ 51 w 692"/>
                <a:gd name="T57" fmla="*/ 167 h 900"/>
                <a:gd name="T58" fmla="*/ 28 w 692"/>
                <a:gd name="T59" fmla="*/ 212 h 900"/>
                <a:gd name="T60" fmla="*/ 11 w 692"/>
                <a:gd name="T61" fmla="*/ 259 h 900"/>
                <a:gd name="T62" fmla="*/ 3 w 692"/>
                <a:gd name="T63" fmla="*/ 310 h 900"/>
                <a:gd name="T64" fmla="*/ 2 w 692"/>
                <a:gd name="T65" fmla="*/ 368 h 900"/>
                <a:gd name="T66" fmla="*/ 11 w 692"/>
                <a:gd name="T67" fmla="*/ 441 h 900"/>
                <a:gd name="T68" fmla="*/ 33 w 692"/>
                <a:gd name="T69" fmla="*/ 515 h 900"/>
                <a:gd name="T70" fmla="*/ 68 w 692"/>
                <a:gd name="T71" fmla="*/ 589 h 900"/>
                <a:gd name="T72" fmla="*/ 113 w 692"/>
                <a:gd name="T73" fmla="*/ 664 h 900"/>
                <a:gd name="T74" fmla="*/ 170 w 692"/>
                <a:gd name="T75" fmla="*/ 737 h 900"/>
                <a:gd name="T76" fmla="*/ 258 w 692"/>
                <a:gd name="T77" fmla="*/ 830 h 900"/>
                <a:gd name="T78" fmla="*/ 321 w 692"/>
                <a:gd name="T79" fmla="*/ 885 h 900"/>
                <a:gd name="T80" fmla="*/ 342 w 692"/>
                <a:gd name="T81" fmla="*/ 899 h 900"/>
                <a:gd name="T82" fmla="*/ 355 w 692"/>
                <a:gd name="T83" fmla="*/ 898 h 900"/>
                <a:gd name="T84" fmla="*/ 388 w 692"/>
                <a:gd name="T85" fmla="*/ 872 h 900"/>
                <a:gd name="T86" fmla="*/ 462 w 692"/>
                <a:gd name="T87" fmla="*/ 803 h 900"/>
                <a:gd name="T88" fmla="*/ 543 w 692"/>
                <a:gd name="T89" fmla="*/ 713 h 900"/>
                <a:gd name="T90" fmla="*/ 596 w 692"/>
                <a:gd name="T91" fmla="*/ 638 h 900"/>
                <a:gd name="T92" fmla="*/ 637 w 692"/>
                <a:gd name="T93" fmla="*/ 564 h 900"/>
                <a:gd name="T94" fmla="*/ 668 w 692"/>
                <a:gd name="T95" fmla="*/ 491 h 900"/>
                <a:gd name="T96" fmla="*/ 685 w 692"/>
                <a:gd name="T97" fmla="*/ 417 h 900"/>
                <a:gd name="T98" fmla="*/ 692 w 692"/>
                <a:gd name="T99" fmla="*/ 344 h 900"/>
                <a:gd name="T100" fmla="*/ 688 w 692"/>
                <a:gd name="T101" fmla="*/ 293 h 900"/>
                <a:gd name="T102" fmla="*/ 675 w 692"/>
                <a:gd name="T103" fmla="*/ 243 h 900"/>
                <a:gd name="T104" fmla="*/ 657 w 692"/>
                <a:gd name="T105" fmla="*/ 197 h 900"/>
                <a:gd name="T106" fmla="*/ 631 w 692"/>
                <a:gd name="T107" fmla="*/ 153 h 900"/>
                <a:gd name="T108" fmla="*/ 601 w 692"/>
                <a:gd name="T109" fmla="*/ 114 h 900"/>
                <a:gd name="T110" fmla="*/ 564 w 692"/>
                <a:gd name="T111" fmla="*/ 79 h 900"/>
                <a:gd name="T112" fmla="*/ 523 w 692"/>
                <a:gd name="T113" fmla="*/ 50 h 900"/>
                <a:gd name="T114" fmla="*/ 479 w 692"/>
                <a:gd name="T115" fmla="*/ 27 h 900"/>
                <a:gd name="T116" fmla="*/ 431 w 692"/>
                <a:gd name="T117" fmla="*/ 11 h 900"/>
                <a:gd name="T118" fmla="*/ 380 w 692"/>
                <a:gd name="T119" fmla="*/ 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2" h="900">
                  <a:moveTo>
                    <a:pt x="346" y="555"/>
                  </a:moveTo>
                  <a:lnTo>
                    <a:pt x="324" y="553"/>
                  </a:lnTo>
                  <a:lnTo>
                    <a:pt x="303" y="551"/>
                  </a:lnTo>
                  <a:lnTo>
                    <a:pt x="283" y="546"/>
                  </a:lnTo>
                  <a:lnTo>
                    <a:pt x="265" y="538"/>
                  </a:lnTo>
                  <a:lnTo>
                    <a:pt x="246" y="529"/>
                  </a:lnTo>
                  <a:lnTo>
                    <a:pt x="228" y="519"/>
                  </a:lnTo>
                  <a:lnTo>
                    <a:pt x="213" y="507"/>
                  </a:lnTo>
                  <a:lnTo>
                    <a:pt x="198" y="493"/>
                  </a:lnTo>
                  <a:lnTo>
                    <a:pt x="184" y="479"/>
                  </a:lnTo>
                  <a:lnTo>
                    <a:pt x="172" y="462"/>
                  </a:lnTo>
                  <a:lnTo>
                    <a:pt x="161" y="444"/>
                  </a:lnTo>
                  <a:lnTo>
                    <a:pt x="152" y="427"/>
                  </a:lnTo>
                  <a:lnTo>
                    <a:pt x="146" y="407"/>
                  </a:lnTo>
                  <a:lnTo>
                    <a:pt x="140" y="387"/>
                  </a:lnTo>
                  <a:lnTo>
                    <a:pt x="137" y="366"/>
                  </a:lnTo>
                  <a:lnTo>
                    <a:pt x="136" y="344"/>
                  </a:lnTo>
                  <a:lnTo>
                    <a:pt x="137" y="323"/>
                  </a:lnTo>
                  <a:lnTo>
                    <a:pt x="140" y="302"/>
                  </a:lnTo>
                  <a:lnTo>
                    <a:pt x="146" y="283"/>
                  </a:lnTo>
                  <a:lnTo>
                    <a:pt x="152" y="263"/>
                  </a:lnTo>
                  <a:lnTo>
                    <a:pt x="161" y="245"/>
                  </a:lnTo>
                  <a:lnTo>
                    <a:pt x="172" y="228"/>
                  </a:lnTo>
                  <a:lnTo>
                    <a:pt x="184" y="211"/>
                  </a:lnTo>
                  <a:lnTo>
                    <a:pt x="198" y="197"/>
                  </a:lnTo>
                  <a:lnTo>
                    <a:pt x="213" y="182"/>
                  </a:lnTo>
                  <a:lnTo>
                    <a:pt x="228" y="170"/>
                  </a:lnTo>
                  <a:lnTo>
                    <a:pt x="246" y="160"/>
                  </a:lnTo>
                  <a:lnTo>
                    <a:pt x="265" y="152"/>
                  </a:lnTo>
                  <a:lnTo>
                    <a:pt x="283" y="144"/>
                  </a:lnTo>
                  <a:lnTo>
                    <a:pt x="303" y="138"/>
                  </a:lnTo>
                  <a:lnTo>
                    <a:pt x="324" y="136"/>
                  </a:lnTo>
                  <a:lnTo>
                    <a:pt x="346" y="135"/>
                  </a:lnTo>
                  <a:lnTo>
                    <a:pt x="367" y="136"/>
                  </a:lnTo>
                  <a:lnTo>
                    <a:pt x="388" y="138"/>
                  </a:lnTo>
                  <a:lnTo>
                    <a:pt x="409" y="144"/>
                  </a:lnTo>
                  <a:lnTo>
                    <a:pt x="428" y="152"/>
                  </a:lnTo>
                  <a:lnTo>
                    <a:pt x="446" y="160"/>
                  </a:lnTo>
                  <a:lnTo>
                    <a:pt x="464" y="170"/>
                  </a:lnTo>
                  <a:lnTo>
                    <a:pt x="479" y="182"/>
                  </a:lnTo>
                  <a:lnTo>
                    <a:pt x="495" y="197"/>
                  </a:lnTo>
                  <a:lnTo>
                    <a:pt x="508" y="211"/>
                  </a:lnTo>
                  <a:lnTo>
                    <a:pt x="520" y="228"/>
                  </a:lnTo>
                  <a:lnTo>
                    <a:pt x="531" y="245"/>
                  </a:lnTo>
                  <a:lnTo>
                    <a:pt x="540" y="263"/>
                  </a:lnTo>
                  <a:lnTo>
                    <a:pt x="547" y="283"/>
                  </a:lnTo>
                  <a:lnTo>
                    <a:pt x="552" y="302"/>
                  </a:lnTo>
                  <a:lnTo>
                    <a:pt x="555" y="323"/>
                  </a:lnTo>
                  <a:lnTo>
                    <a:pt x="556" y="344"/>
                  </a:lnTo>
                  <a:lnTo>
                    <a:pt x="555" y="366"/>
                  </a:lnTo>
                  <a:lnTo>
                    <a:pt x="552" y="387"/>
                  </a:lnTo>
                  <a:lnTo>
                    <a:pt x="547" y="407"/>
                  </a:lnTo>
                  <a:lnTo>
                    <a:pt x="540" y="427"/>
                  </a:lnTo>
                  <a:lnTo>
                    <a:pt x="531" y="444"/>
                  </a:lnTo>
                  <a:lnTo>
                    <a:pt x="520" y="462"/>
                  </a:lnTo>
                  <a:lnTo>
                    <a:pt x="508" y="479"/>
                  </a:lnTo>
                  <a:lnTo>
                    <a:pt x="495" y="493"/>
                  </a:lnTo>
                  <a:lnTo>
                    <a:pt x="479" y="507"/>
                  </a:lnTo>
                  <a:lnTo>
                    <a:pt x="464" y="519"/>
                  </a:lnTo>
                  <a:lnTo>
                    <a:pt x="446" y="529"/>
                  </a:lnTo>
                  <a:lnTo>
                    <a:pt x="428" y="538"/>
                  </a:lnTo>
                  <a:lnTo>
                    <a:pt x="409" y="546"/>
                  </a:lnTo>
                  <a:lnTo>
                    <a:pt x="388" y="551"/>
                  </a:lnTo>
                  <a:lnTo>
                    <a:pt x="367" y="553"/>
                  </a:lnTo>
                  <a:lnTo>
                    <a:pt x="346" y="555"/>
                  </a:lnTo>
                  <a:close/>
                  <a:moveTo>
                    <a:pt x="346" y="0"/>
                  </a:moveTo>
                  <a:lnTo>
                    <a:pt x="329" y="0"/>
                  </a:lnTo>
                  <a:lnTo>
                    <a:pt x="311" y="1"/>
                  </a:lnTo>
                  <a:lnTo>
                    <a:pt x="294" y="3"/>
                  </a:lnTo>
                  <a:lnTo>
                    <a:pt x="278" y="6"/>
                  </a:lnTo>
                  <a:lnTo>
                    <a:pt x="261" y="11"/>
                  </a:lnTo>
                  <a:lnTo>
                    <a:pt x="245" y="15"/>
                  </a:lnTo>
                  <a:lnTo>
                    <a:pt x="228" y="21"/>
                  </a:lnTo>
                  <a:lnTo>
                    <a:pt x="213" y="27"/>
                  </a:lnTo>
                  <a:lnTo>
                    <a:pt x="198" y="34"/>
                  </a:lnTo>
                  <a:lnTo>
                    <a:pt x="183" y="41"/>
                  </a:lnTo>
                  <a:lnTo>
                    <a:pt x="169" y="50"/>
                  </a:lnTo>
                  <a:lnTo>
                    <a:pt x="155" y="59"/>
                  </a:lnTo>
                  <a:lnTo>
                    <a:pt x="141" y="69"/>
                  </a:lnTo>
                  <a:lnTo>
                    <a:pt x="128" y="79"/>
                  </a:lnTo>
                  <a:lnTo>
                    <a:pt x="115" y="90"/>
                  </a:lnTo>
                  <a:lnTo>
                    <a:pt x="103" y="102"/>
                  </a:lnTo>
                  <a:lnTo>
                    <a:pt x="92" y="114"/>
                  </a:lnTo>
                  <a:lnTo>
                    <a:pt x="81" y="126"/>
                  </a:lnTo>
                  <a:lnTo>
                    <a:pt x="70" y="139"/>
                  </a:lnTo>
                  <a:lnTo>
                    <a:pt x="61" y="153"/>
                  </a:lnTo>
                  <a:lnTo>
                    <a:pt x="51" y="167"/>
                  </a:lnTo>
                  <a:lnTo>
                    <a:pt x="43" y="181"/>
                  </a:lnTo>
                  <a:lnTo>
                    <a:pt x="36" y="197"/>
                  </a:lnTo>
                  <a:lnTo>
                    <a:pt x="28" y="212"/>
                  </a:lnTo>
                  <a:lnTo>
                    <a:pt x="22" y="228"/>
                  </a:lnTo>
                  <a:lnTo>
                    <a:pt x="17" y="243"/>
                  </a:lnTo>
                  <a:lnTo>
                    <a:pt x="11" y="259"/>
                  </a:lnTo>
                  <a:lnTo>
                    <a:pt x="8" y="276"/>
                  </a:lnTo>
                  <a:lnTo>
                    <a:pt x="5" y="293"/>
                  </a:lnTo>
                  <a:lnTo>
                    <a:pt x="3" y="310"/>
                  </a:lnTo>
                  <a:lnTo>
                    <a:pt x="2" y="328"/>
                  </a:lnTo>
                  <a:lnTo>
                    <a:pt x="0" y="344"/>
                  </a:lnTo>
                  <a:lnTo>
                    <a:pt x="2" y="368"/>
                  </a:lnTo>
                  <a:lnTo>
                    <a:pt x="4" y="393"/>
                  </a:lnTo>
                  <a:lnTo>
                    <a:pt x="7" y="417"/>
                  </a:lnTo>
                  <a:lnTo>
                    <a:pt x="11" y="441"/>
                  </a:lnTo>
                  <a:lnTo>
                    <a:pt x="18" y="465"/>
                  </a:lnTo>
                  <a:lnTo>
                    <a:pt x="25" y="491"/>
                  </a:lnTo>
                  <a:lnTo>
                    <a:pt x="33" y="515"/>
                  </a:lnTo>
                  <a:lnTo>
                    <a:pt x="43" y="539"/>
                  </a:lnTo>
                  <a:lnTo>
                    <a:pt x="55" y="564"/>
                  </a:lnTo>
                  <a:lnTo>
                    <a:pt x="68" y="589"/>
                  </a:lnTo>
                  <a:lnTo>
                    <a:pt x="82" y="614"/>
                  </a:lnTo>
                  <a:lnTo>
                    <a:pt x="96" y="638"/>
                  </a:lnTo>
                  <a:lnTo>
                    <a:pt x="113" y="664"/>
                  </a:lnTo>
                  <a:lnTo>
                    <a:pt x="130" y="688"/>
                  </a:lnTo>
                  <a:lnTo>
                    <a:pt x="149" y="713"/>
                  </a:lnTo>
                  <a:lnTo>
                    <a:pt x="170" y="737"/>
                  </a:lnTo>
                  <a:lnTo>
                    <a:pt x="201" y="773"/>
                  </a:lnTo>
                  <a:lnTo>
                    <a:pt x="231" y="803"/>
                  </a:lnTo>
                  <a:lnTo>
                    <a:pt x="258" y="830"/>
                  </a:lnTo>
                  <a:lnTo>
                    <a:pt x="283" y="853"/>
                  </a:lnTo>
                  <a:lnTo>
                    <a:pt x="304" y="872"/>
                  </a:lnTo>
                  <a:lnTo>
                    <a:pt x="321" y="885"/>
                  </a:lnTo>
                  <a:lnTo>
                    <a:pt x="333" y="894"/>
                  </a:lnTo>
                  <a:lnTo>
                    <a:pt x="337" y="898"/>
                  </a:lnTo>
                  <a:lnTo>
                    <a:pt x="342" y="899"/>
                  </a:lnTo>
                  <a:lnTo>
                    <a:pt x="346" y="900"/>
                  </a:lnTo>
                  <a:lnTo>
                    <a:pt x="351" y="899"/>
                  </a:lnTo>
                  <a:lnTo>
                    <a:pt x="355" y="898"/>
                  </a:lnTo>
                  <a:lnTo>
                    <a:pt x="359" y="894"/>
                  </a:lnTo>
                  <a:lnTo>
                    <a:pt x="371" y="885"/>
                  </a:lnTo>
                  <a:lnTo>
                    <a:pt x="388" y="872"/>
                  </a:lnTo>
                  <a:lnTo>
                    <a:pt x="409" y="853"/>
                  </a:lnTo>
                  <a:lnTo>
                    <a:pt x="434" y="830"/>
                  </a:lnTo>
                  <a:lnTo>
                    <a:pt x="462" y="803"/>
                  </a:lnTo>
                  <a:lnTo>
                    <a:pt x="492" y="773"/>
                  </a:lnTo>
                  <a:lnTo>
                    <a:pt x="522" y="737"/>
                  </a:lnTo>
                  <a:lnTo>
                    <a:pt x="543" y="713"/>
                  </a:lnTo>
                  <a:lnTo>
                    <a:pt x="562" y="688"/>
                  </a:lnTo>
                  <a:lnTo>
                    <a:pt x="580" y="664"/>
                  </a:lnTo>
                  <a:lnTo>
                    <a:pt x="596" y="638"/>
                  </a:lnTo>
                  <a:lnTo>
                    <a:pt x="610" y="614"/>
                  </a:lnTo>
                  <a:lnTo>
                    <a:pt x="625" y="589"/>
                  </a:lnTo>
                  <a:lnTo>
                    <a:pt x="637" y="564"/>
                  </a:lnTo>
                  <a:lnTo>
                    <a:pt x="649" y="539"/>
                  </a:lnTo>
                  <a:lnTo>
                    <a:pt x="659" y="515"/>
                  </a:lnTo>
                  <a:lnTo>
                    <a:pt x="668" y="491"/>
                  </a:lnTo>
                  <a:lnTo>
                    <a:pt x="674" y="465"/>
                  </a:lnTo>
                  <a:lnTo>
                    <a:pt x="681" y="441"/>
                  </a:lnTo>
                  <a:lnTo>
                    <a:pt x="685" y="417"/>
                  </a:lnTo>
                  <a:lnTo>
                    <a:pt x="689" y="393"/>
                  </a:lnTo>
                  <a:lnTo>
                    <a:pt x="691" y="368"/>
                  </a:lnTo>
                  <a:lnTo>
                    <a:pt x="692" y="344"/>
                  </a:lnTo>
                  <a:lnTo>
                    <a:pt x="691" y="328"/>
                  </a:lnTo>
                  <a:lnTo>
                    <a:pt x="690" y="310"/>
                  </a:lnTo>
                  <a:lnTo>
                    <a:pt x="688" y="293"/>
                  </a:lnTo>
                  <a:lnTo>
                    <a:pt x="684" y="276"/>
                  </a:lnTo>
                  <a:lnTo>
                    <a:pt x="681" y="259"/>
                  </a:lnTo>
                  <a:lnTo>
                    <a:pt x="675" y="243"/>
                  </a:lnTo>
                  <a:lnTo>
                    <a:pt x="670" y="228"/>
                  </a:lnTo>
                  <a:lnTo>
                    <a:pt x="663" y="212"/>
                  </a:lnTo>
                  <a:lnTo>
                    <a:pt x="657" y="197"/>
                  </a:lnTo>
                  <a:lnTo>
                    <a:pt x="649" y="181"/>
                  </a:lnTo>
                  <a:lnTo>
                    <a:pt x="640" y="167"/>
                  </a:lnTo>
                  <a:lnTo>
                    <a:pt x="631" y="153"/>
                  </a:lnTo>
                  <a:lnTo>
                    <a:pt x="621" y="139"/>
                  </a:lnTo>
                  <a:lnTo>
                    <a:pt x="612" y="126"/>
                  </a:lnTo>
                  <a:lnTo>
                    <a:pt x="601" y="114"/>
                  </a:lnTo>
                  <a:lnTo>
                    <a:pt x="590" y="102"/>
                  </a:lnTo>
                  <a:lnTo>
                    <a:pt x="577" y="90"/>
                  </a:lnTo>
                  <a:lnTo>
                    <a:pt x="564" y="79"/>
                  </a:lnTo>
                  <a:lnTo>
                    <a:pt x="551" y="69"/>
                  </a:lnTo>
                  <a:lnTo>
                    <a:pt x="538" y="59"/>
                  </a:lnTo>
                  <a:lnTo>
                    <a:pt x="523" y="50"/>
                  </a:lnTo>
                  <a:lnTo>
                    <a:pt x="509" y="41"/>
                  </a:lnTo>
                  <a:lnTo>
                    <a:pt x="495" y="34"/>
                  </a:lnTo>
                  <a:lnTo>
                    <a:pt x="479" y="27"/>
                  </a:lnTo>
                  <a:lnTo>
                    <a:pt x="463" y="21"/>
                  </a:lnTo>
                  <a:lnTo>
                    <a:pt x="447" y="15"/>
                  </a:lnTo>
                  <a:lnTo>
                    <a:pt x="431" y="11"/>
                  </a:lnTo>
                  <a:lnTo>
                    <a:pt x="414" y="6"/>
                  </a:lnTo>
                  <a:lnTo>
                    <a:pt x="398" y="3"/>
                  </a:lnTo>
                  <a:lnTo>
                    <a:pt x="380" y="1"/>
                  </a:lnTo>
                  <a:lnTo>
                    <a:pt x="364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16">
              <a:extLst>
                <a:ext uri="{FF2B5EF4-FFF2-40B4-BE49-F238E27FC236}">
                  <a16:creationId xmlns:a16="http://schemas.microsoft.com/office/drawing/2014/main" id="{30A046CC-A4EF-4863-9DD2-4685A9AC86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1" y="5291169"/>
              <a:ext cx="220663" cy="285750"/>
            </a:xfrm>
            <a:custGeom>
              <a:avLst/>
              <a:gdLst>
                <a:gd name="T0" fmla="*/ 303 w 692"/>
                <a:gd name="T1" fmla="*/ 551 h 900"/>
                <a:gd name="T2" fmla="*/ 246 w 692"/>
                <a:gd name="T3" fmla="*/ 529 h 900"/>
                <a:gd name="T4" fmla="*/ 198 w 692"/>
                <a:gd name="T5" fmla="*/ 493 h 900"/>
                <a:gd name="T6" fmla="*/ 161 w 692"/>
                <a:gd name="T7" fmla="*/ 444 h 900"/>
                <a:gd name="T8" fmla="*/ 140 w 692"/>
                <a:gd name="T9" fmla="*/ 387 h 900"/>
                <a:gd name="T10" fmla="*/ 137 w 692"/>
                <a:gd name="T11" fmla="*/ 323 h 900"/>
                <a:gd name="T12" fmla="*/ 152 w 692"/>
                <a:gd name="T13" fmla="*/ 263 h 900"/>
                <a:gd name="T14" fmla="*/ 184 w 692"/>
                <a:gd name="T15" fmla="*/ 211 h 900"/>
                <a:gd name="T16" fmla="*/ 228 w 692"/>
                <a:gd name="T17" fmla="*/ 170 h 900"/>
                <a:gd name="T18" fmla="*/ 283 w 692"/>
                <a:gd name="T19" fmla="*/ 144 h 900"/>
                <a:gd name="T20" fmla="*/ 346 w 692"/>
                <a:gd name="T21" fmla="*/ 135 h 900"/>
                <a:gd name="T22" fmla="*/ 409 w 692"/>
                <a:gd name="T23" fmla="*/ 144 h 900"/>
                <a:gd name="T24" fmla="*/ 464 w 692"/>
                <a:gd name="T25" fmla="*/ 170 h 900"/>
                <a:gd name="T26" fmla="*/ 508 w 692"/>
                <a:gd name="T27" fmla="*/ 211 h 900"/>
                <a:gd name="T28" fmla="*/ 540 w 692"/>
                <a:gd name="T29" fmla="*/ 263 h 900"/>
                <a:gd name="T30" fmla="*/ 555 w 692"/>
                <a:gd name="T31" fmla="*/ 323 h 900"/>
                <a:gd name="T32" fmla="*/ 552 w 692"/>
                <a:gd name="T33" fmla="*/ 387 h 900"/>
                <a:gd name="T34" fmla="*/ 531 w 692"/>
                <a:gd name="T35" fmla="*/ 444 h 900"/>
                <a:gd name="T36" fmla="*/ 495 w 692"/>
                <a:gd name="T37" fmla="*/ 493 h 900"/>
                <a:gd name="T38" fmla="*/ 446 w 692"/>
                <a:gd name="T39" fmla="*/ 529 h 900"/>
                <a:gd name="T40" fmla="*/ 388 w 692"/>
                <a:gd name="T41" fmla="*/ 551 h 900"/>
                <a:gd name="T42" fmla="*/ 346 w 692"/>
                <a:gd name="T43" fmla="*/ 0 h 900"/>
                <a:gd name="T44" fmla="*/ 294 w 692"/>
                <a:gd name="T45" fmla="*/ 3 h 900"/>
                <a:gd name="T46" fmla="*/ 245 w 692"/>
                <a:gd name="T47" fmla="*/ 15 h 900"/>
                <a:gd name="T48" fmla="*/ 198 w 692"/>
                <a:gd name="T49" fmla="*/ 34 h 900"/>
                <a:gd name="T50" fmla="*/ 155 w 692"/>
                <a:gd name="T51" fmla="*/ 59 h 900"/>
                <a:gd name="T52" fmla="*/ 115 w 692"/>
                <a:gd name="T53" fmla="*/ 90 h 900"/>
                <a:gd name="T54" fmla="*/ 81 w 692"/>
                <a:gd name="T55" fmla="*/ 126 h 900"/>
                <a:gd name="T56" fmla="*/ 51 w 692"/>
                <a:gd name="T57" fmla="*/ 167 h 900"/>
                <a:gd name="T58" fmla="*/ 28 w 692"/>
                <a:gd name="T59" fmla="*/ 212 h 900"/>
                <a:gd name="T60" fmla="*/ 11 w 692"/>
                <a:gd name="T61" fmla="*/ 259 h 900"/>
                <a:gd name="T62" fmla="*/ 3 w 692"/>
                <a:gd name="T63" fmla="*/ 310 h 900"/>
                <a:gd name="T64" fmla="*/ 2 w 692"/>
                <a:gd name="T65" fmla="*/ 368 h 900"/>
                <a:gd name="T66" fmla="*/ 11 w 692"/>
                <a:gd name="T67" fmla="*/ 441 h 900"/>
                <a:gd name="T68" fmla="*/ 33 w 692"/>
                <a:gd name="T69" fmla="*/ 515 h 900"/>
                <a:gd name="T70" fmla="*/ 68 w 692"/>
                <a:gd name="T71" fmla="*/ 589 h 900"/>
                <a:gd name="T72" fmla="*/ 113 w 692"/>
                <a:gd name="T73" fmla="*/ 664 h 900"/>
                <a:gd name="T74" fmla="*/ 170 w 692"/>
                <a:gd name="T75" fmla="*/ 737 h 900"/>
                <a:gd name="T76" fmla="*/ 258 w 692"/>
                <a:gd name="T77" fmla="*/ 830 h 900"/>
                <a:gd name="T78" fmla="*/ 321 w 692"/>
                <a:gd name="T79" fmla="*/ 885 h 900"/>
                <a:gd name="T80" fmla="*/ 342 w 692"/>
                <a:gd name="T81" fmla="*/ 899 h 900"/>
                <a:gd name="T82" fmla="*/ 355 w 692"/>
                <a:gd name="T83" fmla="*/ 898 h 900"/>
                <a:gd name="T84" fmla="*/ 388 w 692"/>
                <a:gd name="T85" fmla="*/ 872 h 900"/>
                <a:gd name="T86" fmla="*/ 462 w 692"/>
                <a:gd name="T87" fmla="*/ 803 h 900"/>
                <a:gd name="T88" fmla="*/ 543 w 692"/>
                <a:gd name="T89" fmla="*/ 713 h 900"/>
                <a:gd name="T90" fmla="*/ 596 w 692"/>
                <a:gd name="T91" fmla="*/ 638 h 900"/>
                <a:gd name="T92" fmla="*/ 637 w 692"/>
                <a:gd name="T93" fmla="*/ 564 h 900"/>
                <a:gd name="T94" fmla="*/ 668 w 692"/>
                <a:gd name="T95" fmla="*/ 491 h 900"/>
                <a:gd name="T96" fmla="*/ 685 w 692"/>
                <a:gd name="T97" fmla="*/ 417 h 900"/>
                <a:gd name="T98" fmla="*/ 692 w 692"/>
                <a:gd name="T99" fmla="*/ 344 h 900"/>
                <a:gd name="T100" fmla="*/ 688 w 692"/>
                <a:gd name="T101" fmla="*/ 293 h 900"/>
                <a:gd name="T102" fmla="*/ 675 w 692"/>
                <a:gd name="T103" fmla="*/ 243 h 900"/>
                <a:gd name="T104" fmla="*/ 657 w 692"/>
                <a:gd name="T105" fmla="*/ 197 h 900"/>
                <a:gd name="T106" fmla="*/ 631 w 692"/>
                <a:gd name="T107" fmla="*/ 153 h 900"/>
                <a:gd name="T108" fmla="*/ 601 w 692"/>
                <a:gd name="T109" fmla="*/ 114 h 900"/>
                <a:gd name="T110" fmla="*/ 564 w 692"/>
                <a:gd name="T111" fmla="*/ 79 h 900"/>
                <a:gd name="T112" fmla="*/ 523 w 692"/>
                <a:gd name="T113" fmla="*/ 50 h 900"/>
                <a:gd name="T114" fmla="*/ 479 w 692"/>
                <a:gd name="T115" fmla="*/ 27 h 900"/>
                <a:gd name="T116" fmla="*/ 431 w 692"/>
                <a:gd name="T117" fmla="*/ 11 h 900"/>
                <a:gd name="T118" fmla="*/ 380 w 692"/>
                <a:gd name="T119" fmla="*/ 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2" h="900">
                  <a:moveTo>
                    <a:pt x="346" y="555"/>
                  </a:moveTo>
                  <a:lnTo>
                    <a:pt x="324" y="553"/>
                  </a:lnTo>
                  <a:lnTo>
                    <a:pt x="303" y="551"/>
                  </a:lnTo>
                  <a:lnTo>
                    <a:pt x="283" y="546"/>
                  </a:lnTo>
                  <a:lnTo>
                    <a:pt x="265" y="538"/>
                  </a:lnTo>
                  <a:lnTo>
                    <a:pt x="246" y="529"/>
                  </a:lnTo>
                  <a:lnTo>
                    <a:pt x="228" y="519"/>
                  </a:lnTo>
                  <a:lnTo>
                    <a:pt x="213" y="507"/>
                  </a:lnTo>
                  <a:lnTo>
                    <a:pt x="198" y="493"/>
                  </a:lnTo>
                  <a:lnTo>
                    <a:pt x="184" y="479"/>
                  </a:lnTo>
                  <a:lnTo>
                    <a:pt x="172" y="462"/>
                  </a:lnTo>
                  <a:lnTo>
                    <a:pt x="161" y="444"/>
                  </a:lnTo>
                  <a:lnTo>
                    <a:pt x="152" y="427"/>
                  </a:lnTo>
                  <a:lnTo>
                    <a:pt x="146" y="407"/>
                  </a:lnTo>
                  <a:lnTo>
                    <a:pt x="140" y="387"/>
                  </a:lnTo>
                  <a:lnTo>
                    <a:pt x="137" y="366"/>
                  </a:lnTo>
                  <a:lnTo>
                    <a:pt x="136" y="344"/>
                  </a:lnTo>
                  <a:lnTo>
                    <a:pt x="137" y="323"/>
                  </a:lnTo>
                  <a:lnTo>
                    <a:pt x="140" y="302"/>
                  </a:lnTo>
                  <a:lnTo>
                    <a:pt x="146" y="283"/>
                  </a:lnTo>
                  <a:lnTo>
                    <a:pt x="152" y="263"/>
                  </a:lnTo>
                  <a:lnTo>
                    <a:pt x="161" y="245"/>
                  </a:lnTo>
                  <a:lnTo>
                    <a:pt x="172" y="228"/>
                  </a:lnTo>
                  <a:lnTo>
                    <a:pt x="184" y="211"/>
                  </a:lnTo>
                  <a:lnTo>
                    <a:pt x="198" y="197"/>
                  </a:lnTo>
                  <a:lnTo>
                    <a:pt x="213" y="182"/>
                  </a:lnTo>
                  <a:lnTo>
                    <a:pt x="228" y="170"/>
                  </a:lnTo>
                  <a:lnTo>
                    <a:pt x="246" y="160"/>
                  </a:lnTo>
                  <a:lnTo>
                    <a:pt x="265" y="152"/>
                  </a:lnTo>
                  <a:lnTo>
                    <a:pt x="283" y="144"/>
                  </a:lnTo>
                  <a:lnTo>
                    <a:pt x="303" y="138"/>
                  </a:lnTo>
                  <a:lnTo>
                    <a:pt x="324" y="136"/>
                  </a:lnTo>
                  <a:lnTo>
                    <a:pt x="346" y="135"/>
                  </a:lnTo>
                  <a:lnTo>
                    <a:pt x="367" y="136"/>
                  </a:lnTo>
                  <a:lnTo>
                    <a:pt x="388" y="138"/>
                  </a:lnTo>
                  <a:lnTo>
                    <a:pt x="409" y="144"/>
                  </a:lnTo>
                  <a:lnTo>
                    <a:pt x="428" y="152"/>
                  </a:lnTo>
                  <a:lnTo>
                    <a:pt x="446" y="160"/>
                  </a:lnTo>
                  <a:lnTo>
                    <a:pt x="464" y="170"/>
                  </a:lnTo>
                  <a:lnTo>
                    <a:pt x="479" y="182"/>
                  </a:lnTo>
                  <a:lnTo>
                    <a:pt x="495" y="197"/>
                  </a:lnTo>
                  <a:lnTo>
                    <a:pt x="508" y="211"/>
                  </a:lnTo>
                  <a:lnTo>
                    <a:pt x="520" y="228"/>
                  </a:lnTo>
                  <a:lnTo>
                    <a:pt x="531" y="245"/>
                  </a:lnTo>
                  <a:lnTo>
                    <a:pt x="540" y="263"/>
                  </a:lnTo>
                  <a:lnTo>
                    <a:pt x="547" y="283"/>
                  </a:lnTo>
                  <a:lnTo>
                    <a:pt x="552" y="302"/>
                  </a:lnTo>
                  <a:lnTo>
                    <a:pt x="555" y="323"/>
                  </a:lnTo>
                  <a:lnTo>
                    <a:pt x="556" y="344"/>
                  </a:lnTo>
                  <a:lnTo>
                    <a:pt x="555" y="366"/>
                  </a:lnTo>
                  <a:lnTo>
                    <a:pt x="552" y="387"/>
                  </a:lnTo>
                  <a:lnTo>
                    <a:pt x="547" y="407"/>
                  </a:lnTo>
                  <a:lnTo>
                    <a:pt x="540" y="427"/>
                  </a:lnTo>
                  <a:lnTo>
                    <a:pt x="531" y="444"/>
                  </a:lnTo>
                  <a:lnTo>
                    <a:pt x="520" y="462"/>
                  </a:lnTo>
                  <a:lnTo>
                    <a:pt x="508" y="479"/>
                  </a:lnTo>
                  <a:lnTo>
                    <a:pt x="495" y="493"/>
                  </a:lnTo>
                  <a:lnTo>
                    <a:pt x="479" y="507"/>
                  </a:lnTo>
                  <a:lnTo>
                    <a:pt x="464" y="519"/>
                  </a:lnTo>
                  <a:lnTo>
                    <a:pt x="446" y="529"/>
                  </a:lnTo>
                  <a:lnTo>
                    <a:pt x="428" y="538"/>
                  </a:lnTo>
                  <a:lnTo>
                    <a:pt x="409" y="546"/>
                  </a:lnTo>
                  <a:lnTo>
                    <a:pt x="388" y="551"/>
                  </a:lnTo>
                  <a:lnTo>
                    <a:pt x="367" y="553"/>
                  </a:lnTo>
                  <a:lnTo>
                    <a:pt x="346" y="555"/>
                  </a:lnTo>
                  <a:close/>
                  <a:moveTo>
                    <a:pt x="346" y="0"/>
                  </a:moveTo>
                  <a:lnTo>
                    <a:pt x="329" y="0"/>
                  </a:lnTo>
                  <a:lnTo>
                    <a:pt x="311" y="1"/>
                  </a:lnTo>
                  <a:lnTo>
                    <a:pt x="294" y="3"/>
                  </a:lnTo>
                  <a:lnTo>
                    <a:pt x="278" y="6"/>
                  </a:lnTo>
                  <a:lnTo>
                    <a:pt x="261" y="11"/>
                  </a:lnTo>
                  <a:lnTo>
                    <a:pt x="245" y="15"/>
                  </a:lnTo>
                  <a:lnTo>
                    <a:pt x="228" y="21"/>
                  </a:lnTo>
                  <a:lnTo>
                    <a:pt x="213" y="27"/>
                  </a:lnTo>
                  <a:lnTo>
                    <a:pt x="198" y="34"/>
                  </a:lnTo>
                  <a:lnTo>
                    <a:pt x="183" y="41"/>
                  </a:lnTo>
                  <a:lnTo>
                    <a:pt x="169" y="50"/>
                  </a:lnTo>
                  <a:lnTo>
                    <a:pt x="155" y="59"/>
                  </a:lnTo>
                  <a:lnTo>
                    <a:pt x="141" y="69"/>
                  </a:lnTo>
                  <a:lnTo>
                    <a:pt x="128" y="79"/>
                  </a:lnTo>
                  <a:lnTo>
                    <a:pt x="115" y="90"/>
                  </a:lnTo>
                  <a:lnTo>
                    <a:pt x="103" y="102"/>
                  </a:lnTo>
                  <a:lnTo>
                    <a:pt x="92" y="114"/>
                  </a:lnTo>
                  <a:lnTo>
                    <a:pt x="81" y="126"/>
                  </a:lnTo>
                  <a:lnTo>
                    <a:pt x="70" y="139"/>
                  </a:lnTo>
                  <a:lnTo>
                    <a:pt x="61" y="153"/>
                  </a:lnTo>
                  <a:lnTo>
                    <a:pt x="51" y="167"/>
                  </a:lnTo>
                  <a:lnTo>
                    <a:pt x="43" y="181"/>
                  </a:lnTo>
                  <a:lnTo>
                    <a:pt x="36" y="197"/>
                  </a:lnTo>
                  <a:lnTo>
                    <a:pt x="28" y="212"/>
                  </a:lnTo>
                  <a:lnTo>
                    <a:pt x="22" y="228"/>
                  </a:lnTo>
                  <a:lnTo>
                    <a:pt x="17" y="243"/>
                  </a:lnTo>
                  <a:lnTo>
                    <a:pt x="11" y="259"/>
                  </a:lnTo>
                  <a:lnTo>
                    <a:pt x="8" y="276"/>
                  </a:lnTo>
                  <a:lnTo>
                    <a:pt x="5" y="293"/>
                  </a:lnTo>
                  <a:lnTo>
                    <a:pt x="3" y="310"/>
                  </a:lnTo>
                  <a:lnTo>
                    <a:pt x="2" y="328"/>
                  </a:lnTo>
                  <a:lnTo>
                    <a:pt x="0" y="344"/>
                  </a:lnTo>
                  <a:lnTo>
                    <a:pt x="2" y="368"/>
                  </a:lnTo>
                  <a:lnTo>
                    <a:pt x="4" y="393"/>
                  </a:lnTo>
                  <a:lnTo>
                    <a:pt x="7" y="417"/>
                  </a:lnTo>
                  <a:lnTo>
                    <a:pt x="11" y="441"/>
                  </a:lnTo>
                  <a:lnTo>
                    <a:pt x="18" y="465"/>
                  </a:lnTo>
                  <a:lnTo>
                    <a:pt x="25" y="491"/>
                  </a:lnTo>
                  <a:lnTo>
                    <a:pt x="33" y="515"/>
                  </a:lnTo>
                  <a:lnTo>
                    <a:pt x="43" y="539"/>
                  </a:lnTo>
                  <a:lnTo>
                    <a:pt x="55" y="564"/>
                  </a:lnTo>
                  <a:lnTo>
                    <a:pt x="68" y="589"/>
                  </a:lnTo>
                  <a:lnTo>
                    <a:pt x="82" y="614"/>
                  </a:lnTo>
                  <a:lnTo>
                    <a:pt x="96" y="638"/>
                  </a:lnTo>
                  <a:lnTo>
                    <a:pt x="113" y="664"/>
                  </a:lnTo>
                  <a:lnTo>
                    <a:pt x="130" y="688"/>
                  </a:lnTo>
                  <a:lnTo>
                    <a:pt x="149" y="713"/>
                  </a:lnTo>
                  <a:lnTo>
                    <a:pt x="170" y="737"/>
                  </a:lnTo>
                  <a:lnTo>
                    <a:pt x="201" y="773"/>
                  </a:lnTo>
                  <a:lnTo>
                    <a:pt x="231" y="803"/>
                  </a:lnTo>
                  <a:lnTo>
                    <a:pt x="258" y="830"/>
                  </a:lnTo>
                  <a:lnTo>
                    <a:pt x="283" y="853"/>
                  </a:lnTo>
                  <a:lnTo>
                    <a:pt x="304" y="872"/>
                  </a:lnTo>
                  <a:lnTo>
                    <a:pt x="321" y="885"/>
                  </a:lnTo>
                  <a:lnTo>
                    <a:pt x="333" y="894"/>
                  </a:lnTo>
                  <a:lnTo>
                    <a:pt x="337" y="898"/>
                  </a:lnTo>
                  <a:lnTo>
                    <a:pt x="342" y="899"/>
                  </a:lnTo>
                  <a:lnTo>
                    <a:pt x="346" y="900"/>
                  </a:lnTo>
                  <a:lnTo>
                    <a:pt x="351" y="899"/>
                  </a:lnTo>
                  <a:lnTo>
                    <a:pt x="355" y="898"/>
                  </a:lnTo>
                  <a:lnTo>
                    <a:pt x="359" y="894"/>
                  </a:lnTo>
                  <a:lnTo>
                    <a:pt x="371" y="885"/>
                  </a:lnTo>
                  <a:lnTo>
                    <a:pt x="388" y="872"/>
                  </a:lnTo>
                  <a:lnTo>
                    <a:pt x="409" y="853"/>
                  </a:lnTo>
                  <a:lnTo>
                    <a:pt x="434" y="830"/>
                  </a:lnTo>
                  <a:lnTo>
                    <a:pt x="462" y="803"/>
                  </a:lnTo>
                  <a:lnTo>
                    <a:pt x="492" y="773"/>
                  </a:lnTo>
                  <a:lnTo>
                    <a:pt x="522" y="737"/>
                  </a:lnTo>
                  <a:lnTo>
                    <a:pt x="543" y="713"/>
                  </a:lnTo>
                  <a:lnTo>
                    <a:pt x="562" y="688"/>
                  </a:lnTo>
                  <a:lnTo>
                    <a:pt x="580" y="664"/>
                  </a:lnTo>
                  <a:lnTo>
                    <a:pt x="596" y="638"/>
                  </a:lnTo>
                  <a:lnTo>
                    <a:pt x="610" y="614"/>
                  </a:lnTo>
                  <a:lnTo>
                    <a:pt x="625" y="589"/>
                  </a:lnTo>
                  <a:lnTo>
                    <a:pt x="637" y="564"/>
                  </a:lnTo>
                  <a:lnTo>
                    <a:pt x="649" y="539"/>
                  </a:lnTo>
                  <a:lnTo>
                    <a:pt x="659" y="515"/>
                  </a:lnTo>
                  <a:lnTo>
                    <a:pt x="668" y="491"/>
                  </a:lnTo>
                  <a:lnTo>
                    <a:pt x="674" y="465"/>
                  </a:lnTo>
                  <a:lnTo>
                    <a:pt x="681" y="441"/>
                  </a:lnTo>
                  <a:lnTo>
                    <a:pt x="685" y="417"/>
                  </a:lnTo>
                  <a:lnTo>
                    <a:pt x="689" y="393"/>
                  </a:lnTo>
                  <a:lnTo>
                    <a:pt x="691" y="368"/>
                  </a:lnTo>
                  <a:lnTo>
                    <a:pt x="692" y="344"/>
                  </a:lnTo>
                  <a:lnTo>
                    <a:pt x="691" y="328"/>
                  </a:lnTo>
                  <a:lnTo>
                    <a:pt x="690" y="310"/>
                  </a:lnTo>
                  <a:lnTo>
                    <a:pt x="688" y="293"/>
                  </a:lnTo>
                  <a:lnTo>
                    <a:pt x="684" y="276"/>
                  </a:lnTo>
                  <a:lnTo>
                    <a:pt x="681" y="259"/>
                  </a:lnTo>
                  <a:lnTo>
                    <a:pt x="675" y="243"/>
                  </a:lnTo>
                  <a:lnTo>
                    <a:pt x="670" y="228"/>
                  </a:lnTo>
                  <a:lnTo>
                    <a:pt x="663" y="212"/>
                  </a:lnTo>
                  <a:lnTo>
                    <a:pt x="657" y="197"/>
                  </a:lnTo>
                  <a:lnTo>
                    <a:pt x="649" y="181"/>
                  </a:lnTo>
                  <a:lnTo>
                    <a:pt x="640" y="167"/>
                  </a:lnTo>
                  <a:lnTo>
                    <a:pt x="631" y="153"/>
                  </a:lnTo>
                  <a:lnTo>
                    <a:pt x="621" y="139"/>
                  </a:lnTo>
                  <a:lnTo>
                    <a:pt x="612" y="126"/>
                  </a:lnTo>
                  <a:lnTo>
                    <a:pt x="601" y="114"/>
                  </a:lnTo>
                  <a:lnTo>
                    <a:pt x="590" y="102"/>
                  </a:lnTo>
                  <a:lnTo>
                    <a:pt x="577" y="90"/>
                  </a:lnTo>
                  <a:lnTo>
                    <a:pt x="564" y="79"/>
                  </a:lnTo>
                  <a:lnTo>
                    <a:pt x="551" y="69"/>
                  </a:lnTo>
                  <a:lnTo>
                    <a:pt x="538" y="59"/>
                  </a:lnTo>
                  <a:lnTo>
                    <a:pt x="523" y="50"/>
                  </a:lnTo>
                  <a:lnTo>
                    <a:pt x="509" y="41"/>
                  </a:lnTo>
                  <a:lnTo>
                    <a:pt x="495" y="34"/>
                  </a:lnTo>
                  <a:lnTo>
                    <a:pt x="479" y="27"/>
                  </a:lnTo>
                  <a:lnTo>
                    <a:pt x="463" y="21"/>
                  </a:lnTo>
                  <a:lnTo>
                    <a:pt x="447" y="15"/>
                  </a:lnTo>
                  <a:lnTo>
                    <a:pt x="431" y="11"/>
                  </a:lnTo>
                  <a:lnTo>
                    <a:pt x="414" y="6"/>
                  </a:lnTo>
                  <a:lnTo>
                    <a:pt x="398" y="3"/>
                  </a:lnTo>
                  <a:lnTo>
                    <a:pt x="380" y="1"/>
                  </a:lnTo>
                  <a:lnTo>
                    <a:pt x="364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16">
              <a:extLst>
                <a:ext uri="{FF2B5EF4-FFF2-40B4-BE49-F238E27FC236}">
                  <a16:creationId xmlns:a16="http://schemas.microsoft.com/office/drawing/2014/main" id="{FD514E38-0DF8-423C-B2C8-9207D791A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99" y="5291169"/>
              <a:ext cx="220663" cy="285750"/>
            </a:xfrm>
            <a:custGeom>
              <a:avLst/>
              <a:gdLst>
                <a:gd name="T0" fmla="*/ 303 w 692"/>
                <a:gd name="T1" fmla="*/ 551 h 900"/>
                <a:gd name="T2" fmla="*/ 246 w 692"/>
                <a:gd name="T3" fmla="*/ 529 h 900"/>
                <a:gd name="T4" fmla="*/ 198 w 692"/>
                <a:gd name="T5" fmla="*/ 493 h 900"/>
                <a:gd name="T6" fmla="*/ 161 w 692"/>
                <a:gd name="T7" fmla="*/ 444 h 900"/>
                <a:gd name="T8" fmla="*/ 140 w 692"/>
                <a:gd name="T9" fmla="*/ 387 h 900"/>
                <a:gd name="T10" fmla="*/ 137 w 692"/>
                <a:gd name="T11" fmla="*/ 323 h 900"/>
                <a:gd name="T12" fmla="*/ 152 w 692"/>
                <a:gd name="T13" fmla="*/ 263 h 900"/>
                <a:gd name="T14" fmla="*/ 184 w 692"/>
                <a:gd name="T15" fmla="*/ 211 h 900"/>
                <a:gd name="T16" fmla="*/ 228 w 692"/>
                <a:gd name="T17" fmla="*/ 170 h 900"/>
                <a:gd name="T18" fmla="*/ 283 w 692"/>
                <a:gd name="T19" fmla="*/ 144 h 900"/>
                <a:gd name="T20" fmla="*/ 346 w 692"/>
                <a:gd name="T21" fmla="*/ 135 h 900"/>
                <a:gd name="T22" fmla="*/ 409 w 692"/>
                <a:gd name="T23" fmla="*/ 144 h 900"/>
                <a:gd name="T24" fmla="*/ 464 w 692"/>
                <a:gd name="T25" fmla="*/ 170 h 900"/>
                <a:gd name="T26" fmla="*/ 508 w 692"/>
                <a:gd name="T27" fmla="*/ 211 h 900"/>
                <a:gd name="T28" fmla="*/ 540 w 692"/>
                <a:gd name="T29" fmla="*/ 263 h 900"/>
                <a:gd name="T30" fmla="*/ 555 w 692"/>
                <a:gd name="T31" fmla="*/ 323 h 900"/>
                <a:gd name="T32" fmla="*/ 552 w 692"/>
                <a:gd name="T33" fmla="*/ 387 h 900"/>
                <a:gd name="T34" fmla="*/ 531 w 692"/>
                <a:gd name="T35" fmla="*/ 444 h 900"/>
                <a:gd name="T36" fmla="*/ 495 w 692"/>
                <a:gd name="T37" fmla="*/ 493 h 900"/>
                <a:gd name="T38" fmla="*/ 446 w 692"/>
                <a:gd name="T39" fmla="*/ 529 h 900"/>
                <a:gd name="T40" fmla="*/ 388 w 692"/>
                <a:gd name="T41" fmla="*/ 551 h 900"/>
                <a:gd name="T42" fmla="*/ 346 w 692"/>
                <a:gd name="T43" fmla="*/ 0 h 900"/>
                <a:gd name="T44" fmla="*/ 294 w 692"/>
                <a:gd name="T45" fmla="*/ 3 h 900"/>
                <a:gd name="T46" fmla="*/ 245 w 692"/>
                <a:gd name="T47" fmla="*/ 15 h 900"/>
                <a:gd name="T48" fmla="*/ 198 w 692"/>
                <a:gd name="T49" fmla="*/ 34 h 900"/>
                <a:gd name="T50" fmla="*/ 155 w 692"/>
                <a:gd name="T51" fmla="*/ 59 h 900"/>
                <a:gd name="T52" fmla="*/ 115 w 692"/>
                <a:gd name="T53" fmla="*/ 90 h 900"/>
                <a:gd name="T54" fmla="*/ 81 w 692"/>
                <a:gd name="T55" fmla="*/ 126 h 900"/>
                <a:gd name="T56" fmla="*/ 51 w 692"/>
                <a:gd name="T57" fmla="*/ 167 h 900"/>
                <a:gd name="T58" fmla="*/ 28 w 692"/>
                <a:gd name="T59" fmla="*/ 212 h 900"/>
                <a:gd name="T60" fmla="*/ 11 w 692"/>
                <a:gd name="T61" fmla="*/ 259 h 900"/>
                <a:gd name="T62" fmla="*/ 3 w 692"/>
                <a:gd name="T63" fmla="*/ 310 h 900"/>
                <a:gd name="T64" fmla="*/ 2 w 692"/>
                <a:gd name="T65" fmla="*/ 368 h 900"/>
                <a:gd name="T66" fmla="*/ 11 w 692"/>
                <a:gd name="T67" fmla="*/ 441 h 900"/>
                <a:gd name="T68" fmla="*/ 33 w 692"/>
                <a:gd name="T69" fmla="*/ 515 h 900"/>
                <a:gd name="T70" fmla="*/ 68 w 692"/>
                <a:gd name="T71" fmla="*/ 589 h 900"/>
                <a:gd name="T72" fmla="*/ 113 w 692"/>
                <a:gd name="T73" fmla="*/ 664 h 900"/>
                <a:gd name="T74" fmla="*/ 170 w 692"/>
                <a:gd name="T75" fmla="*/ 737 h 900"/>
                <a:gd name="T76" fmla="*/ 258 w 692"/>
                <a:gd name="T77" fmla="*/ 830 h 900"/>
                <a:gd name="T78" fmla="*/ 321 w 692"/>
                <a:gd name="T79" fmla="*/ 885 h 900"/>
                <a:gd name="T80" fmla="*/ 342 w 692"/>
                <a:gd name="T81" fmla="*/ 899 h 900"/>
                <a:gd name="T82" fmla="*/ 355 w 692"/>
                <a:gd name="T83" fmla="*/ 898 h 900"/>
                <a:gd name="T84" fmla="*/ 388 w 692"/>
                <a:gd name="T85" fmla="*/ 872 h 900"/>
                <a:gd name="T86" fmla="*/ 462 w 692"/>
                <a:gd name="T87" fmla="*/ 803 h 900"/>
                <a:gd name="T88" fmla="*/ 543 w 692"/>
                <a:gd name="T89" fmla="*/ 713 h 900"/>
                <a:gd name="T90" fmla="*/ 596 w 692"/>
                <a:gd name="T91" fmla="*/ 638 h 900"/>
                <a:gd name="T92" fmla="*/ 637 w 692"/>
                <a:gd name="T93" fmla="*/ 564 h 900"/>
                <a:gd name="T94" fmla="*/ 668 w 692"/>
                <a:gd name="T95" fmla="*/ 491 h 900"/>
                <a:gd name="T96" fmla="*/ 685 w 692"/>
                <a:gd name="T97" fmla="*/ 417 h 900"/>
                <a:gd name="T98" fmla="*/ 692 w 692"/>
                <a:gd name="T99" fmla="*/ 344 h 900"/>
                <a:gd name="T100" fmla="*/ 688 w 692"/>
                <a:gd name="T101" fmla="*/ 293 h 900"/>
                <a:gd name="T102" fmla="*/ 675 w 692"/>
                <a:gd name="T103" fmla="*/ 243 h 900"/>
                <a:gd name="T104" fmla="*/ 657 w 692"/>
                <a:gd name="T105" fmla="*/ 197 h 900"/>
                <a:gd name="T106" fmla="*/ 631 w 692"/>
                <a:gd name="T107" fmla="*/ 153 h 900"/>
                <a:gd name="T108" fmla="*/ 601 w 692"/>
                <a:gd name="T109" fmla="*/ 114 h 900"/>
                <a:gd name="T110" fmla="*/ 564 w 692"/>
                <a:gd name="T111" fmla="*/ 79 h 900"/>
                <a:gd name="T112" fmla="*/ 523 w 692"/>
                <a:gd name="T113" fmla="*/ 50 h 900"/>
                <a:gd name="T114" fmla="*/ 479 w 692"/>
                <a:gd name="T115" fmla="*/ 27 h 900"/>
                <a:gd name="T116" fmla="*/ 431 w 692"/>
                <a:gd name="T117" fmla="*/ 11 h 900"/>
                <a:gd name="T118" fmla="*/ 380 w 692"/>
                <a:gd name="T119" fmla="*/ 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2" h="900">
                  <a:moveTo>
                    <a:pt x="346" y="555"/>
                  </a:moveTo>
                  <a:lnTo>
                    <a:pt x="324" y="553"/>
                  </a:lnTo>
                  <a:lnTo>
                    <a:pt x="303" y="551"/>
                  </a:lnTo>
                  <a:lnTo>
                    <a:pt x="283" y="546"/>
                  </a:lnTo>
                  <a:lnTo>
                    <a:pt x="265" y="538"/>
                  </a:lnTo>
                  <a:lnTo>
                    <a:pt x="246" y="529"/>
                  </a:lnTo>
                  <a:lnTo>
                    <a:pt x="228" y="519"/>
                  </a:lnTo>
                  <a:lnTo>
                    <a:pt x="213" y="507"/>
                  </a:lnTo>
                  <a:lnTo>
                    <a:pt x="198" y="493"/>
                  </a:lnTo>
                  <a:lnTo>
                    <a:pt x="184" y="479"/>
                  </a:lnTo>
                  <a:lnTo>
                    <a:pt x="172" y="462"/>
                  </a:lnTo>
                  <a:lnTo>
                    <a:pt x="161" y="444"/>
                  </a:lnTo>
                  <a:lnTo>
                    <a:pt x="152" y="427"/>
                  </a:lnTo>
                  <a:lnTo>
                    <a:pt x="146" y="407"/>
                  </a:lnTo>
                  <a:lnTo>
                    <a:pt x="140" y="387"/>
                  </a:lnTo>
                  <a:lnTo>
                    <a:pt x="137" y="366"/>
                  </a:lnTo>
                  <a:lnTo>
                    <a:pt x="136" y="344"/>
                  </a:lnTo>
                  <a:lnTo>
                    <a:pt x="137" y="323"/>
                  </a:lnTo>
                  <a:lnTo>
                    <a:pt x="140" y="302"/>
                  </a:lnTo>
                  <a:lnTo>
                    <a:pt x="146" y="283"/>
                  </a:lnTo>
                  <a:lnTo>
                    <a:pt x="152" y="263"/>
                  </a:lnTo>
                  <a:lnTo>
                    <a:pt x="161" y="245"/>
                  </a:lnTo>
                  <a:lnTo>
                    <a:pt x="172" y="228"/>
                  </a:lnTo>
                  <a:lnTo>
                    <a:pt x="184" y="211"/>
                  </a:lnTo>
                  <a:lnTo>
                    <a:pt x="198" y="197"/>
                  </a:lnTo>
                  <a:lnTo>
                    <a:pt x="213" y="182"/>
                  </a:lnTo>
                  <a:lnTo>
                    <a:pt x="228" y="170"/>
                  </a:lnTo>
                  <a:lnTo>
                    <a:pt x="246" y="160"/>
                  </a:lnTo>
                  <a:lnTo>
                    <a:pt x="265" y="152"/>
                  </a:lnTo>
                  <a:lnTo>
                    <a:pt x="283" y="144"/>
                  </a:lnTo>
                  <a:lnTo>
                    <a:pt x="303" y="138"/>
                  </a:lnTo>
                  <a:lnTo>
                    <a:pt x="324" y="136"/>
                  </a:lnTo>
                  <a:lnTo>
                    <a:pt x="346" y="135"/>
                  </a:lnTo>
                  <a:lnTo>
                    <a:pt x="367" y="136"/>
                  </a:lnTo>
                  <a:lnTo>
                    <a:pt x="388" y="138"/>
                  </a:lnTo>
                  <a:lnTo>
                    <a:pt x="409" y="144"/>
                  </a:lnTo>
                  <a:lnTo>
                    <a:pt x="428" y="152"/>
                  </a:lnTo>
                  <a:lnTo>
                    <a:pt x="446" y="160"/>
                  </a:lnTo>
                  <a:lnTo>
                    <a:pt x="464" y="170"/>
                  </a:lnTo>
                  <a:lnTo>
                    <a:pt x="479" y="182"/>
                  </a:lnTo>
                  <a:lnTo>
                    <a:pt x="495" y="197"/>
                  </a:lnTo>
                  <a:lnTo>
                    <a:pt x="508" y="211"/>
                  </a:lnTo>
                  <a:lnTo>
                    <a:pt x="520" y="228"/>
                  </a:lnTo>
                  <a:lnTo>
                    <a:pt x="531" y="245"/>
                  </a:lnTo>
                  <a:lnTo>
                    <a:pt x="540" y="263"/>
                  </a:lnTo>
                  <a:lnTo>
                    <a:pt x="547" y="283"/>
                  </a:lnTo>
                  <a:lnTo>
                    <a:pt x="552" y="302"/>
                  </a:lnTo>
                  <a:lnTo>
                    <a:pt x="555" y="323"/>
                  </a:lnTo>
                  <a:lnTo>
                    <a:pt x="556" y="344"/>
                  </a:lnTo>
                  <a:lnTo>
                    <a:pt x="555" y="366"/>
                  </a:lnTo>
                  <a:lnTo>
                    <a:pt x="552" y="387"/>
                  </a:lnTo>
                  <a:lnTo>
                    <a:pt x="547" y="407"/>
                  </a:lnTo>
                  <a:lnTo>
                    <a:pt x="540" y="427"/>
                  </a:lnTo>
                  <a:lnTo>
                    <a:pt x="531" y="444"/>
                  </a:lnTo>
                  <a:lnTo>
                    <a:pt x="520" y="462"/>
                  </a:lnTo>
                  <a:lnTo>
                    <a:pt x="508" y="479"/>
                  </a:lnTo>
                  <a:lnTo>
                    <a:pt x="495" y="493"/>
                  </a:lnTo>
                  <a:lnTo>
                    <a:pt x="479" y="507"/>
                  </a:lnTo>
                  <a:lnTo>
                    <a:pt x="464" y="519"/>
                  </a:lnTo>
                  <a:lnTo>
                    <a:pt x="446" y="529"/>
                  </a:lnTo>
                  <a:lnTo>
                    <a:pt x="428" y="538"/>
                  </a:lnTo>
                  <a:lnTo>
                    <a:pt x="409" y="546"/>
                  </a:lnTo>
                  <a:lnTo>
                    <a:pt x="388" y="551"/>
                  </a:lnTo>
                  <a:lnTo>
                    <a:pt x="367" y="553"/>
                  </a:lnTo>
                  <a:lnTo>
                    <a:pt x="346" y="555"/>
                  </a:lnTo>
                  <a:close/>
                  <a:moveTo>
                    <a:pt x="346" y="0"/>
                  </a:moveTo>
                  <a:lnTo>
                    <a:pt x="329" y="0"/>
                  </a:lnTo>
                  <a:lnTo>
                    <a:pt x="311" y="1"/>
                  </a:lnTo>
                  <a:lnTo>
                    <a:pt x="294" y="3"/>
                  </a:lnTo>
                  <a:lnTo>
                    <a:pt x="278" y="6"/>
                  </a:lnTo>
                  <a:lnTo>
                    <a:pt x="261" y="11"/>
                  </a:lnTo>
                  <a:lnTo>
                    <a:pt x="245" y="15"/>
                  </a:lnTo>
                  <a:lnTo>
                    <a:pt x="228" y="21"/>
                  </a:lnTo>
                  <a:lnTo>
                    <a:pt x="213" y="27"/>
                  </a:lnTo>
                  <a:lnTo>
                    <a:pt x="198" y="34"/>
                  </a:lnTo>
                  <a:lnTo>
                    <a:pt x="183" y="41"/>
                  </a:lnTo>
                  <a:lnTo>
                    <a:pt x="169" y="50"/>
                  </a:lnTo>
                  <a:lnTo>
                    <a:pt x="155" y="59"/>
                  </a:lnTo>
                  <a:lnTo>
                    <a:pt x="141" y="69"/>
                  </a:lnTo>
                  <a:lnTo>
                    <a:pt x="128" y="79"/>
                  </a:lnTo>
                  <a:lnTo>
                    <a:pt x="115" y="90"/>
                  </a:lnTo>
                  <a:lnTo>
                    <a:pt x="103" y="102"/>
                  </a:lnTo>
                  <a:lnTo>
                    <a:pt x="92" y="114"/>
                  </a:lnTo>
                  <a:lnTo>
                    <a:pt x="81" y="126"/>
                  </a:lnTo>
                  <a:lnTo>
                    <a:pt x="70" y="139"/>
                  </a:lnTo>
                  <a:lnTo>
                    <a:pt x="61" y="153"/>
                  </a:lnTo>
                  <a:lnTo>
                    <a:pt x="51" y="167"/>
                  </a:lnTo>
                  <a:lnTo>
                    <a:pt x="43" y="181"/>
                  </a:lnTo>
                  <a:lnTo>
                    <a:pt x="36" y="197"/>
                  </a:lnTo>
                  <a:lnTo>
                    <a:pt x="28" y="212"/>
                  </a:lnTo>
                  <a:lnTo>
                    <a:pt x="22" y="228"/>
                  </a:lnTo>
                  <a:lnTo>
                    <a:pt x="17" y="243"/>
                  </a:lnTo>
                  <a:lnTo>
                    <a:pt x="11" y="259"/>
                  </a:lnTo>
                  <a:lnTo>
                    <a:pt x="8" y="276"/>
                  </a:lnTo>
                  <a:lnTo>
                    <a:pt x="5" y="293"/>
                  </a:lnTo>
                  <a:lnTo>
                    <a:pt x="3" y="310"/>
                  </a:lnTo>
                  <a:lnTo>
                    <a:pt x="2" y="328"/>
                  </a:lnTo>
                  <a:lnTo>
                    <a:pt x="0" y="344"/>
                  </a:lnTo>
                  <a:lnTo>
                    <a:pt x="2" y="368"/>
                  </a:lnTo>
                  <a:lnTo>
                    <a:pt x="4" y="393"/>
                  </a:lnTo>
                  <a:lnTo>
                    <a:pt x="7" y="417"/>
                  </a:lnTo>
                  <a:lnTo>
                    <a:pt x="11" y="441"/>
                  </a:lnTo>
                  <a:lnTo>
                    <a:pt x="18" y="465"/>
                  </a:lnTo>
                  <a:lnTo>
                    <a:pt x="25" y="491"/>
                  </a:lnTo>
                  <a:lnTo>
                    <a:pt x="33" y="515"/>
                  </a:lnTo>
                  <a:lnTo>
                    <a:pt x="43" y="539"/>
                  </a:lnTo>
                  <a:lnTo>
                    <a:pt x="55" y="564"/>
                  </a:lnTo>
                  <a:lnTo>
                    <a:pt x="68" y="589"/>
                  </a:lnTo>
                  <a:lnTo>
                    <a:pt x="82" y="614"/>
                  </a:lnTo>
                  <a:lnTo>
                    <a:pt x="96" y="638"/>
                  </a:lnTo>
                  <a:lnTo>
                    <a:pt x="113" y="664"/>
                  </a:lnTo>
                  <a:lnTo>
                    <a:pt x="130" y="688"/>
                  </a:lnTo>
                  <a:lnTo>
                    <a:pt x="149" y="713"/>
                  </a:lnTo>
                  <a:lnTo>
                    <a:pt x="170" y="737"/>
                  </a:lnTo>
                  <a:lnTo>
                    <a:pt x="201" y="773"/>
                  </a:lnTo>
                  <a:lnTo>
                    <a:pt x="231" y="803"/>
                  </a:lnTo>
                  <a:lnTo>
                    <a:pt x="258" y="830"/>
                  </a:lnTo>
                  <a:lnTo>
                    <a:pt x="283" y="853"/>
                  </a:lnTo>
                  <a:lnTo>
                    <a:pt x="304" y="872"/>
                  </a:lnTo>
                  <a:lnTo>
                    <a:pt x="321" y="885"/>
                  </a:lnTo>
                  <a:lnTo>
                    <a:pt x="333" y="894"/>
                  </a:lnTo>
                  <a:lnTo>
                    <a:pt x="337" y="898"/>
                  </a:lnTo>
                  <a:lnTo>
                    <a:pt x="342" y="899"/>
                  </a:lnTo>
                  <a:lnTo>
                    <a:pt x="346" y="900"/>
                  </a:lnTo>
                  <a:lnTo>
                    <a:pt x="351" y="899"/>
                  </a:lnTo>
                  <a:lnTo>
                    <a:pt x="355" y="898"/>
                  </a:lnTo>
                  <a:lnTo>
                    <a:pt x="359" y="894"/>
                  </a:lnTo>
                  <a:lnTo>
                    <a:pt x="371" y="885"/>
                  </a:lnTo>
                  <a:lnTo>
                    <a:pt x="388" y="872"/>
                  </a:lnTo>
                  <a:lnTo>
                    <a:pt x="409" y="853"/>
                  </a:lnTo>
                  <a:lnTo>
                    <a:pt x="434" y="830"/>
                  </a:lnTo>
                  <a:lnTo>
                    <a:pt x="462" y="803"/>
                  </a:lnTo>
                  <a:lnTo>
                    <a:pt x="492" y="773"/>
                  </a:lnTo>
                  <a:lnTo>
                    <a:pt x="522" y="737"/>
                  </a:lnTo>
                  <a:lnTo>
                    <a:pt x="543" y="713"/>
                  </a:lnTo>
                  <a:lnTo>
                    <a:pt x="562" y="688"/>
                  </a:lnTo>
                  <a:lnTo>
                    <a:pt x="580" y="664"/>
                  </a:lnTo>
                  <a:lnTo>
                    <a:pt x="596" y="638"/>
                  </a:lnTo>
                  <a:lnTo>
                    <a:pt x="610" y="614"/>
                  </a:lnTo>
                  <a:lnTo>
                    <a:pt x="625" y="589"/>
                  </a:lnTo>
                  <a:lnTo>
                    <a:pt x="637" y="564"/>
                  </a:lnTo>
                  <a:lnTo>
                    <a:pt x="649" y="539"/>
                  </a:lnTo>
                  <a:lnTo>
                    <a:pt x="659" y="515"/>
                  </a:lnTo>
                  <a:lnTo>
                    <a:pt x="668" y="491"/>
                  </a:lnTo>
                  <a:lnTo>
                    <a:pt x="674" y="465"/>
                  </a:lnTo>
                  <a:lnTo>
                    <a:pt x="681" y="441"/>
                  </a:lnTo>
                  <a:lnTo>
                    <a:pt x="685" y="417"/>
                  </a:lnTo>
                  <a:lnTo>
                    <a:pt x="689" y="393"/>
                  </a:lnTo>
                  <a:lnTo>
                    <a:pt x="691" y="368"/>
                  </a:lnTo>
                  <a:lnTo>
                    <a:pt x="692" y="344"/>
                  </a:lnTo>
                  <a:lnTo>
                    <a:pt x="691" y="328"/>
                  </a:lnTo>
                  <a:lnTo>
                    <a:pt x="690" y="310"/>
                  </a:lnTo>
                  <a:lnTo>
                    <a:pt x="688" y="293"/>
                  </a:lnTo>
                  <a:lnTo>
                    <a:pt x="684" y="276"/>
                  </a:lnTo>
                  <a:lnTo>
                    <a:pt x="681" y="259"/>
                  </a:lnTo>
                  <a:lnTo>
                    <a:pt x="675" y="243"/>
                  </a:lnTo>
                  <a:lnTo>
                    <a:pt x="670" y="228"/>
                  </a:lnTo>
                  <a:lnTo>
                    <a:pt x="663" y="212"/>
                  </a:lnTo>
                  <a:lnTo>
                    <a:pt x="657" y="197"/>
                  </a:lnTo>
                  <a:lnTo>
                    <a:pt x="649" y="181"/>
                  </a:lnTo>
                  <a:lnTo>
                    <a:pt x="640" y="167"/>
                  </a:lnTo>
                  <a:lnTo>
                    <a:pt x="631" y="153"/>
                  </a:lnTo>
                  <a:lnTo>
                    <a:pt x="621" y="139"/>
                  </a:lnTo>
                  <a:lnTo>
                    <a:pt x="612" y="126"/>
                  </a:lnTo>
                  <a:lnTo>
                    <a:pt x="601" y="114"/>
                  </a:lnTo>
                  <a:lnTo>
                    <a:pt x="590" y="102"/>
                  </a:lnTo>
                  <a:lnTo>
                    <a:pt x="577" y="90"/>
                  </a:lnTo>
                  <a:lnTo>
                    <a:pt x="564" y="79"/>
                  </a:lnTo>
                  <a:lnTo>
                    <a:pt x="551" y="69"/>
                  </a:lnTo>
                  <a:lnTo>
                    <a:pt x="538" y="59"/>
                  </a:lnTo>
                  <a:lnTo>
                    <a:pt x="523" y="50"/>
                  </a:lnTo>
                  <a:lnTo>
                    <a:pt x="509" y="41"/>
                  </a:lnTo>
                  <a:lnTo>
                    <a:pt x="495" y="34"/>
                  </a:lnTo>
                  <a:lnTo>
                    <a:pt x="479" y="27"/>
                  </a:lnTo>
                  <a:lnTo>
                    <a:pt x="463" y="21"/>
                  </a:lnTo>
                  <a:lnTo>
                    <a:pt x="447" y="15"/>
                  </a:lnTo>
                  <a:lnTo>
                    <a:pt x="431" y="11"/>
                  </a:lnTo>
                  <a:lnTo>
                    <a:pt x="414" y="6"/>
                  </a:lnTo>
                  <a:lnTo>
                    <a:pt x="398" y="3"/>
                  </a:lnTo>
                  <a:lnTo>
                    <a:pt x="380" y="1"/>
                  </a:lnTo>
                  <a:lnTo>
                    <a:pt x="364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Box 242">
              <a:extLst>
                <a:ext uri="{FF2B5EF4-FFF2-40B4-BE49-F238E27FC236}">
                  <a16:creationId xmlns:a16="http://schemas.microsoft.com/office/drawing/2014/main" id="{126E26FD-8B6D-47C3-9BC3-5198FBA8F959}"/>
                </a:ext>
              </a:extLst>
            </p:cNvPr>
            <p:cNvSpPr txBox="1">
              <a:spLocks/>
            </p:cNvSpPr>
            <p:nvPr/>
          </p:nvSpPr>
          <p:spPr>
            <a:xfrm>
              <a:off x="8803710" y="4925358"/>
              <a:ext cx="885910" cy="28575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normAutofit/>
            </a:bodyPr>
            <a:lstStyle/>
            <a:p>
              <a:pPr algn="ctr"/>
              <a:r>
                <a:rPr lang="en-US" sz="1200" dirty="0"/>
                <a:t>XXXXX</a:t>
              </a:r>
              <a:endParaRPr lang="id-ID" sz="1200" dirty="0"/>
            </a:p>
          </p:txBody>
        </p:sp>
        <p:sp>
          <p:nvSpPr>
            <p:cNvPr id="39" name="Freeform 2516">
              <a:extLst>
                <a:ext uri="{FF2B5EF4-FFF2-40B4-BE49-F238E27FC236}">
                  <a16:creationId xmlns:a16="http://schemas.microsoft.com/office/drawing/2014/main" id="{86CEA8B2-D23E-4FEF-9D46-8B537B132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5387" y="5291169"/>
              <a:ext cx="220663" cy="285750"/>
            </a:xfrm>
            <a:custGeom>
              <a:avLst/>
              <a:gdLst>
                <a:gd name="T0" fmla="*/ 303 w 692"/>
                <a:gd name="T1" fmla="*/ 551 h 900"/>
                <a:gd name="T2" fmla="*/ 246 w 692"/>
                <a:gd name="T3" fmla="*/ 529 h 900"/>
                <a:gd name="T4" fmla="*/ 198 w 692"/>
                <a:gd name="T5" fmla="*/ 493 h 900"/>
                <a:gd name="T6" fmla="*/ 161 w 692"/>
                <a:gd name="T7" fmla="*/ 444 h 900"/>
                <a:gd name="T8" fmla="*/ 140 w 692"/>
                <a:gd name="T9" fmla="*/ 387 h 900"/>
                <a:gd name="T10" fmla="*/ 137 w 692"/>
                <a:gd name="T11" fmla="*/ 323 h 900"/>
                <a:gd name="T12" fmla="*/ 152 w 692"/>
                <a:gd name="T13" fmla="*/ 263 h 900"/>
                <a:gd name="T14" fmla="*/ 184 w 692"/>
                <a:gd name="T15" fmla="*/ 211 h 900"/>
                <a:gd name="T16" fmla="*/ 228 w 692"/>
                <a:gd name="T17" fmla="*/ 170 h 900"/>
                <a:gd name="T18" fmla="*/ 283 w 692"/>
                <a:gd name="T19" fmla="*/ 144 h 900"/>
                <a:gd name="T20" fmla="*/ 346 w 692"/>
                <a:gd name="T21" fmla="*/ 135 h 900"/>
                <a:gd name="T22" fmla="*/ 409 w 692"/>
                <a:gd name="T23" fmla="*/ 144 h 900"/>
                <a:gd name="T24" fmla="*/ 464 w 692"/>
                <a:gd name="T25" fmla="*/ 170 h 900"/>
                <a:gd name="T26" fmla="*/ 508 w 692"/>
                <a:gd name="T27" fmla="*/ 211 h 900"/>
                <a:gd name="T28" fmla="*/ 540 w 692"/>
                <a:gd name="T29" fmla="*/ 263 h 900"/>
                <a:gd name="T30" fmla="*/ 555 w 692"/>
                <a:gd name="T31" fmla="*/ 323 h 900"/>
                <a:gd name="T32" fmla="*/ 552 w 692"/>
                <a:gd name="T33" fmla="*/ 387 h 900"/>
                <a:gd name="T34" fmla="*/ 531 w 692"/>
                <a:gd name="T35" fmla="*/ 444 h 900"/>
                <a:gd name="T36" fmla="*/ 495 w 692"/>
                <a:gd name="T37" fmla="*/ 493 h 900"/>
                <a:gd name="T38" fmla="*/ 446 w 692"/>
                <a:gd name="T39" fmla="*/ 529 h 900"/>
                <a:gd name="T40" fmla="*/ 388 w 692"/>
                <a:gd name="T41" fmla="*/ 551 h 900"/>
                <a:gd name="T42" fmla="*/ 346 w 692"/>
                <a:gd name="T43" fmla="*/ 0 h 900"/>
                <a:gd name="T44" fmla="*/ 294 w 692"/>
                <a:gd name="T45" fmla="*/ 3 h 900"/>
                <a:gd name="T46" fmla="*/ 245 w 692"/>
                <a:gd name="T47" fmla="*/ 15 h 900"/>
                <a:gd name="T48" fmla="*/ 198 w 692"/>
                <a:gd name="T49" fmla="*/ 34 h 900"/>
                <a:gd name="T50" fmla="*/ 155 w 692"/>
                <a:gd name="T51" fmla="*/ 59 h 900"/>
                <a:gd name="T52" fmla="*/ 115 w 692"/>
                <a:gd name="T53" fmla="*/ 90 h 900"/>
                <a:gd name="T54" fmla="*/ 81 w 692"/>
                <a:gd name="T55" fmla="*/ 126 h 900"/>
                <a:gd name="T56" fmla="*/ 51 w 692"/>
                <a:gd name="T57" fmla="*/ 167 h 900"/>
                <a:gd name="T58" fmla="*/ 28 w 692"/>
                <a:gd name="T59" fmla="*/ 212 h 900"/>
                <a:gd name="T60" fmla="*/ 11 w 692"/>
                <a:gd name="T61" fmla="*/ 259 h 900"/>
                <a:gd name="T62" fmla="*/ 3 w 692"/>
                <a:gd name="T63" fmla="*/ 310 h 900"/>
                <a:gd name="T64" fmla="*/ 2 w 692"/>
                <a:gd name="T65" fmla="*/ 368 h 900"/>
                <a:gd name="T66" fmla="*/ 11 w 692"/>
                <a:gd name="T67" fmla="*/ 441 h 900"/>
                <a:gd name="T68" fmla="*/ 33 w 692"/>
                <a:gd name="T69" fmla="*/ 515 h 900"/>
                <a:gd name="T70" fmla="*/ 68 w 692"/>
                <a:gd name="T71" fmla="*/ 589 h 900"/>
                <a:gd name="T72" fmla="*/ 113 w 692"/>
                <a:gd name="T73" fmla="*/ 664 h 900"/>
                <a:gd name="T74" fmla="*/ 170 w 692"/>
                <a:gd name="T75" fmla="*/ 737 h 900"/>
                <a:gd name="T76" fmla="*/ 258 w 692"/>
                <a:gd name="T77" fmla="*/ 830 h 900"/>
                <a:gd name="T78" fmla="*/ 321 w 692"/>
                <a:gd name="T79" fmla="*/ 885 h 900"/>
                <a:gd name="T80" fmla="*/ 342 w 692"/>
                <a:gd name="T81" fmla="*/ 899 h 900"/>
                <a:gd name="T82" fmla="*/ 355 w 692"/>
                <a:gd name="T83" fmla="*/ 898 h 900"/>
                <a:gd name="T84" fmla="*/ 388 w 692"/>
                <a:gd name="T85" fmla="*/ 872 h 900"/>
                <a:gd name="T86" fmla="*/ 462 w 692"/>
                <a:gd name="T87" fmla="*/ 803 h 900"/>
                <a:gd name="T88" fmla="*/ 543 w 692"/>
                <a:gd name="T89" fmla="*/ 713 h 900"/>
                <a:gd name="T90" fmla="*/ 596 w 692"/>
                <a:gd name="T91" fmla="*/ 638 h 900"/>
                <a:gd name="T92" fmla="*/ 637 w 692"/>
                <a:gd name="T93" fmla="*/ 564 h 900"/>
                <a:gd name="T94" fmla="*/ 668 w 692"/>
                <a:gd name="T95" fmla="*/ 491 h 900"/>
                <a:gd name="T96" fmla="*/ 685 w 692"/>
                <a:gd name="T97" fmla="*/ 417 h 900"/>
                <a:gd name="T98" fmla="*/ 692 w 692"/>
                <a:gd name="T99" fmla="*/ 344 h 900"/>
                <a:gd name="T100" fmla="*/ 688 w 692"/>
                <a:gd name="T101" fmla="*/ 293 h 900"/>
                <a:gd name="T102" fmla="*/ 675 w 692"/>
                <a:gd name="T103" fmla="*/ 243 h 900"/>
                <a:gd name="T104" fmla="*/ 657 w 692"/>
                <a:gd name="T105" fmla="*/ 197 h 900"/>
                <a:gd name="T106" fmla="*/ 631 w 692"/>
                <a:gd name="T107" fmla="*/ 153 h 900"/>
                <a:gd name="T108" fmla="*/ 601 w 692"/>
                <a:gd name="T109" fmla="*/ 114 h 900"/>
                <a:gd name="T110" fmla="*/ 564 w 692"/>
                <a:gd name="T111" fmla="*/ 79 h 900"/>
                <a:gd name="T112" fmla="*/ 523 w 692"/>
                <a:gd name="T113" fmla="*/ 50 h 900"/>
                <a:gd name="T114" fmla="*/ 479 w 692"/>
                <a:gd name="T115" fmla="*/ 27 h 900"/>
                <a:gd name="T116" fmla="*/ 431 w 692"/>
                <a:gd name="T117" fmla="*/ 11 h 900"/>
                <a:gd name="T118" fmla="*/ 380 w 692"/>
                <a:gd name="T119" fmla="*/ 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2" h="900">
                  <a:moveTo>
                    <a:pt x="346" y="555"/>
                  </a:moveTo>
                  <a:lnTo>
                    <a:pt x="324" y="553"/>
                  </a:lnTo>
                  <a:lnTo>
                    <a:pt x="303" y="551"/>
                  </a:lnTo>
                  <a:lnTo>
                    <a:pt x="283" y="546"/>
                  </a:lnTo>
                  <a:lnTo>
                    <a:pt x="265" y="538"/>
                  </a:lnTo>
                  <a:lnTo>
                    <a:pt x="246" y="529"/>
                  </a:lnTo>
                  <a:lnTo>
                    <a:pt x="228" y="519"/>
                  </a:lnTo>
                  <a:lnTo>
                    <a:pt x="213" y="507"/>
                  </a:lnTo>
                  <a:lnTo>
                    <a:pt x="198" y="493"/>
                  </a:lnTo>
                  <a:lnTo>
                    <a:pt x="184" y="479"/>
                  </a:lnTo>
                  <a:lnTo>
                    <a:pt x="172" y="462"/>
                  </a:lnTo>
                  <a:lnTo>
                    <a:pt x="161" y="444"/>
                  </a:lnTo>
                  <a:lnTo>
                    <a:pt x="152" y="427"/>
                  </a:lnTo>
                  <a:lnTo>
                    <a:pt x="146" y="407"/>
                  </a:lnTo>
                  <a:lnTo>
                    <a:pt x="140" y="387"/>
                  </a:lnTo>
                  <a:lnTo>
                    <a:pt x="137" y="366"/>
                  </a:lnTo>
                  <a:lnTo>
                    <a:pt x="136" y="344"/>
                  </a:lnTo>
                  <a:lnTo>
                    <a:pt x="137" y="323"/>
                  </a:lnTo>
                  <a:lnTo>
                    <a:pt x="140" y="302"/>
                  </a:lnTo>
                  <a:lnTo>
                    <a:pt x="146" y="283"/>
                  </a:lnTo>
                  <a:lnTo>
                    <a:pt x="152" y="263"/>
                  </a:lnTo>
                  <a:lnTo>
                    <a:pt x="161" y="245"/>
                  </a:lnTo>
                  <a:lnTo>
                    <a:pt x="172" y="228"/>
                  </a:lnTo>
                  <a:lnTo>
                    <a:pt x="184" y="211"/>
                  </a:lnTo>
                  <a:lnTo>
                    <a:pt x="198" y="197"/>
                  </a:lnTo>
                  <a:lnTo>
                    <a:pt x="213" y="182"/>
                  </a:lnTo>
                  <a:lnTo>
                    <a:pt x="228" y="170"/>
                  </a:lnTo>
                  <a:lnTo>
                    <a:pt x="246" y="160"/>
                  </a:lnTo>
                  <a:lnTo>
                    <a:pt x="265" y="152"/>
                  </a:lnTo>
                  <a:lnTo>
                    <a:pt x="283" y="144"/>
                  </a:lnTo>
                  <a:lnTo>
                    <a:pt x="303" y="138"/>
                  </a:lnTo>
                  <a:lnTo>
                    <a:pt x="324" y="136"/>
                  </a:lnTo>
                  <a:lnTo>
                    <a:pt x="346" y="135"/>
                  </a:lnTo>
                  <a:lnTo>
                    <a:pt x="367" y="136"/>
                  </a:lnTo>
                  <a:lnTo>
                    <a:pt x="388" y="138"/>
                  </a:lnTo>
                  <a:lnTo>
                    <a:pt x="409" y="144"/>
                  </a:lnTo>
                  <a:lnTo>
                    <a:pt x="428" y="152"/>
                  </a:lnTo>
                  <a:lnTo>
                    <a:pt x="446" y="160"/>
                  </a:lnTo>
                  <a:lnTo>
                    <a:pt x="464" y="170"/>
                  </a:lnTo>
                  <a:lnTo>
                    <a:pt x="479" y="182"/>
                  </a:lnTo>
                  <a:lnTo>
                    <a:pt x="495" y="197"/>
                  </a:lnTo>
                  <a:lnTo>
                    <a:pt x="508" y="211"/>
                  </a:lnTo>
                  <a:lnTo>
                    <a:pt x="520" y="228"/>
                  </a:lnTo>
                  <a:lnTo>
                    <a:pt x="531" y="245"/>
                  </a:lnTo>
                  <a:lnTo>
                    <a:pt x="540" y="263"/>
                  </a:lnTo>
                  <a:lnTo>
                    <a:pt x="547" y="283"/>
                  </a:lnTo>
                  <a:lnTo>
                    <a:pt x="552" y="302"/>
                  </a:lnTo>
                  <a:lnTo>
                    <a:pt x="555" y="323"/>
                  </a:lnTo>
                  <a:lnTo>
                    <a:pt x="556" y="344"/>
                  </a:lnTo>
                  <a:lnTo>
                    <a:pt x="555" y="366"/>
                  </a:lnTo>
                  <a:lnTo>
                    <a:pt x="552" y="387"/>
                  </a:lnTo>
                  <a:lnTo>
                    <a:pt x="547" y="407"/>
                  </a:lnTo>
                  <a:lnTo>
                    <a:pt x="540" y="427"/>
                  </a:lnTo>
                  <a:lnTo>
                    <a:pt x="531" y="444"/>
                  </a:lnTo>
                  <a:lnTo>
                    <a:pt x="520" y="462"/>
                  </a:lnTo>
                  <a:lnTo>
                    <a:pt x="508" y="479"/>
                  </a:lnTo>
                  <a:lnTo>
                    <a:pt x="495" y="493"/>
                  </a:lnTo>
                  <a:lnTo>
                    <a:pt x="479" y="507"/>
                  </a:lnTo>
                  <a:lnTo>
                    <a:pt x="464" y="519"/>
                  </a:lnTo>
                  <a:lnTo>
                    <a:pt x="446" y="529"/>
                  </a:lnTo>
                  <a:lnTo>
                    <a:pt x="428" y="538"/>
                  </a:lnTo>
                  <a:lnTo>
                    <a:pt x="409" y="546"/>
                  </a:lnTo>
                  <a:lnTo>
                    <a:pt x="388" y="551"/>
                  </a:lnTo>
                  <a:lnTo>
                    <a:pt x="367" y="553"/>
                  </a:lnTo>
                  <a:lnTo>
                    <a:pt x="346" y="555"/>
                  </a:lnTo>
                  <a:close/>
                  <a:moveTo>
                    <a:pt x="346" y="0"/>
                  </a:moveTo>
                  <a:lnTo>
                    <a:pt x="329" y="0"/>
                  </a:lnTo>
                  <a:lnTo>
                    <a:pt x="311" y="1"/>
                  </a:lnTo>
                  <a:lnTo>
                    <a:pt x="294" y="3"/>
                  </a:lnTo>
                  <a:lnTo>
                    <a:pt x="278" y="6"/>
                  </a:lnTo>
                  <a:lnTo>
                    <a:pt x="261" y="11"/>
                  </a:lnTo>
                  <a:lnTo>
                    <a:pt x="245" y="15"/>
                  </a:lnTo>
                  <a:lnTo>
                    <a:pt x="228" y="21"/>
                  </a:lnTo>
                  <a:lnTo>
                    <a:pt x="213" y="27"/>
                  </a:lnTo>
                  <a:lnTo>
                    <a:pt x="198" y="34"/>
                  </a:lnTo>
                  <a:lnTo>
                    <a:pt x="183" y="41"/>
                  </a:lnTo>
                  <a:lnTo>
                    <a:pt x="169" y="50"/>
                  </a:lnTo>
                  <a:lnTo>
                    <a:pt x="155" y="59"/>
                  </a:lnTo>
                  <a:lnTo>
                    <a:pt x="141" y="69"/>
                  </a:lnTo>
                  <a:lnTo>
                    <a:pt x="128" y="79"/>
                  </a:lnTo>
                  <a:lnTo>
                    <a:pt x="115" y="90"/>
                  </a:lnTo>
                  <a:lnTo>
                    <a:pt x="103" y="102"/>
                  </a:lnTo>
                  <a:lnTo>
                    <a:pt x="92" y="114"/>
                  </a:lnTo>
                  <a:lnTo>
                    <a:pt x="81" y="126"/>
                  </a:lnTo>
                  <a:lnTo>
                    <a:pt x="70" y="139"/>
                  </a:lnTo>
                  <a:lnTo>
                    <a:pt x="61" y="153"/>
                  </a:lnTo>
                  <a:lnTo>
                    <a:pt x="51" y="167"/>
                  </a:lnTo>
                  <a:lnTo>
                    <a:pt x="43" y="181"/>
                  </a:lnTo>
                  <a:lnTo>
                    <a:pt x="36" y="197"/>
                  </a:lnTo>
                  <a:lnTo>
                    <a:pt x="28" y="212"/>
                  </a:lnTo>
                  <a:lnTo>
                    <a:pt x="22" y="228"/>
                  </a:lnTo>
                  <a:lnTo>
                    <a:pt x="17" y="243"/>
                  </a:lnTo>
                  <a:lnTo>
                    <a:pt x="11" y="259"/>
                  </a:lnTo>
                  <a:lnTo>
                    <a:pt x="8" y="276"/>
                  </a:lnTo>
                  <a:lnTo>
                    <a:pt x="5" y="293"/>
                  </a:lnTo>
                  <a:lnTo>
                    <a:pt x="3" y="310"/>
                  </a:lnTo>
                  <a:lnTo>
                    <a:pt x="2" y="328"/>
                  </a:lnTo>
                  <a:lnTo>
                    <a:pt x="0" y="344"/>
                  </a:lnTo>
                  <a:lnTo>
                    <a:pt x="2" y="368"/>
                  </a:lnTo>
                  <a:lnTo>
                    <a:pt x="4" y="393"/>
                  </a:lnTo>
                  <a:lnTo>
                    <a:pt x="7" y="417"/>
                  </a:lnTo>
                  <a:lnTo>
                    <a:pt x="11" y="441"/>
                  </a:lnTo>
                  <a:lnTo>
                    <a:pt x="18" y="465"/>
                  </a:lnTo>
                  <a:lnTo>
                    <a:pt x="25" y="491"/>
                  </a:lnTo>
                  <a:lnTo>
                    <a:pt x="33" y="515"/>
                  </a:lnTo>
                  <a:lnTo>
                    <a:pt x="43" y="539"/>
                  </a:lnTo>
                  <a:lnTo>
                    <a:pt x="55" y="564"/>
                  </a:lnTo>
                  <a:lnTo>
                    <a:pt x="68" y="589"/>
                  </a:lnTo>
                  <a:lnTo>
                    <a:pt x="82" y="614"/>
                  </a:lnTo>
                  <a:lnTo>
                    <a:pt x="96" y="638"/>
                  </a:lnTo>
                  <a:lnTo>
                    <a:pt x="113" y="664"/>
                  </a:lnTo>
                  <a:lnTo>
                    <a:pt x="130" y="688"/>
                  </a:lnTo>
                  <a:lnTo>
                    <a:pt x="149" y="713"/>
                  </a:lnTo>
                  <a:lnTo>
                    <a:pt x="170" y="737"/>
                  </a:lnTo>
                  <a:lnTo>
                    <a:pt x="201" y="773"/>
                  </a:lnTo>
                  <a:lnTo>
                    <a:pt x="231" y="803"/>
                  </a:lnTo>
                  <a:lnTo>
                    <a:pt x="258" y="830"/>
                  </a:lnTo>
                  <a:lnTo>
                    <a:pt x="283" y="853"/>
                  </a:lnTo>
                  <a:lnTo>
                    <a:pt x="304" y="872"/>
                  </a:lnTo>
                  <a:lnTo>
                    <a:pt x="321" y="885"/>
                  </a:lnTo>
                  <a:lnTo>
                    <a:pt x="333" y="894"/>
                  </a:lnTo>
                  <a:lnTo>
                    <a:pt x="337" y="898"/>
                  </a:lnTo>
                  <a:lnTo>
                    <a:pt x="342" y="899"/>
                  </a:lnTo>
                  <a:lnTo>
                    <a:pt x="346" y="900"/>
                  </a:lnTo>
                  <a:lnTo>
                    <a:pt x="351" y="899"/>
                  </a:lnTo>
                  <a:lnTo>
                    <a:pt x="355" y="898"/>
                  </a:lnTo>
                  <a:lnTo>
                    <a:pt x="359" y="894"/>
                  </a:lnTo>
                  <a:lnTo>
                    <a:pt x="371" y="885"/>
                  </a:lnTo>
                  <a:lnTo>
                    <a:pt x="388" y="872"/>
                  </a:lnTo>
                  <a:lnTo>
                    <a:pt x="409" y="853"/>
                  </a:lnTo>
                  <a:lnTo>
                    <a:pt x="434" y="830"/>
                  </a:lnTo>
                  <a:lnTo>
                    <a:pt x="462" y="803"/>
                  </a:lnTo>
                  <a:lnTo>
                    <a:pt x="492" y="773"/>
                  </a:lnTo>
                  <a:lnTo>
                    <a:pt x="522" y="737"/>
                  </a:lnTo>
                  <a:lnTo>
                    <a:pt x="543" y="713"/>
                  </a:lnTo>
                  <a:lnTo>
                    <a:pt x="562" y="688"/>
                  </a:lnTo>
                  <a:lnTo>
                    <a:pt x="580" y="664"/>
                  </a:lnTo>
                  <a:lnTo>
                    <a:pt x="596" y="638"/>
                  </a:lnTo>
                  <a:lnTo>
                    <a:pt x="610" y="614"/>
                  </a:lnTo>
                  <a:lnTo>
                    <a:pt x="625" y="589"/>
                  </a:lnTo>
                  <a:lnTo>
                    <a:pt x="637" y="564"/>
                  </a:lnTo>
                  <a:lnTo>
                    <a:pt x="649" y="539"/>
                  </a:lnTo>
                  <a:lnTo>
                    <a:pt x="659" y="515"/>
                  </a:lnTo>
                  <a:lnTo>
                    <a:pt x="668" y="491"/>
                  </a:lnTo>
                  <a:lnTo>
                    <a:pt x="674" y="465"/>
                  </a:lnTo>
                  <a:lnTo>
                    <a:pt x="681" y="441"/>
                  </a:lnTo>
                  <a:lnTo>
                    <a:pt x="685" y="417"/>
                  </a:lnTo>
                  <a:lnTo>
                    <a:pt x="689" y="393"/>
                  </a:lnTo>
                  <a:lnTo>
                    <a:pt x="691" y="368"/>
                  </a:lnTo>
                  <a:lnTo>
                    <a:pt x="692" y="344"/>
                  </a:lnTo>
                  <a:lnTo>
                    <a:pt x="691" y="328"/>
                  </a:lnTo>
                  <a:lnTo>
                    <a:pt x="690" y="310"/>
                  </a:lnTo>
                  <a:lnTo>
                    <a:pt x="688" y="293"/>
                  </a:lnTo>
                  <a:lnTo>
                    <a:pt x="684" y="276"/>
                  </a:lnTo>
                  <a:lnTo>
                    <a:pt x="681" y="259"/>
                  </a:lnTo>
                  <a:lnTo>
                    <a:pt x="675" y="243"/>
                  </a:lnTo>
                  <a:lnTo>
                    <a:pt x="670" y="228"/>
                  </a:lnTo>
                  <a:lnTo>
                    <a:pt x="663" y="212"/>
                  </a:lnTo>
                  <a:lnTo>
                    <a:pt x="657" y="197"/>
                  </a:lnTo>
                  <a:lnTo>
                    <a:pt x="649" y="181"/>
                  </a:lnTo>
                  <a:lnTo>
                    <a:pt x="640" y="167"/>
                  </a:lnTo>
                  <a:lnTo>
                    <a:pt x="631" y="153"/>
                  </a:lnTo>
                  <a:lnTo>
                    <a:pt x="621" y="139"/>
                  </a:lnTo>
                  <a:lnTo>
                    <a:pt x="612" y="126"/>
                  </a:lnTo>
                  <a:lnTo>
                    <a:pt x="601" y="114"/>
                  </a:lnTo>
                  <a:lnTo>
                    <a:pt x="590" y="102"/>
                  </a:lnTo>
                  <a:lnTo>
                    <a:pt x="577" y="90"/>
                  </a:lnTo>
                  <a:lnTo>
                    <a:pt x="564" y="79"/>
                  </a:lnTo>
                  <a:lnTo>
                    <a:pt x="551" y="69"/>
                  </a:lnTo>
                  <a:lnTo>
                    <a:pt x="538" y="59"/>
                  </a:lnTo>
                  <a:lnTo>
                    <a:pt x="523" y="50"/>
                  </a:lnTo>
                  <a:lnTo>
                    <a:pt x="509" y="41"/>
                  </a:lnTo>
                  <a:lnTo>
                    <a:pt x="495" y="34"/>
                  </a:lnTo>
                  <a:lnTo>
                    <a:pt x="479" y="27"/>
                  </a:lnTo>
                  <a:lnTo>
                    <a:pt x="463" y="21"/>
                  </a:lnTo>
                  <a:lnTo>
                    <a:pt x="447" y="15"/>
                  </a:lnTo>
                  <a:lnTo>
                    <a:pt x="431" y="11"/>
                  </a:lnTo>
                  <a:lnTo>
                    <a:pt x="414" y="6"/>
                  </a:lnTo>
                  <a:lnTo>
                    <a:pt x="398" y="3"/>
                  </a:lnTo>
                  <a:lnTo>
                    <a:pt x="380" y="1"/>
                  </a:lnTo>
                  <a:lnTo>
                    <a:pt x="364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55">
              <a:extLst>
                <a:ext uri="{FF2B5EF4-FFF2-40B4-BE49-F238E27FC236}">
                  <a16:creationId xmlns:a16="http://schemas.microsoft.com/office/drawing/2014/main" id="{AFF7D0BD-4CD4-44AD-9055-305C368878BA}"/>
                </a:ext>
              </a:extLst>
            </p:cNvPr>
            <p:cNvSpPr/>
            <p:nvPr/>
          </p:nvSpPr>
          <p:spPr>
            <a:xfrm>
              <a:off x="673100" y="4264209"/>
              <a:ext cx="10845800" cy="323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34">
              <a:extLst>
                <a:ext uri="{FF2B5EF4-FFF2-40B4-BE49-F238E27FC236}">
                  <a16:creationId xmlns:a16="http://schemas.microsoft.com/office/drawing/2014/main" id="{38F0AD6D-B884-4937-B9BF-4B0189C1C30C}"/>
                </a:ext>
              </a:extLst>
            </p:cNvPr>
            <p:cNvSpPr/>
            <p:nvPr/>
          </p:nvSpPr>
          <p:spPr>
            <a:xfrm>
              <a:off x="6200718" y="4207790"/>
              <a:ext cx="5205984" cy="435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Supporting text </a:t>
              </a:r>
              <a:r>
                <a:rPr lang="en-US" altLang="zh-CN" sz="1400">
                  <a:solidFill>
                    <a:schemeClr val="bg1"/>
                  </a:solidFill>
                </a:rPr>
                <a:t>here.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747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036426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7" name="ea04d379-70af-4a92-8bbd-a41bdfe546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A7ABBD0-31BB-4696-BFD5-74CCBA3F9D1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2546" y="944724"/>
            <a:ext cx="10657942" cy="5198901"/>
            <a:chOff x="862546" y="944724"/>
            <a:chExt cx="10657942" cy="5198901"/>
          </a:xfrm>
        </p:grpSpPr>
        <p:sp>
          <p:nvSpPr>
            <p:cNvPr id="28" name="îSľîḍé">
              <a:extLst>
                <a:ext uri="{FF2B5EF4-FFF2-40B4-BE49-F238E27FC236}">
                  <a16:creationId xmlns:a16="http://schemas.microsoft.com/office/drawing/2014/main" id="{B3B7ACDD-97C0-4241-8DBF-1CD59A1A303D}"/>
                </a:ext>
              </a:extLst>
            </p:cNvPr>
            <p:cNvSpPr/>
            <p:nvPr/>
          </p:nvSpPr>
          <p:spPr bwMode="auto">
            <a:xfrm>
              <a:off x="862546" y="1359000"/>
              <a:ext cx="1077312" cy="1065922"/>
            </a:xfrm>
            <a:prstGeom prst="wedgeEllipseCallout">
              <a:avLst>
                <a:gd name="adj1" fmla="val 70151"/>
                <a:gd name="adj2" fmla="val -49545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29" name="îşļïde">
              <a:extLst>
                <a:ext uri="{FF2B5EF4-FFF2-40B4-BE49-F238E27FC236}">
                  <a16:creationId xmlns:a16="http://schemas.microsoft.com/office/drawing/2014/main" id="{97210A20-6321-4CBA-B1C4-356FFCA0CC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7418" y="944724"/>
              <a:ext cx="3936334" cy="4706981"/>
              <a:chOff x="1423" y="-1124"/>
              <a:chExt cx="4832" cy="5778"/>
            </a:xfrm>
          </p:grpSpPr>
          <p:sp>
            <p:nvSpPr>
              <p:cNvPr id="52" name="ïSḷiḑe">
                <a:extLst>
                  <a:ext uri="{FF2B5EF4-FFF2-40B4-BE49-F238E27FC236}">
                    <a16:creationId xmlns:a16="http://schemas.microsoft.com/office/drawing/2014/main" id="{2026C7D8-9578-4767-869A-3DED3952D7A5}"/>
                  </a:ext>
                </a:extLst>
              </p:cNvPr>
              <p:cNvSpPr/>
              <p:nvPr/>
            </p:nvSpPr>
            <p:spPr bwMode="auto">
              <a:xfrm>
                <a:off x="1423" y="1565"/>
                <a:ext cx="4832" cy="3089"/>
              </a:xfrm>
              <a:custGeom>
                <a:avLst/>
                <a:gdLst>
                  <a:gd name="T0" fmla="*/ 2042 w 2042"/>
                  <a:gd name="T1" fmla="*/ 1233 h 1306"/>
                  <a:gd name="T2" fmla="*/ 1970 w 2042"/>
                  <a:gd name="T3" fmla="*/ 1306 h 1306"/>
                  <a:gd name="T4" fmla="*/ 72 w 2042"/>
                  <a:gd name="T5" fmla="*/ 1306 h 1306"/>
                  <a:gd name="T6" fmla="*/ 0 w 2042"/>
                  <a:gd name="T7" fmla="*/ 1233 h 1306"/>
                  <a:gd name="T8" fmla="*/ 0 w 2042"/>
                  <a:gd name="T9" fmla="*/ 72 h 1306"/>
                  <a:gd name="T10" fmla="*/ 72 w 2042"/>
                  <a:gd name="T11" fmla="*/ 0 h 1306"/>
                  <a:gd name="T12" fmla="*/ 1970 w 2042"/>
                  <a:gd name="T13" fmla="*/ 0 h 1306"/>
                  <a:gd name="T14" fmla="*/ 2042 w 2042"/>
                  <a:gd name="T15" fmla="*/ 72 h 1306"/>
                  <a:gd name="T16" fmla="*/ 2042 w 2042"/>
                  <a:gd name="T17" fmla="*/ 1233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42" h="1306">
                    <a:moveTo>
                      <a:pt x="2042" y="1233"/>
                    </a:moveTo>
                    <a:cubicBezTo>
                      <a:pt x="2042" y="1273"/>
                      <a:pt x="2009" y="1306"/>
                      <a:pt x="1970" y="1306"/>
                    </a:cubicBezTo>
                    <a:cubicBezTo>
                      <a:pt x="72" y="1306"/>
                      <a:pt x="72" y="1306"/>
                      <a:pt x="72" y="1306"/>
                    </a:cubicBezTo>
                    <a:cubicBezTo>
                      <a:pt x="33" y="1306"/>
                      <a:pt x="0" y="1273"/>
                      <a:pt x="0" y="123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2"/>
                      <a:pt x="33" y="0"/>
                      <a:pt x="72" y="0"/>
                    </a:cubicBezTo>
                    <a:cubicBezTo>
                      <a:pt x="1970" y="0"/>
                      <a:pt x="1970" y="0"/>
                      <a:pt x="1970" y="0"/>
                    </a:cubicBezTo>
                    <a:cubicBezTo>
                      <a:pt x="2009" y="0"/>
                      <a:pt x="2042" y="32"/>
                      <a:pt x="2042" y="72"/>
                    </a:cubicBezTo>
                    <a:cubicBezTo>
                      <a:pt x="2042" y="1233"/>
                      <a:pt x="2042" y="1233"/>
                      <a:pt x="2042" y="123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śļiḑè">
                <a:extLst>
                  <a:ext uri="{FF2B5EF4-FFF2-40B4-BE49-F238E27FC236}">
                    <a16:creationId xmlns:a16="http://schemas.microsoft.com/office/drawing/2014/main" id="{85B174C5-B1EE-40F3-BDA2-E46880D3DDB2}"/>
                  </a:ext>
                </a:extLst>
              </p:cNvPr>
              <p:cNvSpPr/>
              <p:nvPr/>
            </p:nvSpPr>
            <p:spPr bwMode="auto">
              <a:xfrm>
                <a:off x="2594" y="1565"/>
                <a:ext cx="3661" cy="3089"/>
              </a:xfrm>
              <a:custGeom>
                <a:avLst/>
                <a:gdLst>
                  <a:gd name="T0" fmla="*/ 1475 w 1547"/>
                  <a:gd name="T1" fmla="*/ 0 h 1306"/>
                  <a:gd name="T2" fmla="*/ 858 w 1547"/>
                  <a:gd name="T3" fmla="*/ 0 h 1306"/>
                  <a:gd name="T4" fmla="*/ 859 w 1547"/>
                  <a:gd name="T5" fmla="*/ 46 h 1306"/>
                  <a:gd name="T6" fmla="*/ 462 w 1547"/>
                  <a:gd name="T7" fmla="*/ 1003 h 1306"/>
                  <a:gd name="T8" fmla="*/ 0 w 1547"/>
                  <a:gd name="T9" fmla="*/ 1306 h 1306"/>
                  <a:gd name="T10" fmla="*/ 1475 w 1547"/>
                  <a:gd name="T11" fmla="*/ 1306 h 1306"/>
                  <a:gd name="T12" fmla="*/ 1547 w 1547"/>
                  <a:gd name="T13" fmla="*/ 1233 h 1306"/>
                  <a:gd name="T14" fmla="*/ 1547 w 1547"/>
                  <a:gd name="T15" fmla="*/ 72 h 1306"/>
                  <a:gd name="T16" fmla="*/ 1475 w 1547"/>
                  <a:gd name="T17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7" h="1306">
                    <a:moveTo>
                      <a:pt x="1475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9" y="15"/>
                      <a:pt x="859" y="30"/>
                      <a:pt x="859" y="46"/>
                    </a:cubicBezTo>
                    <a:cubicBezTo>
                      <a:pt x="859" y="404"/>
                      <a:pt x="715" y="751"/>
                      <a:pt x="462" y="1003"/>
                    </a:cubicBezTo>
                    <a:cubicBezTo>
                      <a:pt x="330" y="1136"/>
                      <a:pt x="172" y="1238"/>
                      <a:pt x="0" y="1306"/>
                    </a:cubicBezTo>
                    <a:cubicBezTo>
                      <a:pt x="1475" y="1306"/>
                      <a:pt x="1475" y="1306"/>
                      <a:pt x="1475" y="1306"/>
                    </a:cubicBezTo>
                    <a:cubicBezTo>
                      <a:pt x="1514" y="1306"/>
                      <a:pt x="1547" y="1273"/>
                      <a:pt x="1547" y="1233"/>
                    </a:cubicBezTo>
                    <a:cubicBezTo>
                      <a:pt x="1547" y="72"/>
                      <a:pt x="1547" y="72"/>
                      <a:pt x="1547" y="72"/>
                    </a:cubicBezTo>
                    <a:cubicBezTo>
                      <a:pt x="1547" y="32"/>
                      <a:pt x="1514" y="0"/>
                      <a:pt x="147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$ḷïḍé">
                <a:extLst>
                  <a:ext uri="{FF2B5EF4-FFF2-40B4-BE49-F238E27FC236}">
                    <a16:creationId xmlns:a16="http://schemas.microsoft.com/office/drawing/2014/main" id="{799938A7-B465-4665-A711-8031392B91A3}"/>
                  </a:ext>
                </a:extLst>
              </p:cNvPr>
              <p:cNvSpPr/>
              <p:nvPr/>
            </p:nvSpPr>
            <p:spPr bwMode="auto">
              <a:xfrm>
                <a:off x="1591" y="1740"/>
                <a:ext cx="4496" cy="27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ḷíďe">
                <a:extLst>
                  <a:ext uri="{FF2B5EF4-FFF2-40B4-BE49-F238E27FC236}">
                    <a16:creationId xmlns:a16="http://schemas.microsoft.com/office/drawing/2014/main" id="{FC8D70FD-EB74-445F-BBF3-D2206C808DD3}"/>
                  </a:ext>
                </a:extLst>
              </p:cNvPr>
              <p:cNvSpPr/>
              <p:nvPr/>
            </p:nvSpPr>
            <p:spPr bwMode="auto">
              <a:xfrm>
                <a:off x="3789" y="1605"/>
                <a:ext cx="100" cy="10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śḷídé">
                <a:extLst>
                  <a:ext uri="{FF2B5EF4-FFF2-40B4-BE49-F238E27FC236}">
                    <a16:creationId xmlns:a16="http://schemas.microsoft.com/office/drawing/2014/main" id="{5F541E0A-509E-4B05-ACB3-D7EA17F98757}"/>
                  </a:ext>
                </a:extLst>
              </p:cNvPr>
              <p:cNvSpPr/>
              <p:nvPr/>
            </p:nvSpPr>
            <p:spPr bwMode="auto">
              <a:xfrm>
                <a:off x="3775" y="1591"/>
                <a:ext cx="128" cy="128"/>
              </a:xfrm>
              <a:custGeom>
                <a:avLst/>
                <a:gdLst>
                  <a:gd name="T0" fmla="*/ 48 w 54"/>
                  <a:gd name="T1" fmla="*/ 27 h 54"/>
                  <a:gd name="T2" fmla="*/ 43 w 54"/>
                  <a:gd name="T3" fmla="*/ 27 h 54"/>
                  <a:gd name="T4" fmla="*/ 39 w 54"/>
                  <a:gd name="T5" fmla="*/ 39 h 54"/>
                  <a:gd name="T6" fmla="*/ 27 w 54"/>
                  <a:gd name="T7" fmla="*/ 43 h 54"/>
                  <a:gd name="T8" fmla="*/ 15 w 54"/>
                  <a:gd name="T9" fmla="*/ 39 h 54"/>
                  <a:gd name="T10" fmla="*/ 11 w 54"/>
                  <a:gd name="T11" fmla="*/ 27 h 54"/>
                  <a:gd name="T12" fmla="*/ 15 w 54"/>
                  <a:gd name="T13" fmla="*/ 16 h 54"/>
                  <a:gd name="T14" fmla="*/ 27 w 54"/>
                  <a:gd name="T15" fmla="*/ 11 h 54"/>
                  <a:gd name="T16" fmla="*/ 39 w 54"/>
                  <a:gd name="T17" fmla="*/ 16 h 54"/>
                  <a:gd name="T18" fmla="*/ 43 w 54"/>
                  <a:gd name="T19" fmla="*/ 27 h 54"/>
                  <a:gd name="T20" fmla="*/ 48 w 54"/>
                  <a:gd name="T21" fmla="*/ 27 h 54"/>
                  <a:gd name="T22" fmla="*/ 54 w 54"/>
                  <a:gd name="T23" fmla="*/ 27 h 54"/>
                  <a:gd name="T24" fmla="*/ 27 w 54"/>
                  <a:gd name="T25" fmla="*/ 0 h 54"/>
                  <a:gd name="T26" fmla="*/ 0 w 54"/>
                  <a:gd name="T27" fmla="*/ 27 h 54"/>
                  <a:gd name="T28" fmla="*/ 27 w 54"/>
                  <a:gd name="T29" fmla="*/ 54 h 54"/>
                  <a:gd name="T30" fmla="*/ 54 w 54"/>
                  <a:gd name="T31" fmla="*/ 27 h 54"/>
                  <a:gd name="T32" fmla="*/ 48 w 54"/>
                  <a:gd name="T33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54">
                    <a:moveTo>
                      <a:pt x="48" y="27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2"/>
                      <a:pt x="41" y="36"/>
                      <a:pt x="39" y="39"/>
                    </a:cubicBezTo>
                    <a:cubicBezTo>
                      <a:pt x="36" y="42"/>
                      <a:pt x="32" y="43"/>
                      <a:pt x="27" y="43"/>
                    </a:cubicBezTo>
                    <a:cubicBezTo>
                      <a:pt x="22" y="43"/>
                      <a:pt x="18" y="42"/>
                      <a:pt x="15" y="39"/>
                    </a:cubicBezTo>
                    <a:cubicBezTo>
                      <a:pt x="13" y="36"/>
                      <a:pt x="11" y="32"/>
                      <a:pt x="11" y="27"/>
                    </a:cubicBezTo>
                    <a:cubicBezTo>
                      <a:pt x="11" y="23"/>
                      <a:pt x="13" y="19"/>
                      <a:pt x="15" y="16"/>
                    </a:cubicBezTo>
                    <a:cubicBezTo>
                      <a:pt x="18" y="13"/>
                      <a:pt x="22" y="11"/>
                      <a:pt x="27" y="11"/>
                    </a:cubicBezTo>
                    <a:cubicBezTo>
                      <a:pt x="32" y="11"/>
                      <a:pt x="36" y="13"/>
                      <a:pt x="39" y="16"/>
                    </a:cubicBezTo>
                    <a:cubicBezTo>
                      <a:pt x="41" y="19"/>
                      <a:pt x="43" y="23"/>
                      <a:pt x="43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2" y="54"/>
                      <a:pt x="54" y="42"/>
                      <a:pt x="54" y="27"/>
                    </a:cubicBezTo>
                    <a:lnTo>
                      <a:pt x="48" y="27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šľiḋê">
                <a:extLst>
                  <a:ext uri="{FF2B5EF4-FFF2-40B4-BE49-F238E27FC236}">
                    <a16:creationId xmlns:a16="http://schemas.microsoft.com/office/drawing/2014/main" id="{8B1B2B7B-C622-4AC3-8424-A666C678C38B}"/>
                  </a:ext>
                </a:extLst>
              </p:cNvPr>
              <p:cNvSpPr/>
              <p:nvPr/>
            </p:nvSpPr>
            <p:spPr bwMode="auto">
              <a:xfrm>
                <a:off x="1591" y="1017"/>
                <a:ext cx="4396" cy="3459"/>
              </a:xfrm>
              <a:custGeom>
                <a:avLst/>
                <a:gdLst>
                  <a:gd name="T0" fmla="*/ 1775 w 1858"/>
                  <a:gd name="T1" fmla="*/ 431 h 1463"/>
                  <a:gd name="T2" fmla="*/ 1462 w 1858"/>
                  <a:gd name="T3" fmla="*/ 0 h 1463"/>
                  <a:gd name="T4" fmla="*/ 1383 w 1858"/>
                  <a:gd name="T5" fmla="*/ 79 h 1463"/>
                  <a:gd name="T6" fmla="*/ 1673 w 1858"/>
                  <a:gd name="T7" fmla="*/ 476 h 1463"/>
                  <a:gd name="T8" fmla="*/ 1702 w 1858"/>
                  <a:gd name="T9" fmla="*/ 823 h 1463"/>
                  <a:gd name="T10" fmla="*/ 1393 w 1858"/>
                  <a:gd name="T11" fmla="*/ 1072 h 1463"/>
                  <a:gd name="T12" fmla="*/ 1108 w 1858"/>
                  <a:gd name="T13" fmla="*/ 1143 h 1463"/>
                  <a:gd name="T14" fmla="*/ 1050 w 1858"/>
                  <a:gd name="T15" fmla="*/ 1095 h 1463"/>
                  <a:gd name="T16" fmla="*/ 1064 w 1858"/>
                  <a:gd name="T17" fmla="*/ 1052 h 1463"/>
                  <a:gd name="T18" fmla="*/ 1001 w 1858"/>
                  <a:gd name="T19" fmla="*/ 976 h 1463"/>
                  <a:gd name="T20" fmla="*/ 1005 w 1858"/>
                  <a:gd name="T21" fmla="*/ 943 h 1463"/>
                  <a:gd name="T22" fmla="*/ 870 w 1858"/>
                  <a:gd name="T23" fmla="*/ 809 h 1463"/>
                  <a:gd name="T24" fmla="*/ 809 w 1858"/>
                  <a:gd name="T25" fmla="*/ 824 h 1463"/>
                  <a:gd name="T26" fmla="*/ 819 w 1858"/>
                  <a:gd name="T27" fmla="*/ 777 h 1463"/>
                  <a:gd name="T28" fmla="*/ 698 w 1858"/>
                  <a:gd name="T29" fmla="*/ 656 h 1463"/>
                  <a:gd name="T30" fmla="*/ 671 w 1858"/>
                  <a:gd name="T31" fmla="*/ 659 h 1463"/>
                  <a:gd name="T32" fmla="*/ 671 w 1858"/>
                  <a:gd name="T33" fmla="*/ 656 h 1463"/>
                  <a:gd name="T34" fmla="*/ 591 w 1858"/>
                  <a:gd name="T35" fmla="*/ 547 h 1463"/>
                  <a:gd name="T36" fmla="*/ 599 w 1858"/>
                  <a:gd name="T37" fmla="*/ 503 h 1463"/>
                  <a:gd name="T38" fmla="*/ 474 w 1858"/>
                  <a:gd name="T39" fmla="*/ 378 h 1463"/>
                  <a:gd name="T40" fmla="*/ 408 w 1858"/>
                  <a:gd name="T41" fmla="*/ 397 h 1463"/>
                  <a:gd name="T42" fmla="*/ 410 w 1858"/>
                  <a:gd name="T43" fmla="*/ 378 h 1463"/>
                  <a:gd name="T44" fmla="*/ 386 w 1858"/>
                  <a:gd name="T45" fmla="*/ 306 h 1463"/>
                  <a:gd name="T46" fmla="*/ 193 w 1858"/>
                  <a:gd name="T47" fmla="*/ 306 h 1463"/>
                  <a:gd name="T48" fmla="*/ 193 w 1858"/>
                  <a:gd name="T49" fmla="*/ 306 h 1463"/>
                  <a:gd name="T50" fmla="*/ 0 w 1858"/>
                  <a:gd name="T51" fmla="*/ 306 h 1463"/>
                  <a:gd name="T52" fmla="*/ 0 w 1858"/>
                  <a:gd name="T53" fmla="*/ 1462 h 1463"/>
                  <a:gd name="T54" fmla="*/ 991 w 1858"/>
                  <a:gd name="T55" fmla="*/ 1463 h 1463"/>
                  <a:gd name="T56" fmla="*/ 991 w 1858"/>
                  <a:gd name="T57" fmla="*/ 1462 h 1463"/>
                  <a:gd name="T58" fmla="*/ 1269 w 1858"/>
                  <a:gd name="T59" fmla="*/ 1462 h 1463"/>
                  <a:gd name="T60" fmla="*/ 1270 w 1858"/>
                  <a:gd name="T61" fmla="*/ 1450 h 1463"/>
                  <a:gd name="T62" fmla="*/ 1248 w 1858"/>
                  <a:gd name="T63" fmla="*/ 1383 h 1463"/>
                  <a:gd name="T64" fmla="*/ 1270 w 1858"/>
                  <a:gd name="T65" fmla="*/ 1316 h 1463"/>
                  <a:gd name="T66" fmla="*/ 1234 w 1858"/>
                  <a:gd name="T67" fmla="*/ 1233 h 1463"/>
                  <a:gd name="T68" fmla="*/ 1432 w 1858"/>
                  <a:gd name="T69" fmla="*/ 1177 h 1463"/>
                  <a:gd name="T70" fmla="*/ 1805 w 1858"/>
                  <a:gd name="T71" fmla="*/ 866 h 1463"/>
                  <a:gd name="T72" fmla="*/ 1775 w 1858"/>
                  <a:gd name="T73" fmla="*/ 431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58" h="1463">
                    <a:moveTo>
                      <a:pt x="1775" y="431"/>
                    </a:moveTo>
                    <a:cubicBezTo>
                      <a:pt x="1714" y="292"/>
                      <a:pt x="1605" y="143"/>
                      <a:pt x="1462" y="0"/>
                    </a:cubicBezTo>
                    <a:cubicBezTo>
                      <a:pt x="1383" y="79"/>
                      <a:pt x="1383" y="79"/>
                      <a:pt x="1383" y="79"/>
                    </a:cubicBezTo>
                    <a:cubicBezTo>
                      <a:pt x="1517" y="212"/>
                      <a:pt x="1617" y="350"/>
                      <a:pt x="1673" y="476"/>
                    </a:cubicBezTo>
                    <a:cubicBezTo>
                      <a:pt x="1733" y="609"/>
                      <a:pt x="1742" y="726"/>
                      <a:pt x="1702" y="823"/>
                    </a:cubicBezTo>
                    <a:cubicBezTo>
                      <a:pt x="1658" y="928"/>
                      <a:pt x="1554" y="1012"/>
                      <a:pt x="1393" y="1072"/>
                    </a:cubicBezTo>
                    <a:cubicBezTo>
                      <a:pt x="1311" y="1102"/>
                      <a:pt x="1216" y="1126"/>
                      <a:pt x="1108" y="1143"/>
                    </a:cubicBezTo>
                    <a:cubicBezTo>
                      <a:pt x="1095" y="1121"/>
                      <a:pt x="1075" y="1103"/>
                      <a:pt x="1050" y="1095"/>
                    </a:cubicBezTo>
                    <a:cubicBezTo>
                      <a:pt x="1059" y="1083"/>
                      <a:pt x="1064" y="1068"/>
                      <a:pt x="1064" y="1052"/>
                    </a:cubicBezTo>
                    <a:cubicBezTo>
                      <a:pt x="1064" y="1014"/>
                      <a:pt x="1037" y="983"/>
                      <a:pt x="1001" y="976"/>
                    </a:cubicBezTo>
                    <a:cubicBezTo>
                      <a:pt x="1003" y="966"/>
                      <a:pt x="1005" y="955"/>
                      <a:pt x="1005" y="943"/>
                    </a:cubicBezTo>
                    <a:cubicBezTo>
                      <a:pt x="1005" y="869"/>
                      <a:pt x="945" y="809"/>
                      <a:pt x="870" y="809"/>
                    </a:cubicBezTo>
                    <a:cubicBezTo>
                      <a:pt x="849" y="809"/>
                      <a:pt x="828" y="814"/>
                      <a:pt x="809" y="824"/>
                    </a:cubicBezTo>
                    <a:cubicBezTo>
                      <a:pt x="816" y="809"/>
                      <a:pt x="819" y="793"/>
                      <a:pt x="819" y="777"/>
                    </a:cubicBezTo>
                    <a:cubicBezTo>
                      <a:pt x="819" y="710"/>
                      <a:pt x="765" y="656"/>
                      <a:pt x="698" y="656"/>
                    </a:cubicBezTo>
                    <a:cubicBezTo>
                      <a:pt x="689" y="656"/>
                      <a:pt x="679" y="657"/>
                      <a:pt x="671" y="659"/>
                    </a:cubicBezTo>
                    <a:cubicBezTo>
                      <a:pt x="671" y="658"/>
                      <a:pt x="671" y="657"/>
                      <a:pt x="671" y="656"/>
                    </a:cubicBezTo>
                    <a:cubicBezTo>
                      <a:pt x="671" y="605"/>
                      <a:pt x="637" y="561"/>
                      <a:pt x="591" y="547"/>
                    </a:cubicBezTo>
                    <a:cubicBezTo>
                      <a:pt x="596" y="533"/>
                      <a:pt x="599" y="518"/>
                      <a:pt x="599" y="503"/>
                    </a:cubicBezTo>
                    <a:cubicBezTo>
                      <a:pt x="599" y="434"/>
                      <a:pt x="543" y="378"/>
                      <a:pt x="474" y="378"/>
                    </a:cubicBezTo>
                    <a:cubicBezTo>
                      <a:pt x="450" y="378"/>
                      <a:pt x="427" y="385"/>
                      <a:pt x="408" y="397"/>
                    </a:cubicBezTo>
                    <a:cubicBezTo>
                      <a:pt x="409" y="390"/>
                      <a:pt x="410" y="384"/>
                      <a:pt x="410" y="378"/>
                    </a:cubicBezTo>
                    <a:cubicBezTo>
                      <a:pt x="410" y="351"/>
                      <a:pt x="401" y="326"/>
                      <a:pt x="386" y="306"/>
                    </a:cubicBezTo>
                    <a:cubicBezTo>
                      <a:pt x="193" y="306"/>
                      <a:pt x="193" y="306"/>
                      <a:pt x="193" y="306"/>
                    </a:cubicBezTo>
                    <a:cubicBezTo>
                      <a:pt x="193" y="306"/>
                      <a:pt x="193" y="306"/>
                      <a:pt x="193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1462"/>
                      <a:pt x="0" y="1462"/>
                      <a:pt x="0" y="1462"/>
                    </a:cubicBezTo>
                    <a:cubicBezTo>
                      <a:pt x="991" y="1463"/>
                      <a:pt x="991" y="1463"/>
                      <a:pt x="991" y="1463"/>
                    </a:cubicBezTo>
                    <a:cubicBezTo>
                      <a:pt x="991" y="1462"/>
                      <a:pt x="991" y="1462"/>
                      <a:pt x="991" y="1462"/>
                    </a:cubicBezTo>
                    <a:cubicBezTo>
                      <a:pt x="1269" y="1462"/>
                      <a:pt x="1269" y="1462"/>
                      <a:pt x="1269" y="1462"/>
                    </a:cubicBezTo>
                    <a:cubicBezTo>
                      <a:pt x="1270" y="1458"/>
                      <a:pt x="1270" y="1454"/>
                      <a:pt x="1270" y="1450"/>
                    </a:cubicBezTo>
                    <a:cubicBezTo>
                      <a:pt x="1270" y="1425"/>
                      <a:pt x="1262" y="1402"/>
                      <a:pt x="1248" y="1383"/>
                    </a:cubicBezTo>
                    <a:cubicBezTo>
                      <a:pt x="1262" y="1365"/>
                      <a:pt x="1270" y="1341"/>
                      <a:pt x="1270" y="1316"/>
                    </a:cubicBezTo>
                    <a:cubicBezTo>
                      <a:pt x="1270" y="1283"/>
                      <a:pt x="1256" y="1254"/>
                      <a:pt x="1234" y="1233"/>
                    </a:cubicBezTo>
                    <a:cubicBezTo>
                      <a:pt x="1306" y="1218"/>
                      <a:pt x="1372" y="1199"/>
                      <a:pt x="1432" y="1177"/>
                    </a:cubicBezTo>
                    <a:cubicBezTo>
                      <a:pt x="1623" y="1106"/>
                      <a:pt x="1749" y="1001"/>
                      <a:pt x="1805" y="866"/>
                    </a:cubicBezTo>
                    <a:cubicBezTo>
                      <a:pt x="1858" y="739"/>
                      <a:pt x="1848" y="593"/>
                      <a:pt x="1775" y="43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ṧļiḓé">
                <a:extLst>
                  <a:ext uri="{FF2B5EF4-FFF2-40B4-BE49-F238E27FC236}">
                    <a16:creationId xmlns:a16="http://schemas.microsoft.com/office/drawing/2014/main" id="{ADA04314-24B7-4668-9B5F-938BB1100F72}"/>
                  </a:ext>
                </a:extLst>
              </p:cNvPr>
              <p:cNvSpPr/>
              <p:nvPr/>
            </p:nvSpPr>
            <p:spPr bwMode="auto">
              <a:xfrm>
                <a:off x="1591" y="1052"/>
                <a:ext cx="4344" cy="3424"/>
              </a:xfrm>
              <a:custGeom>
                <a:avLst/>
                <a:gdLst>
                  <a:gd name="T0" fmla="*/ 1756 w 1836"/>
                  <a:gd name="T1" fmla="*/ 424 h 1448"/>
                  <a:gd name="T2" fmla="*/ 1447 w 1836"/>
                  <a:gd name="T3" fmla="*/ 0 h 1448"/>
                  <a:gd name="T4" fmla="*/ 1398 w 1836"/>
                  <a:gd name="T5" fmla="*/ 49 h 1448"/>
                  <a:gd name="T6" fmla="*/ 1693 w 1836"/>
                  <a:gd name="T7" fmla="*/ 452 h 1448"/>
                  <a:gd name="T8" fmla="*/ 1722 w 1836"/>
                  <a:gd name="T9" fmla="*/ 816 h 1448"/>
                  <a:gd name="T10" fmla="*/ 981 w 1836"/>
                  <a:gd name="T11" fmla="*/ 1166 h 1448"/>
                  <a:gd name="T12" fmla="*/ 836 w 1836"/>
                  <a:gd name="T13" fmla="*/ 1023 h 1448"/>
                  <a:gd name="T14" fmla="*/ 755 w 1836"/>
                  <a:gd name="T15" fmla="*/ 1048 h 1448"/>
                  <a:gd name="T16" fmla="*/ 706 w 1836"/>
                  <a:gd name="T17" fmla="*/ 1026 h 1448"/>
                  <a:gd name="T18" fmla="*/ 711 w 1836"/>
                  <a:gd name="T19" fmla="*/ 978 h 1448"/>
                  <a:gd name="T20" fmla="*/ 505 w 1836"/>
                  <a:gd name="T21" fmla="*/ 772 h 1448"/>
                  <a:gd name="T22" fmla="*/ 446 w 1836"/>
                  <a:gd name="T23" fmla="*/ 780 h 1448"/>
                  <a:gd name="T24" fmla="*/ 318 w 1836"/>
                  <a:gd name="T25" fmla="*/ 669 h 1448"/>
                  <a:gd name="T26" fmla="*/ 135 w 1836"/>
                  <a:gd name="T27" fmla="*/ 497 h 1448"/>
                  <a:gd name="T28" fmla="*/ 0 w 1836"/>
                  <a:gd name="T29" fmla="*/ 557 h 1448"/>
                  <a:gd name="T30" fmla="*/ 0 w 1836"/>
                  <a:gd name="T31" fmla="*/ 1026 h 1448"/>
                  <a:gd name="T32" fmla="*/ 0 w 1836"/>
                  <a:gd name="T33" fmla="*/ 1026 h 1448"/>
                  <a:gd name="T34" fmla="*/ 0 w 1836"/>
                  <a:gd name="T35" fmla="*/ 1448 h 1448"/>
                  <a:gd name="T36" fmla="*/ 1113 w 1836"/>
                  <a:gd name="T37" fmla="*/ 1448 h 1448"/>
                  <a:gd name="T38" fmla="*/ 1126 w 1836"/>
                  <a:gd name="T39" fmla="*/ 1378 h 1448"/>
                  <a:gd name="T40" fmla="*/ 1054 w 1836"/>
                  <a:gd name="T41" fmla="*/ 1227 h 1448"/>
                  <a:gd name="T42" fmla="*/ 1424 w 1836"/>
                  <a:gd name="T43" fmla="*/ 1142 h 1448"/>
                  <a:gd name="T44" fmla="*/ 1786 w 1836"/>
                  <a:gd name="T45" fmla="*/ 843 h 1448"/>
                  <a:gd name="T46" fmla="*/ 1756 w 1836"/>
                  <a:gd name="T47" fmla="*/ 424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6" h="1448">
                    <a:moveTo>
                      <a:pt x="1756" y="424"/>
                    </a:moveTo>
                    <a:cubicBezTo>
                      <a:pt x="1695" y="288"/>
                      <a:pt x="1589" y="141"/>
                      <a:pt x="1447" y="0"/>
                    </a:cubicBezTo>
                    <a:cubicBezTo>
                      <a:pt x="1398" y="49"/>
                      <a:pt x="1398" y="49"/>
                      <a:pt x="1398" y="49"/>
                    </a:cubicBezTo>
                    <a:cubicBezTo>
                      <a:pt x="1534" y="184"/>
                      <a:pt x="1635" y="324"/>
                      <a:pt x="1693" y="452"/>
                    </a:cubicBezTo>
                    <a:cubicBezTo>
                      <a:pt x="1754" y="591"/>
                      <a:pt x="1764" y="713"/>
                      <a:pt x="1722" y="816"/>
                    </a:cubicBezTo>
                    <a:cubicBezTo>
                      <a:pt x="1644" y="1004"/>
                      <a:pt x="1390" y="1123"/>
                      <a:pt x="981" y="1166"/>
                    </a:cubicBezTo>
                    <a:cubicBezTo>
                      <a:pt x="980" y="1087"/>
                      <a:pt x="916" y="1023"/>
                      <a:pt x="836" y="1023"/>
                    </a:cubicBezTo>
                    <a:cubicBezTo>
                      <a:pt x="806" y="1023"/>
                      <a:pt x="778" y="1032"/>
                      <a:pt x="755" y="1048"/>
                    </a:cubicBezTo>
                    <a:cubicBezTo>
                      <a:pt x="741" y="1038"/>
                      <a:pt x="724" y="1030"/>
                      <a:pt x="706" y="1026"/>
                    </a:cubicBezTo>
                    <a:cubicBezTo>
                      <a:pt x="709" y="1011"/>
                      <a:pt x="711" y="995"/>
                      <a:pt x="711" y="978"/>
                    </a:cubicBezTo>
                    <a:cubicBezTo>
                      <a:pt x="711" y="864"/>
                      <a:pt x="619" y="772"/>
                      <a:pt x="505" y="772"/>
                    </a:cubicBezTo>
                    <a:cubicBezTo>
                      <a:pt x="485" y="772"/>
                      <a:pt x="465" y="775"/>
                      <a:pt x="446" y="780"/>
                    </a:cubicBezTo>
                    <a:cubicBezTo>
                      <a:pt x="423" y="725"/>
                      <a:pt x="376" y="684"/>
                      <a:pt x="318" y="669"/>
                    </a:cubicBezTo>
                    <a:cubicBezTo>
                      <a:pt x="311" y="573"/>
                      <a:pt x="232" y="497"/>
                      <a:pt x="135" y="497"/>
                    </a:cubicBezTo>
                    <a:cubicBezTo>
                      <a:pt x="81" y="497"/>
                      <a:pt x="33" y="520"/>
                      <a:pt x="0" y="557"/>
                    </a:cubicBezTo>
                    <a:cubicBezTo>
                      <a:pt x="0" y="1026"/>
                      <a:pt x="0" y="1026"/>
                      <a:pt x="0" y="1026"/>
                    </a:cubicBezTo>
                    <a:cubicBezTo>
                      <a:pt x="0" y="1026"/>
                      <a:pt x="0" y="1026"/>
                      <a:pt x="0" y="1026"/>
                    </a:cubicBezTo>
                    <a:cubicBezTo>
                      <a:pt x="0" y="1448"/>
                      <a:pt x="0" y="1448"/>
                      <a:pt x="0" y="1448"/>
                    </a:cubicBezTo>
                    <a:cubicBezTo>
                      <a:pt x="1113" y="1448"/>
                      <a:pt x="1113" y="1448"/>
                      <a:pt x="1113" y="1448"/>
                    </a:cubicBezTo>
                    <a:cubicBezTo>
                      <a:pt x="1121" y="1426"/>
                      <a:pt x="1126" y="1403"/>
                      <a:pt x="1126" y="1378"/>
                    </a:cubicBezTo>
                    <a:cubicBezTo>
                      <a:pt x="1126" y="1317"/>
                      <a:pt x="1098" y="1263"/>
                      <a:pt x="1054" y="1227"/>
                    </a:cubicBezTo>
                    <a:cubicBezTo>
                      <a:pt x="1197" y="1209"/>
                      <a:pt x="1321" y="1180"/>
                      <a:pt x="1424" y="1142"/>
                    </a:cubicBezTo>
                    <a:cubicBezTo>
                      <a:pt x="1610" y="1073"/>
                      <a:pt x="1732" y="972"/>
                      <a:pt x="1786" y="843"/>
                    </a:cubicBezTo>
                    <a:cubicBezTo>
                      <a:pt x="1836" y="722"/>
                      <a:pt x="1826" y="581"/>
                      <a:pt x="1756" y="42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ṡliďê">
                <a:extLst>
                  <a:ext uri="{FF2B5EF4-FFF2-40B4-BE49-F238E27FC236}">
                    <a16:creationId xmlns:a16="http://schemas.microsoft.com/office/drawing/2014/main" id="{3D72159A-31E1-41E3-8765-43BF95C9AF23}"/>
                  </a:ext>
                </a:extLst>
              </p:cNvPr>
              <p:cNvSpPr/>
              <p:nvPr/>
            </p:nvSpPr>
            <p:spPr bwMode="auto">
              <a:xfrm>
                <a:off x="1605" y="1064"/>
                <a:ext cx="4406" cy="3426"/>
              </a:xfrm>
              <a:custGeom>
                <a:avLst/>
                <a:gdLst>
                  <a:gd name="T0" fmla="*/ 1429 w 1862"/>
                  <a:gd name="T1" fmla="*/ 0 h 1449"/>
                  <a:gd name="T2" fmla="*/ 1400 w 1862"/>
                  <a:gd name="T3" fmla="*/ 30 h 1449"/>
                  <a:gd name="T4" fmla="*/ 1733 w 1862"/>
                  <a:gd name="T5" fmla="*/ 809 h 1449"/>
                  <a:gd name="T6" fmla="*/ 653 w 1862"/>
                  <a:gd name="T7" fmla="*/ 1195 h 1449"/>
                  <a:gd name="T8" fmla="*/ 653 w 1862"/>
                  <a:gd name="T9" fmla="*/ 1187 h 1449"/>
                  <a:gd name="T10" fmla="*/ 526 w 1862"/>
                  <a:gd name="T11" fmla="*/ 1062 h 1449"/>
                  <a:gd name="T12" fmla="*/ 465 w 1862"/>
                  <a:gd name="T13" fmla="*/ 1078 h 1449"/>
                  <a:gd name="T14" fmla="*/ 361 w 1862"/>
                  <a:gd name="T15" fmla="*/ 1018 h 1449"/>
                  <a:gd name="T16" fmla="*/ 361 w 1862"/>
                  <a:gd name="T17" fmla="*/ 1017 h 1449"/>
                  <a:gd name="T18" fmla="*/ 232 w 1862"/>
                  <a:gd name="T19" fmla="*/ 891 h 1449"/>
                  <a:gd name="T20" fmla="*/ 116 w 1862"/>
                  <a:gd name="T21" fmla="*/ 968 h 1449"/>
                  <a:gd name="T22" fmla="*/ 79 w 1862"/>
                  <a:gd name="T23" fmla="*/ 962 h 1449"/>
                  <a:gd name="T24" fmla="*/ 0 w 1862"/>
                  <a:gd name="T25" fmla="*/ 998 h 1449"/>
                  <a:gd name="T26" fmla="*/ 4 w 1862"/>
                  <a:gd name="T27" fmla="*/ 1449 h 1449"/>
                  <a:gd name="T28" fmla="*/ 773 w 1862"/>
                  <a:gd name="T29" fmla="*/ 1443 h 1449"/>
                  <a:gd name="T30" fmla="*/ 822 w 1862"/>
                  <a:gd name="T31" fmla="*/ 1339 h 1449"/>
                  <a:gd name="T32" fmla="*/ 768 w 1862"/>
                  <a:gd name="T33" fmla="*/ 1233 h 1449"/>
                  <a:gd name="T34" fmla="*/ 1421 w 1862"/>
                  <a:gd name="T35" fmla="*/ 1120 h 1449"/>
                  <a:gd name="T36" fmla="*/ 1772 w 1862"/>
                  <a:gd name="T37" fmla="*/ 825 h 1449"/>
                  <a:gd name="T38" fmla="*/ 1429 w 1862"/>
                  <a:gd name="T39" fmla="*/ 0 h 1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62" h="1449">
                    <a:moveTo>
                      <a:pt x="1429" y="0"/>
                    </a:moveTo>
                    <a:cubicBezTo>
                      <a:pt x="1400" y="30"/>
                      <a:pt x="1400" y="30"/>
                      <a:pt x="1400" y="30"/>
                    </a:cubicBezTo>
                    <a:cubicBezTo>
                      <a:pt x="1694" y="320"/>
                      <a:pt x="1816" y="604"/>
                      <a:pt x="1733" y="809"/>
                    </a:cubicBezTo>
                    <a:cubicBezTo>
                      <a:pt x="1636" y="1050"/>
                      <a:pt x="1263" y="1183"/>
                      <a:pt x="653" y="1195"/>
                    </a:cubicBezTo>
                    <a:cubicBezTo>
                      <a:pt x="653" y="1192"/>
                      <a:pt x="653" y="1190"/>
                      <a:pt x="653" y="1187"/>
                    </a:cubicBezTo>
                    <a:cubicBezTo>
                      <a:pt x="653" y="1117"/>
                      <a:pt x="596" y="1061"/>
                      <a:pt x="526" y="1062"/>
                    </a:cubicBezTo>
                    <a:cubicBezTo>
                      <a:pt x="504" y="1062"/>
                      <a:pt x="483" y="1068"/>
                      <a:pt x="465" y="1078"/>
                    </a:cubicBezTo>
                    <a:cubicBezTo>
                      <a:pt x="442" y="1044"/>
                      <a:pt x="404" y="1021"/>
                      <a:pt x="361" y="1018"/>
                    </a:cubicBezTo>
                    <a:cubicBezTo>
                      <a:pt x="361" y="1017"/>
                      <a:pt x="361" y="1017"/>
                      <a:pt x="361" y="1017"/>
                    </a:cubicBezTo>
                    <a:cubicBezTo>
                      <a:pt x="360" y="947"/>
                      <a:pt x="303" y="890"/>
                      <a:pt x="232" y="891"/>
                    </a:cubicBezTo>
                    <a:cubicBezTo>
                      <a:pt x="180" y="891"/>
                      <a:pt x="136" y="923"/>
                      <a:pt x="116" y="968"/>
                    </a:cubicBezTo>
                    <a:cubicBezTo>
                      <a:pt x="105" y="964"/>
                      <a:pt x="92" y="961"/>
                      <a:pt x="79" y="962"/>
                    </a:cubicBezTo>
                    <a:cubicBezTo>
                      <a:pt x="47" y="962"/>
                      <a:pt x="19" y="976"/>
                      <a:pt x="0" y="998"/>
                    </a:cubicBezTo>
                    <a:cubicBezTo>
                      <a:pt x="4" y="1449"/>
                      <a:pt x="4" y="1449"/>
                      <a:pt x="4" y="1449"/>
                    </a:cubicBezTo>
                    <a:cubicBezTo>
                      <a:pt x="773" y="1443"/>
                      <a:pt x="773" y="1443"/>
                      <a:pt x="773" y="1443"/>
                    </a:cubicBezTo>
                    <a:cubicBezTo>
                      <a:pt x="803" y="1418"/>
                      <a:pt x="822" y="1381"/>
                      <a:pt x="822" y="1339"/>
                    </a:cubicBezTo>
                    <a:cubicBezTo>
                      <a:pt x="822" y="1296"/>
                      <a:pt x="801" y="1257"/>
                      <a:pt x="768" y="1233"/>
                    </a:cubicBezTo>
                    <a:cubicBezTo>
                      <a:pt x="1037" y="1221"/>
                      <a:pt x="1255" y="1183"/>
                      <a:pt x="1421" y="1120"/>
                    </a:cubicBezTo>
                    <a:cubicBezTo>
                      <a:pt x="1603" y="1051"/>
                      <a:pt x="1721" y="952"/>
                      <a:pt x="1772" y="825"/>
                    </a:cubicBezTo>
                    <a:cubicBezTo>
                      <a:pt x="1862" y="603"/>
                      <a:pt x="1737" y="302"/>
                      <a:pt x="1429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ḷïḋê">
                <a:extLst>
                  <a:ext uri="{FF2B5EF4-FFF2-40B4-BE49-F238E27FC236}">
                    <a16:creationId xmlns:a16="http://schemas.microsoft.com/office/drawing/2014/main" id="{997C5F1C-9CD4-4317-B8C9-BEBC5E5A6346}"/>
                  </a:ext>
                </a:extLst>
              </p:cNvPr>
              <p:cNvSpPr/>
              <p:nvPr/>
            </p:nvSpPr>
            <p:spPr bwMode="auto">
              <a:xfrm>
                <a:off x="4650" y="882"/>
                <a:ext cx="533" cy="449"/>
              </a:xfrm>
              <a:custGeom>
                <a:avLst/>
                <a:gdLst>
                  <a:gd name="T0" fmla="*/ 0 w 225"/>
                  <a:gd name="T1" fmla="*/ 34 h 190"/>
                  <a:gd name="T2" fmla="*/ 65 w 225"/>
                  <a:gd name="T3" fmla="*/ 153 h 190"/>
                  <a:gd name="T4" fmla="*/ 225 w 225"/>
                  <a:gd name="T5" fmla="*/ 190 h 190"/>
                  <a:gd name="T6" fmla="*/ 34 w 225"/>
                  <a:gd name="T7" fmla="*/ 0 h 190"/>
                  <a:gd name="T8" fmla="*/ 0 w 225"/>
                  <a:gd name="T9" fmla="*/ 3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90">
                    <a:moveTo>
                      <a:pt x="0" y="34"/>
                    </a:moveTo>
                    <a:cubicBezTo>
                      <a:pt x="0" y="34"/>
                      <a:pt x="4" y="124"/>
                      <a:pt x="65" y="153"/>
                    </a:cubicBezTo>
                    <a:cubicBezTo>
                      <a:pt x="127" y="183"/>
                      <a:pt x="225" y="190"/>
                      <a:pt x="225" y="190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ŝlîḋe">
                <a:extLst>
                  <a:ext uri="{FF2B5EF4-FFF2-40B4-BE49-F238E27FC236}">
                    <a16:creationId xmlns:a16="http://schemas.microsoft.com/office/drawing/2014/main" id="{3164F4D1-2957-4538-ABC5-A4068B92BDFC}"/>
                  </a:ext>
                </a:extLst>
              </p:cNvPr>
              <p:cNvSpPr/>
              <p:nvPr/>
            </p:nvSpPr>
            <p:spPr bwMode="auto">
              <a:xfrm>
                <a:off x="4681" y="882"/>
                <a:ext cx="336" cy="286"/>
              </a:xfrm>
              <a:custGeom>
                <a:avLst/>
                <a:gdLst>
                  <a:gd name="T0" fmla="*/ 0 w 142"/>
                  <a:gd name="T1" fmla="*/ 22 h 121"/>
                  <a:gd name="T2" fmla="*/ 41 w 142"/>
                  <a:gd name="T3" fmla="*/ 98 h 121"/>
                  <a:gd name="T4" fmla="*/ 142 w 142"/>
                  <a:gd name="T5" fmla="*/ 121 h 121"/>
                  <a:gd name="T6" fmla="*/ 21 w 142"/>
                  <a:gd name="T7" fmla="*/ 0 h 121"/>
                  <a:gd name="T8" fmla="*/ 0 w 142"/>
                  <a:gd name="T9" fmla="*/ 2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21">
                    <a:moveTo>
                      <a:pt x="0" y="22"/>
                    </a:moveTo>
                    <a:cubicBezTo>
                      <a:pt x="0" y="22"/>
                      <a:pt x="2" y="79"/>
                      <a:pt x="41" y="98"/>
                    </a:cubicBezTo>
                    <a:cubicBezTo>
                      <a:pt x="80" y="117"/>
                      <a:pt x="142" y="121"/>
                      <a:pt x="142" y="121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ṧliḓé">
                <a:extLst>
                  <a:ext uri="{FF2B5EF4-FFF2-40B4-BE49-F238E27FC236}">
                    <a16:creationId xmlns:a16="http://schemas.microsoft.com/office/drawing/2014/main" id="{049F4C66-C938-4511-8C55-A7933F1974DA}"/>
                  </a:ext>
                </a:extLst>
              </p:cNvPr>
              <p:cNvSpPr/>
              <p:nvPr/>
            </p:nvSpPr>
            <p:spPr bwMode="auto">
              <a:xfrm>
                <a:off x="4731" y="801"/>
                <a:ext cx="452" cy="530"/>
              </a:xfrm>
              <a:custGeom>
                <a:avLst/>
                <a:gdLst>
                  <a:gd name="T0" fmla="*/ 34 w 191"/>
                  <a:gd name="T1" fmla="*/ 0 h 224"/>
                  <a:gd name="T2" fmla="*/ 153 w 191"/>
                  <a:gd name="T3" fmla="*/ 65 h 224"/>
                  <a:gd name="T4" fmla="*/ 191 w 191"/>
                  <a:gd name="T5" fmla="*/ 224 h 224"/>
                  <a:gd name="T6" fmla="*/ 0 w 191"/>
                  <a:gd name="T7" fmla="*/ 34 h 224"/>
                  <a:gd name="T8" fmla="*/ 34 w 191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224">
                    <a:moveTo>
                      <a:pt x="34" y="0"/>
                    </a:moveTo>
                    <a:cubicBezTo>
                      <a:pt x="34" y="0"/>
                      <a:pt x="124" y="3"/>
                      <a:pt x="153" y="65"/>
                    </a:cubicBezTo>
                    <a:cubicBezTo>
                      <a:pt x="183" y="126"/>
                      <a:pt x="191" y="224"/>
                      <a:pt x="191" y="22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s1ïdé">
                <a:extLst>
                  <a:ext uri="{FF2B5EF4-FFF2-40B4-BE49-F238E27FC236}">
                    <a16:creationId xmlns:a16="http://schemas.microsoft.com/office/drawing/2014/main" id="{DC1C6EA6-E176-4042-A794-3D1696DA76A4}"/>
                  </a:ext>
                </a:extLst>
              </p:cNvPr>
              <p:cNvSpPr/>
              <p:nvPr/>
            </p:nvSpPr>
            <p:spPr bwMode="auto">
              <a:xfrm>
                <a:off x="4731" y="830"/>
                <a:ext cx="286" cy="338"/>
              </a:xfrm>
              <a:custGeom>
                <a:avLst/>
                <a:gdLst>
                  <a:gd name="T0" fmla="*/ 22 w 121"/>
                  <a:gd name="T1" fmla="*/ 0 h 143"/>
                  <a:gd name="T2" fmla="*/ 98 w 121"/>
                  <a:gd name="T3" fmla="*/ 42 h 143"/>
                  <a:gd name="T4" fmla="*/ 121 w 121"/>
                  <a:gd name="T5" fmla="*/ 143 h 143"/>
                  <a:gd name="T6" fmla="*/ 0 w 121"/>
                  <a:gd name="T7" fmla="*/ 22 h 143"/>
                  <a:gd name="T8" fmla="*/ 22 w 121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3">
                    <a:moveTo>
                      <a:pt x="22" y="0"/>
                    </a:moveTo>
                    <a:cubicBezTo>
                      <a:pt x="22" y="0"/>
                      <a:pt x="79" y="3"/>
                      <a:pt x="98" y="42"/>
                    </a:cubicBezTo>
                    <a:cubicBezTo>
                      <a:pt x="117" y="81"/>
                      <a:pt x="121" y="143"/>
                      <a:pt x="121" y="143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śḷíḓè">
                <a:extLst>
                  <a:ext uri="{FF2B5EF4-FFF2-40B4-BE49-F238E27FC236}">
                    <a16:creationId xmlns:a16="http://schemas.microsoft.com/office/drawing/2014/main" id="{3AF66E2E-7982-42B5-8965-128C4B9E40A1}"/>
                  </a:ext>
                </a:extLst>
              </p:cNvPr>
              <p:cNvSpPr/>
              <p:nvPr/>
            </p:nvSpPr>
            <p:spPr bwMode="auto">
              <a:xfrm>
                <a:off x="2746" y="-1124"/>
                <a:ext cx="1895" cy="1914"/>
              </a:xfrm>
              <a:custGeom>
                <a:avLst/>
                <a:gdLst>
                  <a:gd name="T0" fmla="*/ 789 w 801"/>
                  <a:gd name="T1" fmla="*/ 809 h 809"/>
                  <a:gd name="T2" fmla="*/ 785 w 801"/>
                  <a:gd name="T3" fmla="*/ 808 h 809"/>
                  <a:gd name="T4" fmla="*/ 775 w 801"/>
                  <a:gd name="T5" fmla="*/ 805 h 809"/>
                  <a:gd name="T6" fmla="*/ 739 w 801"/>
                  <a:gd name="T7" fmla="*/ 791 h 809"/>
                  <a:gd name="T8" fmla="*/ 686 w 801"/>
                  <a:gd name="T9" fmla="*/ 766 h 809"/>
                  <a:gd name="T10" fmla="*/ 623 w 801"/>
                  <a:gd name="T11" fmla="*/ 729 h 809"/>
                  <a:gd name="T12" fmla="*/ 588 w 801"/>
                  <a:gd name="T13" fmla="*/ 706 h 809"/>
                  <a:gd name="T14" fmla="*/ 553 w 801"/>
                  <a:gd name="T15" fmla="*/ 679 h 809"/>
                  <a:gd name="T16" fmla="*/ 482 w 801"/>
                  <a:gd name="T17" fmla="*/ 617 h 809"/>
                  <a:gd name="T18" fmla="*/ 450 w 801"/>
                  <a:gd name="T19" fmla="*/ 580 h 809"/>
                  <a:gd name="T20" fmla="*/ 418 w 801"/>
                  <a:gd name="T21" fmla="*/ 539 h 809"/>
                  <a:gd name="T22" fmla="*/ 354 w 801"/>
                  <a:gd name="T23" fmla="*/ 457 h 809"/>
                  <a:gd name="T24" fmla="*/ 287 w 801"/>
                  <a:gd name="T25" fmla="*/ 377 h 809"/>
                  <a:gd name="T26" fmla="*/ 223 w 801"/>
                  <a:gd name="T27" fmla="*/ 299 h 809"/>
                  <a:gd name="T28" fmla="*/ 164 w 801"/>
                  <a:gd name="T29" fmla="*/ 225 h 809"/>
                  <a:gd name="T30" fmla="*/ 137 w 801"/>
                  <a:gd name="T31" fmla="*/ 190 h 809"/>
                  <a:gd name="T32" fmla="*/ 112 w 801"/>
                  <a:gd name="T33" fmla="*/ 158 h 809"/>
                  <a:gd name="T34" fmla="*/ 68 w 801"/>
                  <a:gd name="T35" fmla="*/ 101 h 809"/>
                  <a:gd name="T36" fmla="*/ 50 w 801"/>
                  <a:gd name="T37" fmla="*/ 77 h 809"/>
                  <a:gd name="T38" fmla="*/ 35 w 801"/>
                  <a:gd name="T39" fmla="*/ 57 h 809"/>
                  <a:gd name="T40" fmla="*/ 14 w 801"/>
                  <a:gd name="T41" fmla="*/ 28 h 809"/>
                  <a:gd name="T42" fmla="*/ 6 w 801"/>
                  <a:gd name="T43" fmla="*/ 18 h 809"/>
                  <a:gd name="T44" fmla="*/ 6 w 801"/>
                  <a:gd name="T45" fmla="*/ 5 h 809"/>
                  <a:gd name="T46" fmla="*/ 19 w 801"/>
                  <a:gd name="T47" fmla="*/ 6 h 809"/>
                  <a:gd name="T48" fmla="*/ 29 w 801"/>
                  <a:gd name="T49" fmla="*/ 13 h 809"/>
                  <a:gd name="T50" fmla="*/ 57 w 801"/>
                  <a:gd name="T51" fmla="*/ 35 h 809"/>
                  <a:gd name="T52" fmla="*/ 78 w 801"/>
                  <a:gd name="T53" fmla="*/ 50 h 809"/>
                  <a:gd name="T54" fmla="*/ 101 w 801"/>
                  <a:gd name="T55" fmla="*/ 69 h 809"/>
                  <a:gd name="T56" fmla="*/ 158 w 801"/>
                  <a:gd name="T57" fmla="*/ 113 h 809"/>
                  <a:gd name="T58" fmla="*/ 190 w 801"/>
                  <a:gd name="T59" fmla="*/ 139 h 809"/>
                  <a:gd name="T60" fmla="*/ 224 w 801"/>
                  <a:gd name="T61" fmla="*/ 166 h 809"/>
                  <a:gd name="T62" fmla="*/ 297 w 801"/>
                  <a:gd name="T63" fmla="*/ 226 h 809"/>
                  <a:gd name="T64" fmla="*/ 375 w 801"/>
                  <a:gd name="T65" fmla="*/ 290 h 809"/>
                  <a:gd name="T66" fmla="*/ 454 w 801"/>
                  <a:gd name="T67" fmla="*/ 358 h 809"/>
                  <a:gd name="T68" fmla="*/ 536 w 801"/>
                  <a:gd name="T69" fmla="*/ 423 h 809"/>
                  <a:gd name="T70" fmla="*/ 576 w 801"/>
                  <a:gd name="T71" fmla="*/ 455 h 809"/>
                  <a:gd name="T72" fmla="*/ 613 w 801"/>
                  <a:gd name="T73" fmla="*/ 488 h 809"/>
                  <a:gd name="T74" fmla="*/ 674 w 801"/>
                  <a:gd name="T75" fmla="*/ 559 h 809"/>
                  <a:gd name="T76" fmla="*/ 700 w 801"/>
                  <a:gd name="T77" fmla="*/ 595 h 809"/>
                  <a:gd name="T78" fmla="*/ 723 w 801"/>
                  <a:gd name="T79" fmla="*/ 629 h 809"/>
                  <a:gd name="T80" fmla="*/ 760 w 801"/>
                  <a:gd name="T81" fmla="*/ 693 h 809"/>
                  <a:gd name="T82" fmla="*/ 784 w 801"/>
                  <a:gd name="T83" fmla="*/ 746 h 809"/>
                  <a:gd name="T84" fmla="*/ 797 w 801"/>
                  <a:gd name="T85" fmla="*/ 783 h 809"/>
                  <a:gd name="T86" fmla="*/ 800 w 801"/>
                  <a:gd name="T87" fmla="*/ 793 h 809"/>
                  <a:gd name="T88" fmla="*/ 801 w 801"/>
                  <a:gd name="T89" fmla="*/ 796 h 809"/>
                  <a:gd name="T90" fmla="*/ 789 w 801"/>
                  <a:gd name="T91" fmla="*/ 809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01" h="809">
                    <a:moveTo>
                      <a:pt x="789" y="809"/>
                    </a:moveTo>
                    <a:cubicBezTo>
                      <a:pt x="789" y="809"/>
                      <a:pt x="788" y="809"/>
                      <a:pt x="785" y="808"/>
                    </a:cubicBezTo>
                    <a:cubicBezTo>
                      <a:pt x="783" y="807"/>
                      <a:pt x="780" y="806"/>
                      <a:pt x="775" y="805"/>
                    </a:cubicBezTo>
                    <a:cubicBezTo>
                      <a:pt x="767" y="802"/>
                      <a:pt x="754" y="797"/>
                      <a:pt x="739" y="791"/>
                    </a:cubicBezTo>
                    <a:cubicBezTo>
                      <a:pt x="724" y="785"/>
                      <a:pt x="706" y="776"/>
                      <a:pt x="686" y="766"/>
                    </a:cubicBezTo>
                    <a:cubicBezTo>
                      <a:pt x="667" y="756"/>
                      <a:pt x="645" y="743"/>
                      <a:pt x="623" y="729"/>
                    </a:cubicBezTo>
                    <a:cubicBezTo>
                      <a:pt x="611" y="722"/>
                      <a:pt x="600" y="714"/>
                      <a:pt x="588" y="706"/>
                    </a:cubicBezTo>
                    <a:cubicBezTo>
                      <a:pt x="577" y="697"/>
                      <a:pt x="565" y="689"/>
                      <a:pt x="553" y="679"/>
                    </a:cubicBezTo>
                    <a:cubicBezTo>
                      <a:pt x="529" y="661"/>
                      <a:pt x="505" y="641"/>
                      <a:pt x="482" y="617"/>
                    </a:cubicBezTo>
                    <a:cubicBezTo>
                      <a:pt x="471" y="605"/>
                      <a:pt x="460" y="593"/>
                      <a:pt x="450" y="580"/>
                    </a:cubicBezTo>
                    <a:cubicBezTo>
                      <a:pt x="439" y="567"/>
                      <a:pt x="429" y="553"/>
                      <a:pt x="418" y="539"/>
                    </a:cubicBezTo>
                    <a:cubicBezTo>
                      <a:pt x="398" y="511"/>
                      <a:pt x="376" y="483"/>
                      <a:pt x="354" y="457"/>
                    </a:cubicBezTo>
                    <a:cubicBezTo>
                      <a:pt x="331" y="430"/>
                      <a:pt x="309" y="404"/>
                      <a:pt x="287" y="377"/>
                    </a:cubicBezTo>
                    <a:cubicBezTo>
                      <a:pt x="265" y="351"/>
                      <a:pt x="244" y="324"/>
                      <a:pt x="223" y="299"/>
                    </a:cubicBezTo>
                    <a:cubicBezTo>
                      <a:pt x="203" y="273"/>
                      <a:pt x="183" y="248"/>
                      <a:pt x="164" y="225"/>
                    </a:cubicBezTo>
                    <a:cubicBezTo>
                      <a:pt x="155" y="213"/>
                      <a:pt x="146" y="201"/>
                      <a:pt x="137" y="190"/>
                    </a:cubicBezTo>
                    <a:cubicBezTo>
                      <a:pt x="129" y="179"/>
                      <a:pt x="120" y="168"/>
                      <a:pt x="112" y="158"/>
                    </a:cubicBezTo>
                    <a:cubicBezTo>
                      <a:pt x="96" y="137"/>
                      <a:pt x="81" y="118"/>
                      <a:pt x="68" y="101"/>
                    </a:cubicBezTo>
                    <a:cubicBezTo>
                      <a:pt x="62" y="93"/>
                      <a:pt x="56" y="85"/>
                      <a:pt x="50" y="77"/>
                    </a:cubicBezTo>
                    <a:cubicBezTo>
                      <a:pt x="45" y="70"/>
                      <a:pt x="40" y="63"/>
                      <a:pt x="35" y="57"/>
                    </a:cubicBezTo>
                    <a:cubicBezTo>
                      <a:pt x="26" y="45"/>
                      <a:pt x="19" y="35"/>
                      <a:pt x="14" y="28"/>
                    </a:cubicBezTo>
                    <a:cubicBezTo>
                      <a:pt x="9" y="22"/>
                      <a:pt x="6" y="18"/>
                      <a:pt x="6" y="18"/>
                    </a:cubicBezTo>
                    <a:cubicBezTo>
                      <a:pt x="6" y="18"/>
                      <a:pt x="0" y="10"/>
                      <a:pt x="6" y="5"/>
                    </a:cubicBezTo>
                    <a:cubicBezTo>
                      <a:pt x="11" y="0"/>
                      <a:pt x="19" y="6"/>
                      <a:pt x="19" y="6"/>
                    </a:cubicBezTo>
                    <a:cubicBezTo>
                      <a:pt x="19" y="6"/>
                      <a:pt x="22" y="8"/>
                      <a:pt x="29" y="13"/>
                    </a:cubicBezTo>
                    <a:cubicBezTo>
                      <a:pt x="36" y="18"/>
                      <a:pt x="45" y="26"/>
                      <a:pt x="57" y="35"/>
                    </a:cubicBezTo>
                    <a:cubicBezTo>
                      <a:pt x="63" y="40"/>
                      <a:pt x="70" y="45"/>
                      <a:pt x="78" y="50"/>
                    </a:cubicBezTo>
                    <a:cubicBezTo>
                      <a:pt x="85" y="56"/>
                      <a:pt x="93" y="62"/>
                      <a:pt x="101" y="69"/>
                    </a:cubicBezTo>
                    <a:cubicBezTo>
                      <a:pt x="118" y="82"/>
                      <a:pt x="137" y="97"/>
                      <a:pt x="158" y="113"/>
                    </a:cubicBezTo>
                    <a:cubicBezTo>
                      <a:pt x="168" y="121"/>
                      <a:pt x="179" y="130"/>
                      <a:pt x="190" y="139"/>
                    </a:cubicBezTo>
                    <a:cubicBezTo>
                      <a:pt x="201" y="147"/>
                      <a:pt x="212" y="157"/>
                      <a:pt x="224" y="166"/>
                    </a:cubicBezTo>
                    <a:cubicBezTo>
                      <a:pt x="247" y="185"/>
                      <a:pt x="272" y="205"/>
                      <a:pt x="297" y="226"/>
                    </a:cubicBezTo>
                    <a:cubicBezTo>
                      <a:pt x="322" y="246"/>
                      <a:pt x="349" y="268"/>
                      <a:pt x="375" y="290"/>
                    </a:cubicBezTo>
                    <a:cubicBezTo>
                      <a:pt x="401" y="312"/>
                      <a:pt x="427" y="335"/>
                      <a:pt x="454" y="358"/>
                    </a:cubicBezTo>
                    <a:cubicBezTo>
                      <a:pt x="480" y="381"/>
                      <a:pt x="508" y="402"/>
                      <a:pt x="536" y="423"/>
                    </a:cubicBezTo>
                    <a:cubicBezTo>
                      <a:pt x="549" y="434"/>
                      <a:pt x="563" y="444"/>
                      <a:pt x="576" y="455"/>
                    </a:cubicBezTo>
                    <a:cubicBezTo>
                      <a:pt x="589" y="466"/>
                      <a:pt x="601" y="477"/>
                      <a:pt x="613" y="488"/>
                    </a:cubicBezTo>
                    <a:cubicBezTo>
                      <a:pt x="636" y="511"/>
                      <a:pt x="656" y="535"/>
                      <a:pt x="674" y="559"/>
                    </a:cubicBezTo>
                    <a:cubicBezTo>
                      <a:pt x="684" y="571"/>
                      <a:pt x="692" y="583"/>
                      <a:pt x="700" y="595"/>
                    </a:cubicBezTo>
                    <a:cubicBezTo>
                      <a:pt x="708" y="607"/>
                      <a:pt x="716" y="618"/>
                      <a:pt x="723" y="629"/>
                    </a:cubicBezTo>
                    <a:cubicBezTo>
                      <a:pt x="737" y="652"/>
                      <a:pt x="749" y="674"/>
                      <a:pt x="760" y="693"/>
                    </a:cubicBezTo>
                    <a:cubicBezTo>
                      <a:pt x="770" y="713"/>
                      <a:pt x="778" y="731"/>
                      <a:pt x="784" y="746"/>
                    </a:cubicBezTo>
                    <a:cubicBezTo>
                      <a:pt x="790" y="762"/>
                      <a:pt x="795" y="774"/>
                      <a:pt x="797" y="783"/>
                    </a:cubicBezTo>
                    <a:cubicBezTo>
                      <a:pt x="799" y="787"/>
                      <a:pt x="800" y="791"/>
                      <a:pt x="800" y="793"/>
                    </a:cubicBezTo>
                    <a:cubicBezTo>
                      <a:pt x="801" y="795"/>
                      <a:pt x="801" y="796"/>
                      <a:pt x="801" y="796"/>
                    </a:cubicBezTo>
                    <a:lnTo>
                      <a:pt x="789" y="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šľïḍè">
                <a:extLst>
                  <a:ext uri="{FF2B5EF4-FFF2-40B4-BE49-F238E27FC236}">
                    <a16:creationId xmlns:a16="http://schemas.microsoft.com/office/drawing/2014/main" id="{037756F5-C25C-49DE-8110-57522FCA84E7}"/>
                  </a:ext>
                </a:extLst>
              </p:cNvPr>
              <p:cNvSpPr/>
              <p:nvPr/>
            </p:nvSpPr>
            <p:spPr bwMode="auto">
              <a:xfrm>
                <a:off x="4598" y="492"/>
                <a:ext cx="571" cy="413"/>
              </a:xfrm>
              <a:custGeom>
                <a:avLst/>
                <a:gdLst>
                  <a:gd name="T0" fmla="*/ 0 w 241"/>
                  <a:gd name="T1" fmla="*/ 0 h 175"/>
                  <a:gd name="T2" fmla="*/ 160 w 241"/>
                  <a:gd name="T3" fmla="*/ 58 h 175"/>
                  <a:gd name="T4" fmla="*/ 241 w 241"/>
                  <a:gd name="T5" fmla="*/ 175 h 175"/>
                  <a:gd name="T6" fmla="*/ 74 w 241"/>
                  <a:gd name="T7" fmla="*/ 98 h 175"/>
                  <a:gd name="T8" fmla="*/ 0 w 241"/>
                  <a:gd name="T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175">
                    <a:moveTo>
                      <a:pt x="0" y="0"/>
                    </a:moveTo>
                    <a:cubicBezTo>
                      <a:pt x="0" y="0"/>
                      <a:pt x="120" y="23"/>
                      <a:pt x="160" y="58"/>
                    </a:cubicBezTo>
                    <a:cubicBezTo>
                      <a:pt x="200" y="92"/>
                      <a:pt x="241" y="175"/>
                      <a:pt x="241" y="175"/>
                    </a:cubicBezTo>
                    <a:cubicBezTo>
                      <a:pt x="74" y="98"/>
                      <a:pt x="74" y="98"/>
                      <a:pt x="74" y="9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ļíḍè">
                <a:extLst>
                  <a:ext uri="{FF2B5EF4-FFF2-40B4-BE49-F238E27FC236}">
                    <a16:creationId xmlns:a16="http://schemas.microsoft.com/office/drawing/2014/main" id="{E0734743-3AE4-41DA-B20E-6F30F4954807}"/>
                  </a:ext>
                </a:extLst>
              </p:cNvPr>
              <p:cNvSpPr/>
              <p:nvPr/>
            </p:nvSpPr>
            <p:spPr bwMode="auto">
              <a:xfrm>
                <a:off x="4343" y="742"/>
                <a:ext cx="409" cy="575"/>
              </a:xfrm>
              <a:custGeom>
                <a:avLst/>
                <a:gdLst>
                  <a:gd name="T0" fmla="*/ 0 w 173"/>
                  <a:gd name="T1" fmla="*/ 0 h 243"/>
                  <a:gd name="T2" fmla="*/ 57 w 173"/>
                  <a:gd name="T3" fmla="*/ 161 h 243"/>
                  <a:gd name="T4" fmla="*/ 173 w 173"/>
                  <a:gd name="T5" fmla="*/ 243 h 243"/>
                  <a:gd name="T6" fmla="*/ 98 w 173"/>
                  <a:gd name="T7" fmla="*/ 75 h 243"/>
                  <a:gd name="T8" fmla="*/ 0 w 173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43">
                    <a:moveTo>
                      <a:pt x="0" y="0"/>
                    </a:moveTo>
                    <a:cubicBezTo>
                      <a:pt x="0" y="0"/>
                      <a:pt x="23" y="121"/>
                      <a:pt x="57" y="161"/>
                    </a:cubicBezTo>
                    <a:cubicBezTo>
                      <a:pt x="91" y="201"/>
                      <a:pt x="173" y="243"/>
                      <a:pt x="173" y="243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3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śļíďe">
                <a:extLst>
                  <a:ext uri="{FF2B5EF4-FFF2-40B4-BE49-F238E27FC236}">
                    <a16:creationId xmlns:a16="http://schemas.microsoft.com/office/drawing/2014/main" id="{F6E1B278-0988-4C79-9F67-1904CE407A23}"/>
                  </a:ext>
                </a:extLst>
              </p:cNvPr>
              <p:cNvSpPr/>
              <p:nvPr/>
            </p:nvSpPr>
            <p:spPr bwMode="auto">
              <a:xfrm>
                <a:off x="4525" y="674"/>
                <a:ext cx="345" cy="343"/>
              </a:xfrm>
              <a:custGeom>
                <a:avLst/>
                <a:gdLst>
                  <a:gd name="T0" fmla="*/ 138 w 146"/>
                  <a:gd name="T1" fmla="*/ 9 h 145"/>
                  <a:gd name="T2" fmla="*/ 138 w 146"/>
                  <a:gd name="T3" fmla="*/ 39 h 145"/>
                  <a:gd name="T4" fmla="*/ 38 w 146"/>
                  <a:gd name="T5" fmla="*/ 137 h 145"/>
                  <a:gd name="T6" fmla="*/ 8 w 146"/>
                  <a:gd name="T7" fmla="*/ 137 h 145"/>
                  <a:gd name="T8" fmla="*/ 8 w 146"/>
                  <a:gd name="T9" fmla="*/ 107 h 145"/>
                  <a:gd name="T10" fmla="*/ 107 w 146"/>
                  <a:gd name="T11" fmla="*/ 8 h 145"/>
                  <a:gd name="T12" fmla="*/ 138 w 146"/>
                  <a:gd name="T13" fmla="*/ 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45">
                    <a:moveTo>
                      <a:pt x="138" y="9"/>
                    </a:moveTo>
                    <a:cubicBezTo>
                      <a:pt x="146" y="17"/>
                      <a:pt x="146" y="31"/>
                      <a:pt x="138" y="39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0" y="145"/>
                      <a:pt x="17" y="145"/>
                      <a:pt x="8" y="137"/>
                    </a:cubicBezTo>
                    <a:cubicBezTo>
                      <a:pt x="0" y="128"/>
                      <a:pt x="0" y="115"/>
                      <a:pt x="8" y="10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16" y="0"/>
                      <a:pt x="129" y="0"/>
                      <a:pt x="138" y="9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ṥḷîḋê">
                <a:extLst>
                  <a:ext uri="{FF2B5EF4-FFF2-40B4-BE49-F238E27FC236}">
                    <a16:creationId xmlns:a16="http://schemas.microsoft.com/office/drawing/2014/main" id="{97617906-875E-43A2-A598-E96E619BE8E9}"/>
                  </a:ext>
                </a:extLst>
              </p:cNvPr>
              <p:cNvSpPr/>
              <p:nvPr/>
            </p:nvSpPr>
            <p:spPr bwMode="auto">
              <a:xfrm>
                <a:off x="4149" y="295"/>
                <a:ext cx="400" cy="398"/>
              </a:xfrm>
              <a:custGeom>
                <a:avLst/>
                <a:gdLst>
                  <a:gd name="T0" fmla="*/ 159 w 169"/>
                  <a:gd name="T1" fmla="*/ 10 h 168"/>
                  <a:gd name="T2" fmla="*/ 160 w 169"/>
                  <a:gd name="T3" fmla="*/ 45 h 168"/>
                  <a:gd name="T4" fmla="*/ 45 w 169"/>
                  <a:gd name="T5" fmla="*/ 158 h 168"/>
                  <a:gd name="T6" fmla="*/ 10 w 169"/>
                  <a:gd name="T7" fmla="*/ 158 h 168"/>
                  <a:gd name="T8" fmla="*/ 10 w 169"/>
                  <a:gd name="T9" fmla="*/ 123 h 168"/>
                  <a:gd name="T10" fmla="*/ 125 w 169"/>
                  <a:gd name="T11" fmla="*/ 10 h 168"/>
                  <a:gd name="T12" fmla="*/ 159 w 169"/>
                  <a:gd name="T13" fmla="*/ 1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168">
                    <a:moveTo>
                      <a:pt x="159" y="10"/>
                    </a:moveTo>
                    <a:cubicBezTo>
                      <a:pt x="169" y="20"/>
                      <a:pt x="169" y="36"/>
                      <a:pt x="160" y="45"/>
                    </a:cubicBezTo>
                    <a:cubicBezTo>
                      <a:pt x="45" y="158"/>
                      <a:pt x="45" y="158"/>
                      <a:pt x="45" y="158"/>
                    </a:cubicBezTo>
                    <a:cubicBezTo>
                      <a:pt x="35" y="168"/>
                      <a:pt x="20" y="167"/>
                      <a:pt x="10" y="158"/>
                    </a:cubicBezTo>
                    <a:cubicBezTo>
                      <a:pt x="1" y="148"/>
                      <a:pt x="0" y="132"/>
                      <a:pt x="10" y="123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4" y="0"/>
                      <a:pt x="150" y="1"/>
                      <a:pt x="159" y="1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şḷiḓê">
                <a:extLst>
                  <a:ext uri="{FF2B5EF4-FFF2-40B4-BE49-F238E27FC236}">
                    <a16:creationId xmlns:a16="http://schemas.microsoft.com/office/drawing/2014/main" id="{6931FA73-FC3A-42E7-AD48-3527C2FEF3E6}"/>
                  </a:ext>
                </a:extLst>
              </p:cNvPr>
              <p:cNvSpPr/>
              <p:nvPr/>
            </p:nvSpPr>
            <p:spPr bwMode="auto">
              <a:xfrm>
                <a:off x="4255" y="402"/>
                <a:ext cx="523" cy="525"/>
              </a:xfrm>
              <a:custGeom>
                <a:avLst/>
                <a:gdLst>
                  <a:gd name="T0" fmla="*/ 0 w 523"/>
                  <a:gd name="T1" fmla="*/ 267 h 525"/>
                  <a:gd name="T2" fmla="*/ 289 w 523"/>
                  <a:gd name="T3" fmla="*/ 525 h 525"/>
                  <a:gd name="T4" fmla="*/ 523 w 523"/>
                  <a:gd name="T5" fmla="*/ 291 h 525"/>
                  <a:gd name="T6" fmla="*/ 272 w 523"/>
                  <a:gd name="T7" fmla="*/ 0 h 525"/>
                  <a:gd name="T8" fmla="*/ 0 w 523"/>
                  <a:gd name="T9" fmla="*/ 267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3" h="525">
                    <a:moveTo>
                      <a:pt x="0" y="267"/>
                    </a:moveTo>
                    <a:lnTo>
                      <a:pt x="289" y="525"/>
                    </a:lnTo>
                    <a:lnTo>
                      <a:pt x="523" y="291"/>
                    </a:lnTo>
                    <a:lnTo>
                      <a:pt x="272" y="0"/>
                    </a:lnTo>
                    <a:lnTo>
                      <a:pt x="0" y="267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ṩ1îḓè">
                <a:extLst>
                  <a:ext uri="{FF2B5EF4-FFF2-40B4-BE49-F238E27FC236}">
                    <a16:creationId xmlns:a16="http://schemas.microsoft.com/office/drawing/2014/main" id="{B483CA0E-9458-4F55-BEC6-6723E99D95C9}"/>
                  </a:ext>
                </a:extLst>
              </p:cNvPr>
              <p:cNvSpPr/>
              <p:nvPr/>
            </p:nvSpPr>
            <p:spPr bwMode="auto">
              <a:xfrm>
                <a:off x="4454" y="605"/>
                <a:ext cx="511" cy="511"/>
              </a:xfrm>
              <a:custGeom>
                <a:avLst/>
                <a:gdLst>
                  <a:gd name="T0" fmla="*/ 3 w 216"/>
                  <a:gd name="T1" fmla="*/ 0 h 216"/>
                  <a:gd name="T2" fmla="*/ 6 w 216"/>
                  <a:gd name="T3" fmla="*/ 2 h 216"/>
                  <a:gd name="T4" fmla="*/ 15 w 216"/>
                  <a:gd name="T5" fmla="*/ 6 h 216"/>
                  <a:gd name="T6" fmla="*/ 44 w 216"/>
                  <a:gd name="T7" fmla="*/ 25 h 216"/>
                  <a:gd name="T8" fmla="*/ 53 w 216"/>
                  <a:gd name="T9" fmla="*/ 32 h 216"/>
                  <a:gd name="T10" fmla="*/ 63 w 216"/>
                  <a:gd name="T11" fmla="*/ 39 h 216"/>
                  <a:gd name="T12" fmla="*/ 81 w 216"/>
                  <a:gd name="T13" fmla="*/ 57 h 216"/>
                  <a:gd name="T14" fmla="*/ 91 w 216"/>
                  <a:gd name="T15" fmla="*/ 67 h 216"/>
                  <a:gd name="T16" fmla="*/ 100 w 216"/>
                  <a:gd name="T17" fmla="*/ 77 h 216"/>
                  <a:gd name="T18" fmla="*/ 118 w 216"/>
                  <a:gd name="T19" fmla="*/ 99 h 216"/>
                  <a:gd name="T20" fmla="*/ 137 w 216"/>
                  <a:gd name="T21" fmla="*/ 120 h 216"/>
                  <a:gd name="T22" fmla="*/ 155 w 216"/>
                  <a:gd name="T23" fmla="*/ 140 h 216"/>
                  <a:gd name="T24" fmla="*/ 171 w 216"/>
                  <a:gd name="T25" fmla="*/ 160 h 216"/>
                  <a:gd name="T26" fmla="*/ 186 w 216"/>
                  <a:gd name="T27" fmla="*/ 177 h 216"/>
                  <a:gd name="T28" fmla="*/ 199 w 216"/>
                  <a:gd name="T29" fmla="*/ 192 h 216"/>
                  <a:gd name="T30" fmla="*/ 208 w 216"/>
                  <a:gd name="T31" fmla="*/ 204 h 216"/>
                  <a:gd name="T32" fmla="*/ 216 w 216"/>
                  <a:gd name="T33" fmla="*/ 214 h 216"/>
                  <a:gd name="T34" fmla="*/ 214 w 216"/>
                  <a:gd name="T35" fmla="*/ 216 h 216"/>
                  <a:gd name="T36" fmla="*/ 204 w 216"/>
                  <a:gd name="T37" fmla="*/ 208 h 216"/>
                  <a:gd name="T38" fmla="*/ 192 w 216"/>
                  <a:gd name="T39" fmla="*/ 198 h 216"/>
                  <a:gd name="T40" fmla="*/ 178 w 216"/>
                  <a:gd name="T41" fmla="*/ 186 h 216"/>
                  <a:gd name="T42" fmla="*/ 160 w 216"/>
                  <a:gd name="T43" fmla="*/ 171 h 216"/>
                  <a:gd name="T44" fmla="*/ 141 w 216"/>
                  <a:gd name="T45" fmla="*/ 154 h 216"/>
                  <a:gd name="T46" fmla="*/ 120 w 216"/>
                  <a:gd name="T47" fmla="*/ 136 h 216"/>
                  <a:gd name="T48" fmla="*/ 99 w 216"/>
                  <a:gd name="T49" fmla="*/ 118 h 216"/>
                  <a:gd name="T50" fmla="*/ 77 w 216"/>
                  <a:gd name="T51" fmla="*/ 99 h 216"/>
                  <a:gd name="T52" fmla="*/ 67 w 216"/>
                  <a:gd name="T53" fmla="*/ 91 h 216"/>
                  <a:gd name="T54" fmla="*/ 57 w 216"/>
                  <a:gd name="T55" fmla="*/ 81 h 216"/>
                  <a:gd name="T56" fmla="*/ 39 w 216"/>
                  <a:gd name="T57" fmla="*/ 63 h 216"/>
                  <a:gd name="T58" fmla="*/ 32 w 216"/>
                  <a:gd name="T59" fmla="*/ 53 h 216"/>
                  <a:gd name="T60" fmla="*/ 25 w 216"/>
                  <a:gd name="T61" fmla="*/ 44 h 216"/>
                  <a:gd name="T62" fmla="*/ 6 w 216"/>
                  <a:gd name="T63" fmla="*/ 15 h 216"/>
                  <a:gd name="T64" fmla="*/ 2 w 216"/>
                  <a:gd name="T65" fmla="*/ 6 h 216"/>
                  <a:gd name="T66" fmla="*/ 0 w 216"/>
                  <a:gd name="T67" fmla="*/ 3 h 216"/>
                  <a:gd name="T68" fmla="*/ 3 w 216"/>
                  <a:gd name="T6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16">
                    <a:moveTo>
                      <a:pt x="3" y="0"/>
                    </a:moveTo>
                    <a:cubicBezTo>
                      <a:pt x="3" y="0"/>
                      <a:pt x="4" y="1"/>
                      <a:pt x="6" y="2"/>
                    </a:cubicBezTo>
                    <a:cubicBezTo>
                      <a:pt x="8" y="3"/>
                      <a:pt x="11" y="4"/>
                      <a:pt x="15" y="6"/>
                    </a:cubicBezTo>
                    <a:cubicBezTo>
                      <a:pt x="22" y="11"/>
                      <a:pt x="33" y="17"/>
                      <a:pt x="44" y="25"/>
                    </a:cubicBezTo>
                    <a:cubicBezTo>
                      <a:pt x="47" y="27"/>
                      <a:pt x="50" y="30"/>
                      <a:pt x="53" y="32"/>
                    </a:cubicBezTo>
                    <a:cubicBezTo>
                      <a:pt x="56" y="34"/>
                      <a:pt x="59" y="37"/>
                      <a:pt x="63" y="39"/>
                    </a:cubicBezTo>
                    <a:cubicBezTo>
                      <a:pt x="69" y="45"/>
                      <a:pt x="75" y="50"/>
                      <a:pt x="81" y="57"/>
                    </a:cubicBezTo>
                    <a:cubicBezTo>
                      <a:pt x="85" y="60"/>
                      <a:pt x="88" y="63"/>
                      <a:pt x="91" y="67"/>
                    </a:cubicBezTo>
                    <a:cubicBezTo>
                      <a:pt x="94" y="70"/>
                      <a:pt x="97" y="74"/>
                      <a:pt x="100" y="77"/>
                    </a:cubicBezTo>
                    <a:cubicBezTo>
                      <a:pt x="105" y="84"/>
                      <a:pt x="112" y="92"/>
                      <a:pt x="118" y="99"/>
                    </a:cubicBezTo>
                    <a:cubicBezTo>
                      <a:pt x="124" y="106"/>
                      <a:pt x="130" y="113"/>
                      <a:pt x="137" y="120"/>
                    </a:cubicBezTo>
                    <a:cubicBezTo>
                      <a:pt x="143" y="127"/>
                      <a:pt x="149" y="134"/>
                      <a:pt x="155" y="140"/>
                    </a:cubicBezTo>
                    <a:cubicBezTo>
                      <a:pt x="160" y="147"/>
                      <a:pt x="166" y="154"/>
                      <a:pt x="171" y="160"/>
                    </a:cubicBezTo>
                    <a:cubicBezTo>
                      <a:pt x="177" y="166"/>
                      <a:pt x="182" y="172"/>
                      <a:pt x="186" y="177"/>
                    </a:cubicBezTo>
                    <a:cubicBezTo>
                      <a:pt x="191" y="183"/>
                      <a:pt x="195" y="188"/>
                      <a:pt x="199" y="192"/>
                    </a:cubicBezTo>
                    <a:cubicBezTo>
                      <a:pt x="202" y="197"/>
                      <a:pt x="206" y="200"/>
                      <a:pt x="208" y="204"/>
                    </a:cubicBezTo>
                    <a:cubicBezTo>
                      <a:pt x="213" y="210"/>
                      <a:pt x="216" y="214"/>
                      <a:pt x="216" y="214"/>
                    </a:cubicBezTo>
                    <a:cubicBezTo>
                      <a:pt x="214" y="216"/>
                      <a:pt x="214" y="216"/>
                      <a:pt x="214" y="216"/>
                    </a:cubicBezTo>
                    <a:cubicBezTo>
                      <a:pt x="214" y="216"/>
                      <a:pt x="210" y="213"/>
                      <a:pt x="204" y="208"/>
                    </a:cubicBezTo>
                    <a:cubicBezTo>
                      <a:pt x="201" y="205"/>
                      <a:pt x="197" y="202"/>
                      <a:pt x="192" y="198"/>
                    </a:cubicBezTo>
                    <a:cubicBezTo>
                      <a:pt x="188" y="195"/>
                      <a:pt x="183" y="190"/>
                      <a:pt x="178" y="186"/>
                    </a:cubicBezTo>
                    <a:cubicBezTo>
                      <a:pt x="172" y="181"/>
                      <a:pt x="166" y="176"/>
                      <a:pt x="160" y="171"/>
                    </a:cubicBezTo>
                    <a:cubicBezTo>
                      <a:pt x="154" y="166"/>
                      <a:pt x="147" y="160"/>
                      <a:pt x="141" y="154"/>
                    </a:cubicBezTo>
                    <a:cubicBezTo>
                      <a:pt x="134" y="149"/>
                      <a:pt x="127" y="143"/>
                      <a:pt x="120" y="136"/>
                    </a:cubicBezTo>
                    <a:cubicBezTo>
                      <a:pt x="113" y="130"/>
                      <a:pt x="106" y="124"/>
                      <a:pt x="99" y="118"/>
                    </a:cubicBezTo>
                    <a:cubicBezTo>
                      <a:pt x="92" y="111"/>
                      <a:pt x="84" y="105"/>
                      <a:pt x="77" y="99"/>
                    </a:cubicBezTo>
                    <a:cubicBezTo>
                      <a:pt x="74" y="96"/>
                      <a:pt x="70" y="94"/>
                      <a:pt x="67" y="91"/>
                    </a:cubicBezTo>
                    <a:cubicBezTo>
                      <a:pt x="63" y="88"/>
                      <a:pt x="60" y="85"/>
                      <a:pt x="57" y="81"/>
                    </a:cubicBezTo>
                    <a:cubicBezTo>
                      <a:pt x="50" y="75"/>
                      <a:pt x="45" y="69"/>
                      <a:pt x="39" y="63"/>
                    </a:cubicBezTo>
                    <a:cubicBezTo>
                      <a:pt x="37" y="59"/>
                      <a:pt x="34" y="56"/>
                      <a:pt x="32" y="53"/>
                    </a:cubicBezTo>
                    <a:cubicBezTo>
                      <a:pt x="30" y="50"/>
                      <a:pt x="27" y="47"/>
                      <a:pt x="25" y="44"/>
                    </a:cubicBezTo>
                    <a:cubicBezTo>
                      <a:pt x="17" y="33"/>
                      <a:pt x="11" y="23"/>
                      <a:pt x="6" y="15"/>
                    </a:cubicBezTo>
                    <a:cubicBezTo>
                      <a:pt x="4" y="11"/>
                      <a:pt x="3" y="8"/>
                      <a:pt x="2" y="6"/>
                    </a:cubicBezTo>
                    <a:cubicBezTo>
                      <a:pt x="1" y="4"/>
                      <a:pt x="0" y="3"/>
                      <a:pt x="0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E3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ṩľïdê">
                <a:extLst>
                  <a:ext uri="{FF2B5EF4-FFF2-40B4-BE49-F238E27FC236}">
                    <a16:creationId xmlns:a16="http://schemas.microsoft.com/office/drawing/2014/main" id="{A3490314-79A6-4EC8-A582-0CEDA4558337}"/>
                  </a:ext>
                </a:extLst>
              </p:cNvPr>
              <p:cNvSpPr/>
              <p:nvPr/>
            </p:nvSpPr>
            <p:spPr bwMode="auto">
              <a:xfrm>
                <a:off x="2748" y="-1107"/>
                <a:ext cx="1876" cy="1897"/>
              </a:xfrm>
              <a:custGeom>
                <a:avLst/>
                <a:gdLst>
                  <a:gd name="T0" fmla="*/ 4 w 793"/>
                  <a:gd name="T1" fmla="*/ 0 h 802"/>
                  <a:gd name="T2" fmla="*/ 5 w 793"/>
                  <a:gd name="T3" fmla="*/ 11 h 802"/>
                  <a:gd name="T4" fmla="*/ 13 w 793"/>
                  <a:gd name="T5" fmla="*/ 21 h 802"/>
                  <a:gd name="T6" fmla="*/ 34 w 793"/>
                  <a:gd name="T7" fmla="*/ 50 h 802"/>
                  <a:gd name="T8" fmla="*/ 49 w 793"/>
                  <a:gd name="T9" fmla="*/ 70 h 802"/>
                  <a:gd name="T10" fmla="*/ 67 w 793"/>
                  <a:gd name="T11" fmla="*/ 94 h 802"/>
                  <a:gd name="T12" fmla="*/ 111 w 793"/>
                  <a:gd name="T13" fmla="*/ 151 h 802"/>
                  <a:gd name="T14" fmla="*/ 136 w 793"/>
                  <a:gd name="T15" fmla="*/ 183 h 802"/>
                  <a:gd name="T16" fmla="*/ 163 w 793"/>
                  <a:gd name="T17" fmla="*/ 218 h 802"/>
                  <a:gd name="T18" fmla="*/ 222 w 793"/>
                  <a:gd name="T19" fmla="*/ 292 h 802"/>
                  <a:gd name="T20" fmla="*/ 286 w 793"/>
                  <a:gd name="T21" fmla="*/ 370 h 802"/>
                  <a:gd name="T22" fmla="*/ 353 w 793"/>
                  <a:gd name="T23" fmla="*/ 450 h 802"/>
                  <a:gd name="T24" fmla="*/ 417 w 793"/>
                  <a:gd name="T25" fmla="*/ 532 h 802"/>
                  <a:gd name="T26" fmla="*/ 449 w 793"/>
                  <a:gd name="T27" fmla="*/ 573 h 802"/>
                  <a:gd name="T28" fmla="*/ 481 w 793"/>
                  <a:gd name="T29" fmla="*/ 610 h 802"/>
                  <a:gd name="T30" fmla="*/ 552 w 793"/>
                  <a:gd name="T31" fmla="*/ 672 h 802"/>
                  <a:gd name="T32" fmla="*/ 587 w 793"/>
                  <a:gd name="T33" fmla="*/ 699 h 802"/>
                  <a:gd name="T34" fmla="*/ 622 w 793"/>
                  <a:gd name="T35" fmla="*/ 722 h 802"/>
                  <a:gd name="T36" fmla="*/ 685 w 793"/>
                  <a:gd name="T37" fmla="*/ 759 h 802"/>
                  <a:gd name="T38" fmla="*/ 738 w 793"/>
                  <a:gd name="T39" fmla="*/ 784 h 802"/>
                  <a:gd name="T40" fmla="*/ 774 w 793"/>
                  <a:gd name="T41" fmla="*/ 798 h 802"/>
                  <a:gd name="T42" fmla="*/ 784 w 793"/>
                  <a:gd name="T43" fmla="*/ 801 h 802"/>
                  <a:gd name="T44" fmla="*/ 788 w 793"/>
                  <a:gd name="T45" fmla="*/ 802 h 802"/>
                  <a:gd name="T46" fmla="*/ 793 w 793"/>
                  <a:gd name="T47" fmla="*/ 797 h 802"/>
                  <a:gd name="T48" fmla="*/ 4 w 793"/>
                  <a:gd name="T49" fmla="*/ 0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3" h="802">
                    <a:moveTo>
                      <a:pt x="4" y="0"/>
                    </a:moveTo>
                    <a:cubicBezTo>
                      <a:pt x="0" y="5"/>
                      <a:pt x="5" y="11"/>
                      <a:pt x="5" y="11"/>
                    </a:cubicBezTo>
                    <a:cubicBezTo>
                      <a:pt x="5" y="11"/>
                      <a:pt x="8" y="15"/>
                      <a:pt x="13" y="21"/>
                    </a:cubicBezTo>
                    <a:cubicBezTo>
                      <a:pt x="18" y="28"/>
                      <a:pt x="25" y="38"/>
                      <a:pt x="34" y="50"/>
                    </a:cubicBezTo>
                    <a:cubicBezTo>
                      <a:pt x="39" y="56"/>
                      <a:pt x="44" y="63"/>
                      <a:pt x="49" y="70"/>
                    </a:cubicBezTo>
                    <a:cubicBezTo>
                      <a:pt x="55" y="78"/>
                      <a:pt x="61" y="86"/>
                      <a:pt x="67" y="94"/>
                    </a:cubicBezTo>
                    <a:cubicBezTo>
                      <a:pt x="80" y="111"/>
                      <a:pt x="95" y="130"/>
                      <a:pt x="111" y="151"/>
                    </a:cubicBezTo>
                    <a:cubicBezTo>
                      <a:pt x="119" y="161"/>
                      <a:pt x="128" y="172"/>
                      <a:pt x="136" y="183"/>
                    </a:cubicBezTo>
                    <a:cubicBezTo>
                      <a:pt x="145" y="194"/>
                      <a:pt x="154" y="206"/>
                      <a:pt x="163" y="218"/>
                    </a:cubicBezTo>
                    <a:cubicBezTo>
                      <a:pt x="182" y="241"/>
                      <a:pt x="202" y="266"/>
                      <a:pt x="222" y="292"/>
                    </a:cubicBezTo>
                    <a:cubicBezTo>
                      <a:pt x="243" y="317"/>
                      <a:pt x="264" y="344"/>
                      <a:pt x="286" y="370"/>
                    </a:cubicBezTo>
                    <a:cubicBezTo>
                      <a:pt x="308" y="397"/>
                      <a:pt x="330" y="423"/>
                      <a:pt x="353" y="450"/>
                    </a:cubicBezTo>
                    <a:cubicBezTo>
                      <a:pt x="375" y="476"/>
                      <a:pt x="397" y="504"/>
                      <a:pt x="417" y="532"/>
                    </a:cubicBezTo>
                    <a:cubicBezTo>
                      <a:pt x="428" y="546"/>
                      <a:pt x="438" y="560"/>
                      <a:pt x="449" y="573"/>
                    </a:cubicBezTo>
                    <a:cubicBezTo>
                      <a:pt x="459" y="586"/>
                      <a:pt x="470" y="598"/>
                      <a:pt x="481" y="610"/>
                    </a:cubicBezTo>
                    <a:cubicBezTo>
                      <a:pt x="504" y="634"/>
                      <a:pt x="528" y="654"/>
                      <a:pt x="552" y="672"/>
                    </a:cubicBezTo>
                    <a:cubicBezTo>
                      <a:pt x="564" y="682"/>
                      <a:pt x="576" y="690"/>
                      <a:pt x="587" y="699"/>
                    </a:cubicBezTo>
                    <a:cubicBezTo>
                      <a:pt x="599" y="707"/>
                      <a:pt x="610" y="715"/>
                      <a:pt x="622" y="722"/>
                    </a:cubicBezTo>
                    <a:cubicBezTo>
                      <a:pt x="644" y="736"/>
                      <a:pt x="666" y="749"/>
                      <a:pt x="685" y="759"/>
                    </a:cubicBezTo>
                    <a:cubicBezTo>
                      <a:pt x="705" y="769"/>
                      <a:pt x="723" y="778"/>
                      <a:pt x="738" y="784"/>
                    </a:cubicBezTo>
                    <a:cubicBezTo>
                      <a:pt x="753" y="790"/>
                      <a:pt x="766" y="795"/>
                      <a:pt x="774" y="798"/>
                    </a:cubicBezTo>
                    <a:cubicBezTo>
                      <a:pt x="779" y="799"/>
                      <a:pt x="782" y="800"/>
                      <a:pt x="784" y="801"/>
                    </a:cubicBezTo>
                    <a:cubicBezTo>
                      <a:pt x="787" y="802"/>
                      <a:pt x="788" y="802"/>
                      <a:pt x="788" y="802"/>
                    </a:cubicBezTo>
                    <a:cubicBezTo>
                      <a:pt x="793" y="797"/>
                      <a:pt x="793" y="797"/>
                      <a:pt x="793" y="79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ṩḷîḍê">
                <a:extLst>
                  <a:ext uri="{FF2B5EF4-FFF2-40B4-BE49-F238E27FC236}">
                    <a16:creationId xmlns:a16="http://schemas.microsoft.com/office/drawing/2014/main" id="{8E858E0C-1450-4A25-982E-A5645430C31D}"/>
                  </a:ext>
                </a:extLst>
              </p:cNvPr>
              <p:cNvSpPr/>
              <p:nvPr/>
            </p:nvSpPr>
            <p:spPr bwMode="auto">
              <a:xfrm>
                <a:off x="4343" y="742"/>
                <a:ext cx="409" cy="575"/>
              </a:xfrm>
              <a:custGeom>
                <a:avLst/>
                <a:gdLst>
                  <a:gd name="T0" fmla="*/ 0 w 173"/>
                  <a:gd name="T1" fmla="*/ 0 h 243"/>
                  <a:gd name="T2" fmla="*/ 57 w 173"/>
                  <a:gd name="T3" fmla="*/ 161 h 243"/>
                  <a:gd name="T4" fmla="*/ 173 w 173"/>
                  <a:gd name="T5" fmla="*/ 243 h 243"/>
                  <a:gd name="T6" fmla="*/ 98 w 173"/>
                  <a:gd name="T7" fmla="*/ 75 h 243"/>
                  <a:gd name="T8" fmla="*/ 0 w 173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43">
                    <a:moveTo>
                      <a:pt x="0" y="0"/>
                    </a:moveTo>
                    <a:cubicBezTo>
                      <a:pt x="0" y="0"/>
                      <a:pt x="23" y="121"/>
                      <a:pt x="57" y="161"/>
                    </a:cubicBezTo>
                    <a:cubicBezTo>
                      <a:pt x="91" y="201"/>
                      <a:pt x="173" y="243"/>
                      <a:pt x="173" y="243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ṧľîďe">
                <a:extLst>
                  <a:ext uri="{FF2B5EF4-FFF2-40B4-BE49-F238E27FC236}">
                    <a16:creationId xmlns:a16="http://schemas.microsoft.com/office/drawing/2014/main" id="{4C8C5E50-A7A8-4172-903D-08B212002E45}"/>
                  </a:ext>
                </a:extLst>
              </p:cNvPr>
              <p:cNvSpPr/>
              <p:nvPr/>
            </p:nvSpPr>
            <p:spPr bwMode="auto">
              <a:xfrm>
                <a:off x="4525" y="813"/>
                <a:ext cx="206" cy="204"/>
              </a:xfrm>
              <a:custGeom>
                <a:avLst/>
                <a:gdLst>
                  <a:gd name="T0" fmla="*/ 56 w 87"/>
                  <a:gd name="T1" fmla="*/ 0 h 86"/>
                  <a:gd name="T2" fmla="*/ 8 w 87"/>
                  <a:gd name="T3" fmla="*/ 48 h 86"/>
                  <a:gd name="T4" fmla="*/ 8 w 87"/>
                  <a:gd name="T5" fmla="*/ 78 h 86"/>
                  <a:gd name="T6" fmla="*/ 38 w 87"/>
                  <a:gd name="T7" fmla="*/ 78 h 86"/>
                  <a:gd name="T8" fmla="*/ 87 w 87"/>
                  <a:gd name="T9" fmla="*/ 30 h 86"/>
                  <a:gd name="T10" fmla="*/ 56 w 87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56" y="0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56"/>
                      <a:pt x="0" y="69"/>
                      <a:pt x="8" y="78"/>
                    </a:cubicBezTo>
                    <a:cubicBezTo>
                      <a:pt x="17" y="86"/>
                      <a:pt x="30" y="86"/>
                      <a:pt x="38" y="78"/>
                    </a:cubicBezTo>
                    <a:cubicBezTo>
                      <a:pt x="87" y="30"/>
                      <a:pt x="87" y="30"/>
                      <a:pt x="87" y="3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śļîďè">
                <a:extLst>
                  <a:ext uri="{FF2B5EF4-FFF2-40B4-BE49-F238E27FC236}">
                    <a16:creationId xmlns:a16="http://schemas.microsoft.com/office/drawing/2014/main" id="{7E54766F-A87E-4B2C-B385-44E0D01884D8}"/>
                  </a:ext>
                </a:extLst>
              </p:cNvPr>
              <p:cNvSpPr/>
              <p:nvPr/>
            </p:nvSpPr>
            <p:spPr bwMode="auto">
              <a:xfrm>
                <a:off x="4149" y="456"/>
                <a:ext cx="239" cy="237"/>
              </a:xfrm>
              <a:custGeom>
                <a:avLst/>
                <a:gdLst>
                  <a:gd name="T0" fmla="*/ 66 w 101"/>
                  <a:gd name="T1" fmla="*/ 0 h 100"/>
                  <a:gd name="T2" fmla="*/ 10 w 101"/>
                  <a:gd name="T3" fmla="*/ 55 h 100"/>
                  <a:gd name="T4" fmla="*/ 10 w 101"/>
                  <a:gd name="T5" fmla="*/ 90 h 100"/>
                  <a:gd name="T6" fmla="*/ 45 w 101"/>
                  <a:gd name="T7" fmla="*/ 90 h 100"/>
                  <a:gd name="T8" fmla="*/ 101 w 101"/>
                  <a:gd name="T9" fmla="*/ 35 h 100"/>
                  <a:gd name="T10" fmla="*/ 66 w 101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100">
                    <a:moveTo>
                      <a:pt x="66" y="0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0" y="64"/>
                      <a:pt x="1" y="80"/>
                      <a:pt x="10" y="90"/>
                    </a:cubicBezTo>
                    <a:cubicBezTo>
                      <a:pt x="20" y="99"/>
                      <a:pt x="35" y="100"/>
                      <a:pt x="45" y="90"/>
                    </a:cubicBezTo>
                    <a:cubicBezTo>
                      <a:pt x="101" y="35"/>
                      <a:pt x="101" y="35"/>
                      <a:pt x="101" y="35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š1îḋê">
                <a:extLst>
                  <a:ext uri="{FF2B5EF4-FFF2-40B4-BE49-F238E27FC236}">
                    <a16:creationId xmlns:a16="http://schemas.microsoft.com/office/drawing/2014/main" id="{B718E4BB-2952-4912-81DC-A66F01899A7E}"/>
                  </a:ext>
                </a:extLst>
              </p:cNvPr>
              <p:cNvSpPr/>
              <p:nvPr/>
            </p:nvSpPr>
            <p:spPr bwMode="auto">
              <a:xfrm>
                <a:off x="4255" y="539"/>
                <a:ext cx="402" cy="388"/>
              </a:xfrm>
              <a:custGeom>
                <a:avLst/>
                <a:gdLst>
                  <a:gd name="T0" fmla="*/ 133 w 402"/>
                  <a:gd name="T1" fmla="*/ 0 h 388"/>
                  <a:gd name="T2" fmla="*/ 0 w 402"/>
                  <a:gd name="T3" fmla="*/ 130 h 388"/>
                  <a:gd name="T4" fmla="*/ 289 w 402"/>
                  <a:gd name="T5" fmla="*/ 388 h 388"/>
                  <a:gd name="T6" fmla="*/ 402 w 402"/>
                  <a:gd name="T7" fmla="*/ 274 h 388"/>
                  <a:gd name="T8" fmla="*/ 133 w 402"/>
                  <a:gd name="T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88">
                    <a:moveTo>
                      <a:pt x="133" y="0"/>
                    </a:moveTo>
                    <a:lnTo>
                      <a:pt x="0" y="130"/>
                    </a:lnTo>
                    <a:lnTo>
                      <a:pt x="289" y="388"/>
                    </a:lnTo>
                    <a:lnTo>
                      <a:pt x="402" y="27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šļiḑè">
                <a:extLst>
                  <a:ext uri="{FF2B5EF4-FFF2-40B4-BE49-F238E27FC236}">
                    <a16:creationId xmlns:a16="http://schemas.microsoft.com/office/drawing/2014/main" id="{4E3652B0-B563-4E63-B8FD-E82F0F12B744}"/>
                  </a:ext>
                </a:extLst>
              </p:cNvPr>
              <p:cNvSpPr/>
              <p:nvPr/>
            </p:nvSpPr>
            <p:spPr bwMode="auto">
              <a:xfrm>
                <a:off x="4454" y="610"/>
                <a:ext cx="499" cy="499"/>
              </a:xfrm>
              <a:custGeom>
                <a:avLst/>
                <a:gdLst>
                  <a:gd name="T0" fmla="*/ 1 w 211"/>
                  <a:gd name="T1" fmla="*/ 0 h 211"/>
                  <a:gd name="T2" fmla="*/ 0 w 211"/>
                  <a:gd name="T3" fmla="*/ 1 h 211"/>
                  <a:gd name="T4" fmla="*/ 2 w 211"/>
                  <a:gd name="T5" fmla="*/ 4 h 211"/>
                  <a:gd name="T6" fmla="*/ 6 w 211"/>
                  <a:gd name="T7" fmla="*/ 13 h 211"/>
                  <a:gd name="T8" fmla="*/ 25 w 211"/>
                  <a:gd name="T9" fmla="*/ 42 h 211"/>
                  <a:gd name="T10" fmla="*/ 32 w 211"/>
                  <a:gd name="T11" fmla="*/ 51 h 211"/>
                  <a:gd name="T12" fmla="*/ 39 w 211"/>
                  <a:gd name="T13" fmla="*/ 61 h 211"/>
                  <a:gd name="T14" fmla="*/ 57 w 211"/>
                  <a:gd name="T15" fmla="*/ 79 h 211"/>
                  <a:gd name="T16" fmla="*/ 67 w 211"/>
                  <a:gd name="T17" fmla="*/ 89 h 211"/>
                  <a:gd name="T18" fmla="*/ 77 w 211"/>
                  <a:gd name="T19" fmla="*/ 97 h 211"/>
                  <a:gd name="T20" fmla="*/ 99 w 211"/>
                  <a:gd name="T21" fmla="*/ 116 h 211"/>
                  <a:gd name="T22" fmla="*/ 120 w 211"/>
                  <a:gd name="T23" fmla="*/ 134 h 211"/>
                  <a:gd name="T24" fmla="*/ 141 w 211"/>
                  <a:gd name="T25" fmla="*/ 152 h 211"/>
                  <a:gd name="T26" fmla="*/ 160 w 211"/>
                  <a:gd name="T27" fmla="*/ 169 h 211"/>
                  <a:gd name="T28" fmla="*/ 178 w 211"/>
                  <a:gd name="T29" fmla="*/ 184 h 211"/>
                  <a:gd name="T30" fmla="*/ 192 w 211"/>
                  <a:gd name="T31" fmla="*/ 196 h 211"/>
                  <a:gd name="T32" fmla="*/ 204 w 211"/>
                  <a:gd name="T33" fmla="*/ 206 h 211"/>
                  <a:gd name="T34" fmla="*/ 211 w 211"/>
                  <a:gd name="T35" fmla="*/ 211 h 211"/>
                  <a:gd name="T36" fmla="*/ 1 w 211"/>
                  <a:gd name="T3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1" h="21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4"/>
                    </a:cubicBezTo>
                    <a:cubicBezTo>
                      <a:pt x="3" y="6"/>
                      <a:pt x="4" y="9"/>
                      <a:pt x="6" y="13"/>
                    </a:cubicBezTo>
                    <a:cubicBezTo>
                      <a:pt x="11" y="21"/>
                      <a:pt x="17" y="31"/>
                      <a:pt x="25" y="42"/>
                    </a:cubicBezTo>
                    <a:cubicBezTo>
                      <a:pt x="27" y="45"/>
                      <a:pt x="30" y="48"/>
                      <a:pt x="32" y="51"/>
                    </a:cubicBezTo>
                    <a:cubicBezTo>
                      <a:pt x="34" y="54"/>
                      <a:pt x="37" y="57"/>
                      <a:pt x="39" y="61"/>
                    </a:cubicBezTo>
                    <a:cubicBezTo>
                      <a:pt x="45" y="67"/>
                      <a:pt x="50" y="73"/>
                      <a:pt x="57" y="79"/>
                    </a:cubicBezTo>
                    <a:cubicBezTo>
                      <a:pt x="60" y="83"/>
                      <a:pt x="63" y="86"/>
                      <a:pt x="67" y="89"/>
                    </a:cubicBezTo>
                    <a:cubicBezTo>
                      <a:pt x="70" y="92"/>
                      <a:pt x="74" y="94"/>
                      <a:pt x="77" y="97"/>
                    </a:cubicBezTo>
                    <a:cubicBezTo>
                      <a:pt x="84" y="103"/>
                      <a:pt x="92" y="109"/>
                      <a:pt x="99" y="116"/>
                    </a:cubicBezTo>
                    <a:cubicBezTo>
                      <a:pt x="106" y="122"/>
                      <a:pt x="113" y="128"/>
                      <a:pt x="120" y="134"/>
                    </a:cubicBezTo>
                    <a:cubicBezTo>
                      <a:pt x="127" y="141"/>
                      <a:pt x="134" y="147"/>
                      <a:pt x="141" y="152"/>
                    </a:cubicBezTo>
                    <a:cubicBezTo>
                      <a:pt x="147" y="158"/>
                      <a:pt x="154" y="164"/>
                      <a:pt x="160" y="169"/>
                    </a:cubicBezTo>
                    <a:cubicBezTo>
                      <a:pt x="166" y="174"/>
                      <a:pt x="172" y="179"/>
                      <a:pt x="178" y="184"/>
                    </a:cubicBezTo>
                    <a:cubicBezTo>
                      <a:pt x="183" y="188"/>
                      <a:pt x="188" y="193"/>
                      <a:pt x="192" y="196"/>
                    </a:cubicBezTo>
                    <a:cubicBezTo>
                      <a:pt x="197" y="200"/>
                      <a:pt x="201" y="203"/>
                      <a:pt x="204" y="206"/>
                    </a:cubicBezTo>
                    <a:cubicBezTo>
                      <a:pt x="207" y="208"/>
                      <a:pt x="209" y="210"/>
                      <a:pt x="211" y="21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ṥľïḑé">
                <a:extLst>
                  <a:ext uri="{FF2B5EF4-FFF2-40B4-BE49-F238E27FC236}">
                    <a16:creationId xmlns:a16="http://schemas.microsoft.com/office/drawing/2014/main" id="{30E57798-7AF4-4D9B-9BDA-A4D65B4458C0}"/>
                  </a:ext>
                </a:extLst>
              </p:cNvPr>
              <p:cNvSpPr/>
              <p:nvPr/>
            </p:nvSpPr>
            <p:spPr bwMode="auto">
              <a:xfrm>
                <a:off x="4281" y="3265"/>
                <a:ext cx="194" cy="1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ṡļïďê">
                <a:extLst>
                  <a:ext uri="{FF2B5EF4-FFF2-40B4-BE49-F238E27FC236}">
                    <a16:creationId xmlns:a16="http://schemas.microsoft.com/office/drawing/2014/main" id="{261ADA42-F7C6-4BC0-9025-D17844E871AD}"/>
                  </a:ext>
                </a:extLst>
              </p:cNvPr>
              <p:cNvSpPr/>
              <p:nvPr/>
            </p:nvSpPr>
            <p:spPr bwMode="auto">
              <a:xfrm>
                <a:off x="4449" y="3109"/>
                <a:ext cx="83" cy="8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ļïďè">
                <a:extLst>
                  <a:ext uri="{FF2B5EF4-FFF2-40B4-BE49-F238E27FC236}">
                    <a16:creationId xmlns:a16="http://schemas.microsoft.com/office/drawing/2014/main" id="{3DC4EA8D-1656-481D-97E1-A1EE1F809475}"/>
                  </a:ext>
                </a:extLst>
              </p:cNvPr>
              <p:cNvSpPr/>
              <p:nvPr/>
            </p:nvSpPr>
            <p:spPr bwMode="auto">
              <a:xfrm>
                <a:off x="5526" y="3774"/>
                <a:ext cx="331" cy="3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î$ļïḋe">
              <a:extLst>
                <a:ext uri="{FF2B5EF4-FFF2-40B4-BE49-F238E27FC236}">
                  <a16:creationId xmlns:a16="http://schemas.microsoft.com/office/drawing/2014/main" id="{9204202E-E472-4A87-9C83-4832ABAB2891}"/>
                </a:ext>
              </a:extLst>
            </p:cNvPr>
            <p:cNvSpPr txBox="1"/>
            <p:nvPr/>
          </p:nvSpPr>
          <p:spPr>
            <a:xfrm>
              <a:off x="898500" y="1603087"/>
              <a:ext cx="1005404" cy="5847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95</a:t>
              </a:r>
              <a:r>
                <a:rPr lang="en-US" sz="3200" b="1" dirty="0">
                  <a:solidFill>
                    <a:schemeClr val="bg1"/>
                  </a:solidFill>
                </a:rPr>
                <a:t>%</a:t>
              </a:r>
            </a:p>
          </p:txBody>
        </p:sp>
        <p:grpSp>
          <p:nvGrpSpPr>
            <p:cNvPr id="31" name="iSļïḑè">
              <a:extLst>
                <a:ext uri="{FF2B5EF4-FFF2-40B4-BE49-F238E27FC236}">
                  <a16:creationId xmlns:a16="http://schemas.microsoft.com/office/drawing/2014/main" id="{44D1F273-A77B-40CC-9473-07C5C3B8C230}"/>
                </a:ext>
              </a:extLst>
            </p:cNvPr>
            <p:cNvGrpSpPr/>
            <p:nvPr/>
          </p:nvGrpSpPr>
          <p:grpSpPr>
            <a:xfrm>
              <a:off x="5790027" y="3511735"/>
              <a:ext cx="942666" cy="942666"/>
              <a:chOff x="5741574" y="3767431"/>
              <a:chExt cx="942666" cy="942666"/>
            </a:xfrm>
          </p:grpSpPr>
          <p:sp>
            <p:nvSpPr>
              <p:cNvPr id="50" name="ïślïdè">
                <a:extLst>
                  <a:ext uri="{FF2B5EF4-FFF2-40B4-BE49-F238E27FC236}">
                    <a16:creationId xmlns:a16="http://schemas.microsoft.com/office/drawing/2014/main" id="{160AEB73-2200-4147-9F9F-9CECB8B0AD8B}"/>
                  </a:ext>
                </a:extLst>
              </p:cNvPr>
              <p:cNvSpPr/>
              <p:nvPr/>
            </p:nvSpPr>
            <p:spPr>
              <a:xfrm>
                <a:off x="5741574" y="3767431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şlïdè">
                <a:extLst>
                  <a:ext uri="{FF2B5EF4-FFF2-40B4-BE49-F238E27FC236}">
                    <a16:creationId xmlns:a16="http://schemas.microsoft.com/office/drawing/2014/main" id="{6C8F0235-AD8E-44FE-BC2D-6DD8181C62C4}"/>
                  </a:ext>
                </a:extLst>
              </p:cNvPr>
              <p:cNvSpPr/>
              <p:nvPr/>
            </p:nvSpPr>
            <p:spPr bwMode="auto">
              <a:xfrm>
                <a:off x="6063106" y="4019310"/>
                <a:ext cx="299602" cy="438908"/>
              </a:xfrm>
              <a:custGeom>
                <a:avLst/>
                <a:gdLst>
                  <a:gd name="T0" fmla="*/ 16 w 73"/>
                  <a:gd name="T1" fmla="*/ 77 h 107"/>
                  <a:gd name="T2" fmla="*/ 57 w 73"/>
                  <a:gd name="T3" fmla="*/ 77 h 107"/>
                  <a:gd name="T4" fmla="*/ 52 w 73"/>
                  <a:gd name="T5" fmla="*/ 101 h 107"/>
                  <a:gd name="T6" fmla="*/ 45 w 73"/>
                  <a:gd name="T7" fmla="*/ 101 h 107"/>
                  <a:gd name="T8" fmla="*/ 37 w 73"/>
                  <a:gd name="T9" fmla="*/ 107 h 107"/>
                  <a:gd name="T10" fmla="*/ 29 w 73"/>
                  <a:gd name="T11" fmla="*/ 101 h 107"/>
                  <a:gd name="T12" fmla="*/ 21 w 73"/>
                  <a:gd name="T13" fmla="*/ 101 h 107"/>
                  <a:gd name="T14" fmla="*/ 16 w 73"/>
                  <a:gd name="T15" fmla="*/ 77 h 107"/>
                  <a:gd name="T16" fmla="*/ 51 w 73"/>
                  <a:gd name="T17" fmla="*/ 29 h 107"/>
                  <a:gd name="T18" fmla="*/ 52 w 73"/>
                  <a:gd name="T19" fmla="*/ 35 h 107"/>
                  <a:gd name="T20" fmla="*/ 51 w 73"/>
                  <a:gd name="T21" fmla="*/ 37 h 107"/>
                  <a:gd name="T22" fmla="*/ 53 w 73"/>
                  <a:gd name="T23" fmla="*/ 38 h 107"/>
                  <a:gd name="T24" fmla="*/ 52 w 73"/>
                  <a:gd name="T25" fmla="*/ 42 h 107"/>
                  <a:gd name="T26" fmla="*/ 50 w 73"/>
                  <a:gd name="T27" fmla="*/ 42 h 107"/>
                  <a:gd name="T28" fmla="*/ 52 w 73"/>
                  <a:gd name="T29" fmla="*/ 44 h 107"/>
                  <a:gd name="T30" fmla="*/ 51 w 73"/>
                  <a:gd name="T31" fmla="*/ 47 h 107"/>
                  <a:gd name="T32" fmla="*/ 50 w 73"/>
                  <a:gd name="T33" fmla="*/ 48 h 107"/>
                  <a:gd name="T34" fmla="*/ 51 w 73"/>
                  <a:gd name="T35" fmla="*/ 49 h 107"/>
                  <a:gd name="T36" fmla="*/ 50 w 73"/>
                  <a:gd name="T37" fmla="*/ 53 h 107"/>
                  <a:gd name="T38" fmla="*/ 47 w 73"/>
                  <a:gd name="T39" fmla="*/ 54 h 107"/>
                  <a:gd name="T40" fmla="*/ 29 w 73"/>
                  <a:gd name="T41" fmla="*/ 49 h 107"/>
                  <a:gd name="T42" fmla="*/ 21 w 73"/>
                  <a:gd name="T43" fmla="*/ 49 h 107"/>
                  <a:gd name="T44" fmla="*/ 21 w 73"/>
                  <a:gd name="T45" fmla="*/ 32 h 107"/>
                  <a:gd name="T46" fmla="*/ 28 w 73"/>
                  <a:gd name="T47" fmla="*/ 31 h 107"/>
                  <a:gd name="T48" fmla="*/ 42 w 73"/>
                  <a:gd name="T49" fmla="*/ 16 h 107"/>
                  <a:gd name="T50" fmla="*/ 38 w 73"/>
                  <a:gd name="T51" fmla="*/ 30 h 107"/>
                  <a:gd name="T52" fmla="*/ 51 w 73"/>
                  <a:gd name="T53" fmla="*/ 29 h 107"/>
                  <a:gd name="T54" fmla="*/ 15 w 73"/>
                  <a:gd name="T55" fmla="*/ 71 h 107"/>
                  <a:gd name="T56" fmla="*/ 25 w 73"/>
                  <a:gd name="T57" fmla="*/ 71 h 107"/>
                  <a:gd name="T58" fmla="*/ 17 w 73"/>
                  <a:gd name="T59" fmla="*/ 48 h 107"/>
                  <a:gd name="T60" fmla="*/ 11 w 73"/>
                  <a:gd name="T61" fmla="*/ 29 h 107"/>
                  <a:gd name="T62" fmla="*/ 23 w 73"/>
                  <a:gd name="T63" fmla="*/ 13 h 107"/>
                  <a:gd name="T64" fmla="*/ 37 w 73"/>
                  <a:gd name="T65" fmla="*/ 11 h 107"/>
                  <a:gd name="T66" fmla="*/ 50 w 73"/>
                  <a:gd name="T67" fmla="*/ 14 h 107"/>
                  <a:gd name="T68" fmla="*/ 62 w 73"/>
                  <a:gd name="T69" fmla="*/ 29 h 107"/>
                  <a:gd name="T70" fmla="*/ 56 w 73"/>
                  <a:gd name="T71" fmla="*/ 48 h 107"/>
                  <a:gd name="T72" fmla="*/ 48 w 73"/>
                  <a:gd name="T73" fmla="*/ 71 h 107"/>
                  <a:gd name="T74" fmla="*/ 58 w 73"/>
                  <a:gd name="T75" fmla="*/ 71 h 107"/>
                  <a:gd name="T76" fmla="*/ 65 w 73"/>
                  <a:gd name="T77" fmla="*/ 52 h 107"/>
                  <a:gd name="T78" fmla="*/ 71 w 73"/>
                  <a:gd name="T79" fmla="*/ 27 h 107"/>
                  <a:gd name="T80" fmla="*/ 55 w 73"/>
                  <a:gd name="T81" fmla="*/ 5 h 107"/>
                  <a:gd name="T82" fmla="*/ 37 w 73"/>
                  <a:gd name="T83" fmla="*/ 1 h 107"/>
                  <a:gd name="T84" fmla="*/ 19 w 73"/>
                  <a:gd name="T85" fmla="*/ 5 h 107"/>
                  <a:gd name="T86" fmla="*/ 2 w 73"/>
                  <a:gd name="T87" fmla="*/ 27 h 107"/>
                  <a:gd name="T88" fmla="*/ 8 w 73"/>
                  <a:gd name="T89" fmla="*/ 53 h 107"/>
                  <a:gd name="T90" fmla="*/ 15 w 73"/>
                  <a:gd name="T91" fmla="*/ 7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" h="107">
                    <a:moveTo>
                      <a:pt x="16" y="77"/>
                    </a:moveTo>
                    <a:cubicBezTo>
                      <a:pt x="57" y="77"/>
                      <a:pt x="57" y="77"/>
                      <a:pt x="57" y="77"/>
                    </a:cubicBezTo>
                    <a:cubicBezTo>
                      <a:pt x="52" y="101"/>
                      <a:pt x="52" y="101"/>
                      <a:pt x="52" y="101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4" y="104"/>
                      <a:pt x="41" y="107"/>
                      <a:pt x="37" y="107"/>
                    </a:cubicBezTo>
                    <a:cubicBezTo>
                      <a:pt x="33" y="107"/>
                      <a:pt x="30" y="104"/>
                      <a:pt x="29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16" y="77"/>
                      <a:pt x="16" y="77"/>
                      <a:pt x="16" y="77"/>
                    </a:cubicBezTo>
                    <a:close/>
                    <a:moveTo>
                      <a:pt x="51" y="29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0" y="21"/>
                      <a:pt x="43" y="27"/>
                      <a:pt x="38" y="30"/>
                    </a:cubicBezTo>
                    <a:cubicBezTo>
                      <a:pt x="51" y="29"/>
                      <a:pt x="51" y="29"/>
                      <a:pt x="51" y="29"/>
                    </a:cubicBezTo>
                    <a:close/>
                    <a:moveTo>
                      <a:pt x="15" y="71"/>
                    </a:moveTo>
                    <a:cubicBezTo>
                      <a:pt x="25" y="71"/>
                      <a:pt x="25" y="71"/>
                      <a:pt x="25" y="71"/>
                    </a:cubicBezTo>
                    <a:cubicBezTo>
                      <a:pt x="24" y="62"/>
                      <a:pt x="20" y="55"/>
                      <a:pt x="17" y="48"/>
                    </a:cubicBezTo>
                    <a:cubicBezTo>
                      <a:pt x="13" y="41"/>
                      <a:pt x="10" y="34"/>
                      <a:pt x="11" y="29"/>
                    </a:cubicBezTo>
                    <a:cubicBezTo>
                      <a:pt x="13" y="21"/>
                      <a:pt x="17" y="16"/>
                      <a:pt x="23" y="13"/>
                    </a:cubicBezTo>
                    <a:cubicBezTo>
                      <a:pt x="27" y="11"/>
                      <a:pt x="32" y="10"/>
                      <a:pt x="37" y="11"/>
                    </a:cubicBezTo>
                    <a:cubicBezTo>
                      <a:pt x="42" y="11"/>
                      <a:pt x="46" y="12"/>
                      <a:pt x="50" y="14"/>
                    </a:cubicBezTo>
                    <a:cubicBezTo>
                      <a:pt x="56" y="17"/>
                      <a:pt x="60" y="22"/>
                      <a:pt x="62" y="29"/>
                    </a:cubicBezTo>
                    <a:cubicBezTo>
                      <a:pt x="63" y="34"/>
                      <a:pt x="59" y="41"/>
                      <a:pt x="56" y="48"/>
                    </a:cubicBezTo>
                    <a:cubicBezTo>
                      <a:pt x="53" y="55"/>
                      <a:pt x="49" y="62"/>
                      <a:pt x="4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64"/>
                      <a:pt x="62" y="58"/>
                      <a:pt x="65" y="52"/>
                    </a:cubicBezTo>
                    <a:cubicBezTo>
                      <a:pt x="69" y="44"/>
                      <a:pt x="73" y="36"/>
                      <a:pt x="71" y="27"/>
                    </a:cubicBezTo>
                    <a:cubicBezTo>
                      <a:pt x="70" y="17"/>
                      <a:pt x="63" y="9"/>
                      <a:pt x="55" y="5"/>
                    </a:cubicBezTo>
                    <a:cubicBezTo>
                      <a:pt x="49" y="2"/>
                      <a:pt x="43" y="1"/>
                      <a:pt x="37" y="1"/>
                    </a:cubicBezTo>
                    <a:cubicBezTo>
                      <a:pt x="31" y="0"/>
                      <a:pt x="24" y="2"/>
                      <a:pt x="19" y="5"/>
                    </a:cubicBezTo>
                    <a:cubicBezTo>
                      <a:pt x="10" y="9"/>
                      <a:pt x="4" y="16"/>
                      <a:pt x="2" y="27"/>
                    </a:cubicBezTo>
                    <a:cubicBezTo>
                      <a:pt x="0" y="36"/>
                      <a:pt x="4" y="44"/>
                      <a:pt x="8" y="53"/>
                    </a:cubicBezTo>
                    <a:cubicBezTo>
                      <a:pt x="11" y="58"/>
                      <a:pt x="13" y="64"/>
                      <a:pt x="15" y="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2" name="íšḷïdê">
              <a:extLst>
                <a:ext uri="{FF2B5EF4-FFF2-40B4-BE49-F238E27FC236}">
                  <a16:creationId xmlns:a16="http://schemas.microsoft.com/office/drawing/2014/main" id="{484DF626-51FC-41D5-AA73-D20BBBD93ACF}"/>
                </a:ext>
              </a:extLst>
            </p:cNvPr>
            <p:cNvGrpSpPr/>
            <p:nvPr/>
          </p:nvGrpSpPr>
          <p:grpSpPr>
            <a:xfrm>
              <a:off x="7875499" y="3511735"/>
              <a:ext cx="942666" cy="942666"/>
              <a:chOff x="7827046" y="3767431"/>
              <a:chExt cx="942666" cy="942666"/>
            </a:xfrm>
          </p:grpSpPr>
          <p:sp>
            <p:nvSpPr>
              <p:cNvPr id="48" name="îşḷïḑé">
                <a:extLst>
                  <a:ext uri="{FF2B5EF4-FFF2-40B4-BE49-F238E27FC236}">
                    <a16:creationId xmlns:a16="http://schemas.microsoft.com/office/drawing/2014/main" id="{236BE28B-67D8-48F2-B6ED-4D88EB38CF9C}"/>
                  </a:ext>
                </a:extLst>
              </p:cNvPr>
              <p:cNvSpPr/>
              <p:nvPr/>
            </p:nvSpPr>
            <p:spPr>
              <a:xfrm>
                <a:off x="7827046" y="3767431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ḻiḋé">
                <a:extLst>
                  <a:ext uri="{FF2B5EF4-FFF2-40B4-BE49-F238E27FC236}">
                    <a16:creationId xmlns:a16="http://schemas.microsoft.com/office/drawing/2014/main" id="{3596C019-B099-4FE3-AE32-A02F97FED19C}"/>
                  </a:ext>
                </a:extLst>
              </p:cNvPr>
              <p:cNvSpPr/>
              <p:nvPr/>
            </p:nvSpPr>
            <p:spPr bwMode="auto">
              <a:xfrm>
                <a:off x="8074155" y="4057476"/>
                <a:ext cx="448449" cy="362576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3" name="ï$ľiḓè">
              <a:extLst>
                <a:ext uri="{FF2B5EF4-FFF2-40B4-BE49-F238E27FC236}">
                  <a16:creationId xmlns:a16="http://schemas.microsoft.com/office/drawing/2014/main" id="{0217D3CB-D788-4B90-B2F6-4027CCC49016}"/>
                </a:ext>
              </a:extLst>
            </p:cNvPr>
            <p:cNvGrpSpPr/>
            <p:nvPr/>
          </p:nvGrpSpPr>
          <p:grpSpPr>
            <a:xfrm>
              <a:off x="9960971" y="3518763"/>
              <a:ext cx="942666" cy="942666"/>
              <a:chOff x="9912518" y="3767431"/>
              <a:chExt cx="942666" cy="942666"/>
            </a:xfrm>
          </p:grpSpPr>
          <p:sp>
            <p:nvSpPr>
              <p:cNvPr id="46" name="íṣḻiḍè">
                <a:extLst>
                  <a:ext uri="{FF2B5EF4-FFF2-40B4-BE49-F238E27FC236}">
                    <a16:creationId xmlns:a16="http://schemas.microsoft.com/office/drawing/2014/main" id="{38016766-7BEB-4E2F-AA6C-7F02CBF3EC1D}"/>
                  </a:ext>
                </a:extLst>
              </p:cNvPr>
              <p:cNvSpPr/>
              <p:nvPr/>
            </p:nvSpPr>
            <p:spPr>
              <a:xfrm>
                <a:off x="9912518" y="3767431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ṣlíďe">
                <a:extLst>
                  <a:ext uri="{FF2B5EF4-FFF2-40B4-BE49-F238E27FC236}">
                    <a16:creationId xmlns:a16="http://schemas.microsoft.com/office/drawing/2014/main" id="{55E62B33-8905-479D-9CAB-9DCEA2103C58}"/>
                  </a:ext>
                </a:extLst>
              </p:cNvPr>
              <p:cNvSpPr/>
              <p:nvPr/>
            </p:nvSpPr>
            <p:spPr bwMode="auto">
              <a:xfrm>
                <a:off x="10223554" y="4057476"/>
                <a:ext cx="320594" cy="362576"/>
              </a:xfrm>
              <a:custGeom>
                <a:avLst/>
                <a:gdLst>
                  <a:gd name="T0" fmla="*/ 20 w 78"/>
                  <a:gd name="T1" fmla="*/ 7 h 88"/>
                  <a:gd name="T2" fmla="*/ 20 w 78"/>
                  <a:gd name="T3" fmla="*/ 11 h 88"/>
                  <a:gd name="T4" fmla="*/ 5 w 78"/>
                  <a:gd name="T5" fmla="*/ 6 h 88"/>
                  <a:gd name="T6" fmla="*/ 1 w 78"/>
                  <a:gd name="T7" fmla="*/ 8 h 88"/>
                  <a:gd name="T8" fmla="*/ 0 w 78"/>
                  <a:gd name="T9" fmla="*/ 20 h 88"/>
                  <a:gd name="T10" fmla="*/ 3 w 78"/>
                  <a:gd name="T11" fmla="*/ 38 h 88"/>
                  <a:gd name="T12" fmla="*/ 17 w 78"/>
                  <a:gd name="T13" fmla="*/ 49 h 88"/>
                  <a:gd name="T14" fmla="*/ 20 w 78"/>
                  <a:gd name="T15" fmla="*/ 50 h 88"/>
                  <a:gd name="T16" fmla="*/ 20 w 78"/>
                  <a:gd name="T17" fmla="*/ 49 h 88"/>
                  <a:gd name="T18" fmla="*/ 31 w 78"/>
                  <a:gd name="T19" fmla="*/ 52 h 88"/>
                  <a:gd name="T20" fmla="*/ 31 w 78"/>
                  <a:gd name="T21" fmla="*/ 64 h 88"/>
                  <a:gd name="T22" fmla="*/ 27 w 78"/>
                  <a:gd name="T23" fmla="*/ 64 h 88"/>
                  <a:gd name="T24" fmla="*/ 27 w 78"/>
                  <a:gd name="T25" fmla="*/ 68 h 88"/>
                  <a:gd name="T26" fmla="*/ 15 w 78"/>
                  <a:gd name="T27" fmla="*/ 68 h 88"/>
                  <a:gd name="T28" fmla="*/ 15 w 78"/>
                  <a:gd name="T29" fmla="*/ 88 h 88"/>
                  <a:gd name="T30" fmla="*/ 64 w 78"/>
                  <a:gd name="T31" fmla="*/ 88 h 88"/>
                  <a:gd name="T32" fmla="*/ 64 w 78"/>
                  <a:gd name="T33" fmla="*/ 68 h 88"/>
                  <a:gd name="T34" fmla="*/ 52 w 78"/>
                  <a:gd name="T35" fmla="*/ 68 h 88"/>
                  <a:gd name="T36" fmla="*/ 52 w 78"/>
                  <a:gd name="T37" fmla="*/ 64 h 88"/>
                  <a:gd name="T38" fmla="*/ 47 w 78"/>
                  <a:gd name="T39" fmla="*/ 64 h 88"/>
                  <a:gd name="T40" fmla="*/ 47 w 78"/>
                  <a:gd name="T41" fmla="*/ 52 h 88"/>
                  <a:gd name="T42" fmla="*/ 58 w 78"/>
                  <a:gd name="T43" fmla="*/ 49 h 88"/>
                  <a:gd name="T44" fmla="*/ 58 w 78"/>
                  <a:gd name="T45" fmla="*/ 50 h 88"/>
                  <a:gd name="T46" fmla="*/ 61 w 78"/>
                  <a:gd name="T47" fmla="*/ 49 h 88"/>
                  <a:gd name="T48" fmla="*/ 75 w 78"/>
                  <a:gd name="T49" fmla="*/ 38 h 88"/>
                  <a:gd name="T50" fmla="*/ 78 w 78"/>
                  <a:gd name="T51" fmla="*/ 20 h 88"/>
                  <a:gd name="T52" fmla="*/ 77 w 78"/>
                  <a:gd name="T53" fmla="*/ 8 h 88"/>
                  <a:gd name="T54" fmla="*/ 73 w 78"/>
                  <a:gd name="T55" fmla="*/ 6 h 88"/>
                  <a:gd name="T56" fmla="*/ 58 w 78"/>
                  <a:gd name="T57" fmla="*/ 11 h 88"/>
                  <a:gd name="T58" fmla="*/ 58 w 78"/>
                  <a:gd name="T59" fmla="*/ 7 h 88"/>
                  <a:gd name="T60" fmla="*/ 60 w 78"/>
                  <a:gd name="T61" fmla="*/ 7 h 88"/>
                  <a:gd name="T62" fmla="*/ 60 w 78"/>
                  <a:gd name="T63" fmla="*/ 0 h 88"/>
                  <a:gd name="T64" fmla="*/ 17 w 78"/>
                  <a:gd name="T65" fmla="*/ 0 h 88"/>
                  <a:gd name="T66" fmla="*/ 17 w 78"/>
                  <a:gd name="T67" fmla="*/ 7 h 88"/>
                  <a:gd name="T68" fmla="*/ 20 w 78"/>
                  <a:gd name="T69" fmla="*/ 7 h 88"/>
                  <a:gd name="T70" fmla="*/ 63 w 78"/>
                  <a:gd name="T71" fmla="*/ 42 h 88"/>
                  <a:gd name="T72" fmla="*/ 59 w 78"/>
                  <a:gd name="T73" fmla="*/ 20 h 88"/>
                  <a:gd name="T74" fmla="*/ 61 w 78"/>
                  <a:gd name="T75" fmla="*/ 22 h 88"/>
                  <a:gd name="T76" fmla="*/ 66 w 78"/>
                  <a:gd name="T77" fmla="*/ 18 h 88"/>
                  <a:gd name="T78" fmla="*/ 64 w 78"/>
                  <a:gd name="T79" fmla="*/ 16 h 88"/>
                  <a:gd name="T80" fmla="*/ 71 w 78"/>
                  <a:gd name="T81" fmla="*/ 13 h 88"/>
                  <a:gd name="T82" fmla="*/ 72 w 78"/>
                  <a:gd name="T83" fmla="*/ 20 h 88"/>
                  <a:gd name="T84" fmla="*/ 69 w 78"/>
                  <a:gd name="T85" fmla="*/ 36 h 88"/>
                  <a:gd name="T86" fmla="*/ 63 w 78"/>
                  <a:gd name="T87" fmla="*/ 42 h 88"/>
                  <a:gd name="T88" fmla="*/ 19 w 78"/>
                  <a:gd name="T89" fmla="*/ 20 h 88"/>
                  <a:gd name="T90" fmla="*/ 15 w 78"/>
                  <a:gd name="T91" fmla="*/ 42 h 88"/>
                  <a:gd name="T92" fmla="*/ 9 w 78"/>
                  <a:gd name="T93" fmla="*/ 36 h 88"/>
                  <a:gd name="T94" fmla="*/ 6 w 78"/>
                  <a:gd name="T95" fmla="*/ 20 h 88"/>
                  <a:gd name="T96" fmla="*/ 7 w 78"/>
                  <a:gd name="T97" fmla="*/ 13 h 88"/>
                  <a:gd name="T98" fmla="*/ 14 w 78"/>
                  <a:gd name="T99" fmla="*/ 16 h 88"/>
                  <a:gd name="T100" fmla="*/ 12 w 78"/>
                  <a:gd name="T101" fmla="*/ 18 h 88"/>
                  <a:gd name="T102" fmla="*/ 17 w 78"/>
                  <a:gd name="T103" fmla="*/ 22 h 88"/>
                  <a:gd name="T104" fmla="*/ 19 w 78"/>
                  <a:gd name="T105" fmla="*/ 20 h 88"/>
                  <a:gd name="T106" fmla="*/ 32 w 78"/>
                  <a:gd name="T107" fmla="*/ 10 h 88"/>
                  <a:gd name="T108" fmla="*/ 32 w 78"/>
                  <a:gd name="T109" fmla="*/ 45 h 88"/>
                  <a:gd name="T110" fmla="*/ 25 w 78"/>
                  <a:gd name="T111" fmla="*/ 41 h 88"/>
                  <a:gd name="T112" fmla="*/ 28 w 78"/>
                  <a:gd name="T113" fmla="*/ 14 h 88"/>
                  <a:gd name="T114" fmla="*/ 28 w 78"/>
                  <a:gd name="T115" fmla="*/ 10 h 88"/>
                  <a:gd name="T116" fmla="*/ 32 w 78"/>
                  <a:gd name="T117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" h="88">
                    <a:moveTo>
                      <a:pt x="20" y="7"/>
                    </a:moveTo>
                    <a:cubicBezTo>
                      <a:pt x="20" y="8"/>
                      <a:pt x="21" y="10"/>
                      <a:pt x="20" y="1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6"/>
                      <a:pt x="0" y="20"/>
                    </a:cubicBezTo>
                    <a:cubicBezTo>
                      <a:pt x="0" y="26"/>
                      <a:pt x="1" y="33"/>
                      <a:pt x="3" y="38"/>
                    </a:cubicBezTo>
                    <a:cubicBezTo>
                      <a:pt x="6" y="44"/>
                      <a:pt x="10" y="48"/>
                      <a:pt x="17" y="49"/>
                    </a:cubicBezTo>
                    <a:cubicBezTo>
                      <a:pt x="18" y="50"/>
                      <a:pt x="19" y="50"/>
                      <a:pt x="20" y="5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2" y="51"/>
                      <a:pt x="26" y="52"/>
                      <a:pt x="31" y="52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2" y="52"/>
                      <a:pt x="56" y="51"/>
                      <a:pt x="58" y="4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9" y="50"/>
                      <a:pt x="60" y="50"/>
                      <a:pt x="61" y="49"/>
                    </a:cubicBezTo>
                    <a:cubicBezTo>
                      <a:pt x="68" y="48"/>
                      <a:pt x="72" y="44"/>
                      <a:pt x="75" y="38"/>
                    </a:cubicBezTo>
                    <a:cubicBezTo>
                      <a:pt x="77" y="33"/>
                      <a:pt x="78" y="26"/>
                      <a:pt x="78" y="20"/>
                    </a:cubicBezTo>
                    <a:cubicBezTo>
                      <a:pt x="78" y="16"/>
                      <a:pt x="78" y="11"/>
                      <a:pt x="77" y="8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0"/>
                      <a:pt x="58" y="8"/>
                      <a:pt x="58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63" y="42"/>
                    </a:moveTo>
                    <a:cubicBezTo>
                      <a:pt x="64" y="36"/>
                      <a:pt x="60" y="28"/>
                      <a:pt x="59" y="20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5"/>
                      <a:pt x="72" y="18"/>
                      <a:pt x="72" y="20"/>
                    </a:cubicBezTo>
                    <a:cubicBezTo>
                      <a:pt x="71" y="26"/>
                      <a:pt x="71" y="31"/>
                      <a:pt x="69" y="36"/>
                    </a:cubicBezTo>
                    <a:cubicBezTo>
                      <a:pt x="67" y="39"/>
                      <a:pt x="65" y="41"/>
                      <a:pt x="63" y="42"/>
                    </a:cubicBezTo>
                    <a:close/>
                    <a:moveTo>
                      <a:pt x="19" y="20"/>
                    </a:moveTo>
                    <a:cubicBezTo>
                      <a:pt x="17" y="28"/>
                      <a:pt x="14" y="36"/>
                      <a:pt x="15" y="42"/>
                    </a:cubicBezTo>
                    <a:cubicBezTo>
                      <a:pt x="13" y="41"/>
                      <a:pt x="11" y="39"/>
                      <a:pt x="9" y="36"/>
                    </a:cubicBezTo>
                    <a:cubicBezTo>
                      <a:pt x="7" y="31"/>
                      <a:pt x="6" y="26"/>
                      <a:pt x="6" y="20"/>
                    </a:cubicBezTo>
                    <a:cubicBezTo>
                      <a:pt x="6" y="18"/>
                      <a:pt x="6" y="15"/>
                      <a:pt x="7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9" y="20"/>
                      <a:pt x="19" y="20"/>
                      <a:pt x="19" y="20"/>
                    </a:cubicBezTo>
                    <a:close/>
                    <a:moveTo>
                      <a:pt x="32" y="10"/>
                    </a:move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5"/>
                      <a:pt x="27" y="45"/>
                      <a:pt x="25" y="41"/>
                    </a:cubicBezTo>
                    <a:cubicBezTo>
                      <a:pt x="24" y="37"/>
                      <a:pt x="28" y="16"/>
                      <a:pt x="28" y="14"/>
                    </a:cubicBezTo>
                    <a:cubicBezTo>
                      <a:pt x="28" y="13"/>
                      <a:pt x="28" y="10"/>
                      <a:pt x="28" y="10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î$liḑê">
              <a:extLst>
                <a:ext uri="{FF2B5EF4-FFF2-40B4-BE49-F238E27FC236}">
                  <a16:creationId xmlns:a16="http://schemas.microsoft.com/office/drawing/2014/main" id="{AF6AA560-1931-4FF3-A7B2-F45175184553}"/>
                </a:ext>
              </a:extLst>
            </p:cNvPr>
            <p:cNvSpPr/>
            <p:nvPr/>
          </p:nvSpPr>
          <p:spPr>
            <a:xfrm>
              <a:off x="5172345" y="4600963"/>
              <a:ext cx="2172945" cy="328243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lnSpcReduction="1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accent2"/>
                  </a:solidFill>
                </a:rPr>
                <a:t>Text here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îṣľiḋê">
              <a:extLst>
                <a:ext uri="{FF2B5EF4-FFF2-40B4-BE49-F238E27FC236}">
                  <a16:creationId xmlns:a16="http://schemas.microsoft.com/office/drawing/2014/main" id="{D030B4F5-C533-4038-8D2D-5763A5318E32}"/>
                </a:ext>
              </a:extLst>
            </p:cNvPr>
            <p:cNvSpPr/>
            <p:nvPr/>
          </p:nvSpPr>
          <p:spPr>
            <a:xfrm>
              <a:off x="5219718" y="4934823"/>
              <a:ext cx="1927827" cy="774206"/>
            </a:xfrm>
            <a:prstGeom prst="rect">
              <a:avLst/>
            </a:prstGeom>
          </p:spPr>
          <p:txBody>
            <a:bodyPr wrap="square" lIns="90000" tIns="46800" rIns="90000" bIns="4680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/>
                <a:t>Copy paste fonts. Choose the only option to retain text.</a:t>
              </a:r>
            </a:p>
          </p:txBody>
        </p:sp>
        <p:sp>
          <p:nvSpPr>
            <p:cNvPr id="36" name="îṧļïdè">
              <a:extLst>
                <a:ext uri="{FF2B5EF4-FFF2-40B4-BE49-F238E27FC236}">
                  <a16:creationId xmlns:a16="http://schemas.microsoft.com/office/drawing/2014/main" id="{D923EA14-A23C-48B4-98C6-CF1FFB83807C}"/>
                </a:ext>
              </a:extLst>
            </p:cNvPr>
            <p:cNvSpPr/>
            <p:nvPr/>
          </p:nvSpPr>
          <p:spPr>
            <a:xfrm>
              <a:off x="7260358" y="4600963"/>
              <a:ext cx="2172945" cy="328243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lnSpcReduction="1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accent3"/>
                  </a:solidFill>
                </a:rPr>
                <a:t>Text here</a:t>
              </a:r>
              <a:endParaRPr lang="zh-CN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37" name="iṧ1íḑè">
              <a:extLst>
                <a:ext uri="{FF2B5EF4-FFF2-40B4-BE49-F238E27FC236}">
                  <a16:creationId xmlns:a16="http://schemas.microsoft.com/office/drawing/2014/main" id="{A3AF658D-AAB0-40FD-A9BB-3E729ECE9C6B}"/>
                </a:ext>
              </a:extLst>
            </p:cNvPr>
            <p:cNvSpPr/>
            <p:nvPr/>
          </p:nvSpPr>
          <p:spPr>
            <a:xfrm>
              <a:off x="7365868" y="4934823"/>
              <a:ext cx="1982503" cy="774206"/>
            </a:xfrm>
            <a:prstGeom prst="rect">
              <a:avLst/>
            </a:prstGeom>
          </p:spPr>
          <p:txBody>
            <a:bodyPr wrap="square" lIns="90000" tIns="46800" rIns="90000" bIns="4680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/>
                <a:t>Copy paste fonts. Choose the only option to retain text.</a:t>
              </a:r>
            </a:p>
          </p:txBody>
        </p:sp>
        <p:sp>
          <p:nvSpPr>
            <p:cNvPr id="38" name="î$ļïďè">
              <a:extLst>
                <a:ext uri="{FF2B5EF4-FFF2-40B4-BE49-F238E27FC236}">
                  <a16:creationId xmlns:a16="http://schemas.microsoft.com/office/drawing/2014/main" id="{68D4C0AF-8B50-4366-B01B-1862134589F3}"/>
                </a:ext>
              </a:extLst>
            </p:cNvPr>
            <p:cNvSpPr/>
            <p:nvPr/>
          </p:nvSpPr>
          <p:spPr>
            <a:xfrm>
              <a:off x="9345831" y="4600963"/>
              <a:ext cx="2172945" cy="328243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lnSpcReduction="1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accent4"/>
                  </a:solidFill>
                </a:rPr>
                <a:t>Text here</a:t>
              </a:r>
              <a:endParaRPr lang="zh-CN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iṡ1îḍè">
              <a:extLst>
                <a:ext uri="{FF2B5EF4-FFF2-40B4-BE49-F238E27FC236}">
                  <a16:creationId xmlns:a16="http://schemas.microsoft.com/office/drawing/2014/main" id="{BFBBAB99-2611-4F00-A8E9-75ED3483B8B0}"/>
                </a:ext>
              </a:extLst>
            </p:cNvPr>
            <p:cNvSpPr/>
            <p:nvPr/>
          </p:nvSpPr>
          <p:spPr>
            <a:xfrm>
              <a:off x="9538813" y="4934823"/>
              <a:ext cx="1895031" cy="774206"/>
            </a:xfrm>
            <a:prstGeom prst="rect">
              <a:avLst/>
            </a:prstGeom>
          </p:spPr>
          <p:txBody>
            <a:bodyPr wrap="square" lIns="90000" tIns="46800" rIns="90000" bIns="4680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/>
                <a:t>Copy paste fonts. Choose the only option to retain text.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58151C5-265E-4379-A0D1-AD680484BC68}"/>
                </a:ext>
              </a:extLst>
            </p:cNvPr>
            <p:cNvCxnSpPr/>
            <p:nvPr/>
          </p:nvCxnSpPr>
          <p:spPr>
            <a:xfrm>
              <a:off x="7259513" y="4349969"/>
              <a:ext cx="0" cy="179365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042A827-E355-4592-B869-D07C55F43176}"/>
                </a:ext>
              </a:extLst>
            </p:cNvPr>
            <p:cNvCxnSpPr/>
            <p:nvPr/>
          </p:nvCxnSpPr>
          <p:spPr>
            <a:xfrm>
              <a:off x="9442876" y="4349969"/>
              <a:ext cx="0" cy="179365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i$ľîdè">
              <a:extLst>
                <a:ext uri="{FF2B5EF4-FFF2-40B4-BE49-F238E27FC236}">
                  <a16:creationId xmlns:a16="http://schemas.microsoft.com/office/drawing/2014/main" id="{B988D07A-706D-4E10-9101-7003BFC96D80}"/>
                </a:ext>
              </a:extLst>
            </p:cNvPr>
            <p:cNvGrpSpPr/>
            <p:nvPr/>
          </p:nvGrpSpPr>
          <p:grpSpPr>
            <a:xfrm>
              <a:off x="5268062" y="1555455"/>
              <a:ext cx="6252426" cy="1595557"/>
              <a:chOff x="687278" y="2398652"/>
              <a:chExt cx="3524773" cy="1595557"/>
            </a:xfrm>
          </p:grpSpPr>
          <p:sp>
            <p:nvSpPr>
              <p:cNvPr id="44" name="iŝliḍé">
                <a:extLst>
                  <a:ext uri="{FF2B5EF4-FFF2-40B4-BE49-F238E27FC236}">
                    <a16:creationId xmlns:a16="http://schemas.microsoft.com/office/drawing/2014/main" id="{A2BF8F43-0756-451E-B2DE-7CDC7F4C24A3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3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45" name="í$ľiḍé">
                <a:extLst>
                  <a:ext uri="{FF2B5EF4-FFF2-40B4-BE49-F238E27FC236}">
                    <a16:creationId xmlns:a16="http://schemas.microsoft.com/office/drawing/2014/main" id="{0A5539C8-A923-47A2-95D6-975972D930E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2908F2B-78F6-4C17-825A-79D605E8387D}"/>
                </a:ext>
              </a:extLst>
            </p:cNvPr>
            <p:cNvCxnSpPr/>
            <p:nvPr/>
          </p:nvCxnSpPr>
          <p:spPr>
            <a:xfrm>
              <a:off x="5331000" y="3150265"/>
              <a:ext cx="618777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72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80" name="fc43eb90-8a90-4d48-9a03-e25be33ecc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AEF7E31-D1AD-496C-8584-E4141D0FA4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977" y="1593226"/>
            <a:ext cx="10838511" cy="4355774"/>
            <a:chOff x="681977" y="1593226"/>
            <a:chExt cx="10838511" cy="4355774"/>
          </a:xfrm>
        </p:grpSpPr>
        <p:grpSp>
          <p:nvGrpSpPr>
            <p:cNvPr id="81" name="íṣľídè">
              <a:extLst>
                <a:ext uri="{FF2B5EF4-FFF2-40B4-BE49-F238E27FC236}">
                  <a16:creationId xmlns:a16="http://schemas.microsoft.com/office/drawing/2014/main" id="{4AAC8244-244E-4914-86F2-EA175377E354}"/>
                </a:ext>
              </a:extLst>
            </p:cNvPr>
            <p:cNvGrpSpPr/>
            <p:nvPr/>
          </p:nvGrpSpPr>
          <p:grpSpPr>
            <a:xfrm>
              <a:off x="1667437" y="2965031"/>
              <a:ext cx="8894975" cy="2607407"/>
              <a:chOff x="2837848" y="2965031"/>
              <a:chExt cx="6554156" cy="2607407"/>
            </a:xfrm>
          </p:grpSpPr>
          <p:sp>
            <p:nvSpPr>
              <p:cNvPr id="106" name="ísļîḑê">
                <a:extLst>
                  <a:ext uri="{FF2B5EF4-FFF2-40B4-BE49-F238E27FC236}">
                    <a16:creationId xmlns:a16="http://schemas.microsoft.com/office/drawing/2014/main" id="{3F0F4765-81AB-4F37-A857-45365B8CF441}"/>
                  </a:ext>
                </a:extLst>
              </p:cNvPr>
              <p:cNvSpPr/>
              <p:nvPr/>
            </p:nvSpPr>
            <p:spPr>
              <a:xfrm>
                <a:off x="6108883" y="5441279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1íďè">
                <a:extLst>
                  <a:ext uri="{FF2B5EF4-FFF2-40B4-BE49-F238E27FC236}">
                    <a16:creationId xmlns:a16="http://schemas.microsoft.com/office/drawing/2014/main" id="{8014907C-39CA-447E-A0A7-DA749D00597A}"/>
                  </a:ext>
                </a:extLst>
              </p:cNvPr>
              <p:cNvSpPr/>
              <p:nvPr/>
            </p:nvSpPr>
            <p:spPr>
              <a:xfrm>
                <a:off x="6110182" y="5441278"/>
                <a:ext cx="163606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ṥḻíḍê">
                <a:extLst>
                  <a:ext uri="{FF2B5EF4-FFF2-40B4-BE49-F238E27FC236}">
                    <a16:creationId xmlns:a16="http://schemas.microsoft.com/office/drawing/2014/main" id="{7CEDAB4C-09A7-4AFF-B331-EB473D758D92}"/>
                  </a:ext>
                </a:extLst>
              </p:cNvPr>
              <p:cNvSpPr/>
              <p:nvPr/>
            </p:nvSpPr>
            <p:spPr>
              <a:xfrm>
                <a:off x="6108883" y="4617543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sḻiďe">
                <a:extLst>
                  <a:ext uri="{FF2B5EF4-FFF2-40B4-BE49-F238E27FC236}">
                    <a16:creationId xmlns:a16="http://schemas.microsoft.com/office/drawing/2014/main" id="{12500C7A-C95F-41AD-9653-2911329ECEB8}"/>
                  </a:ext>
                </a:extLst>
              </p:cNvPr>
              <p:cNvSpPr/>
              <p:nvPr/>
            </p:nvSpPr>
            <p:spPr>
              <a:xfrm>
                <a:off x="6110182" y="4617543"/>
                <a:ext cx="2699459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slîḓê">
                <a:extLst>
                  <a:ext uri="{FF2B5EF4-FFF2-40B4-BE49-F238E27FC236}">
                    <a16:creationId xmlns:a16="http://schemas.microsoft.com/office/drawing/2014/main" id="{3F265368-9EBB-4854-B443-9DE1A1F70D37}"/>
                  </a:ext>
                </a:extLst>
              </p:cNvPr>
              <p:cNvSpPr/>
              <p:nvPr/>
            </p:nvSpPr>
            <p:spPr>
              <a:xfrm>
                <a:off x="6108883" y="3793807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ṧļïḍe">
                <a:extLst>
                  <a:ext uri="{FF2B5EF4-FFF2-40B4-BE49-F238E27FC236}">
                    <a16:creationId xmlns:a16="http://schemas.microsoft.com/office/drawing/2014/main" id="{1C9EB35A-ABC7-4312-A123-C8E729389411}"/>
                  </a:ext>
                </a:extLst>
              </p:cNvPr>
              <p:cNvSpPr/>
              <p:nvPr/>
            </p:nvSpPr>
            <p:spPr>
              <a:xfrm>
                <a:off x="6110182" y="3791286"/>
                <a:ext cx="1858418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ŝḻïdé">
                <a:extLst>
                  <a:ext uri="{FF2B5EF4-FFF2-40B4-BE49-F238E27FC236}">
                    <a16:creationId xmlns:a16="http://schemas.microsoft.com/office/drawing/2014/main" id="{DF67BA14-DD87-42E8-ADDC-A08485EDC842}"/>
                  </a:ext>
                </a:extLst>
              </p:cNvPr>
              <p:cNvSpPr/>
              <p:nvPr/>
            </p:nvSpPr>
            <p:spPr>
              <a:xfrm>
                <a:off x="6108883" y="2965031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şľïḋé">
                <a:extLst>
                  <a:ext uri="{FF2B5EF4-FFF2-40B4-BE49-F238E27FC236}">
                    <a16:creationId xmlns:a16="http://schemas.microsoft.com/office/drawing/2014/main" id="{54E35A22-3A2C-4979-B33B-69A85215DED3}"/>
                  </a:ext>
                </a:extLst>
              </p:cNvPr>
              <p:cNvSpPr/>
              <p:nvPr/>
            </p:nvSpPr>
            <p:spPr>
              <a:xfrm>
                <a:off x="6110182" y="2965031"/>
                <a:ext cx="1104106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şļíḋe">
                <a:extLst>
                  <a:ext uri="{FF2B5EF4-FFF2-40B4-BE49-F238E27FC236}">
                    <a16:creationId xmlns:a16="http://schemas.microsoft.com/office/drawing/2014/main" id="{4219AD45-2B4E-4808-A723-C52DD284E9EF}"/>
                  </a:ext>
                </a:extLst>
              </p:cNvPr>
              <p:cNvSpPr/>
              <p:nvPr/>
            </p:nvSpPr>
            <p:spPr>
              <a:xfrm>
                <a:off x="2837848" y="5441278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îślíďé">
                <a:extLst>
                  <a:ext uri="{FF2B5EF4-FFF2-40B4-BE49-F238E27FC236}">
                    <a16:creationId xmlns:a16="http://schemas.microsoft.com/office/drawing/2014/main" id="{D8D5291F-D6CA-4CCA-9A6E-31BE5FC3222F}"/>
                  </a:ext>
                </a:extLst>
              </p:cNvPr>
              <p:cNvSpPr/>
              <p:nvPr/>
            </p:nvSpPr>
            <p:spPr>
              <a:xfrm>
                <a:off x="2931498" y="5441278"/>
                <a:ext cx="318947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Sļíḍe">
                <a:extLst>
                  <a:ext uri="{FF2B5EF4-FFF2-40B4-BE49-F238E27FC236}">
                    <a16:creationId xmlns:a16="http://schemas.microsoft.com/office/drawing/2014/main" id="{4FA0E8F6-2A26-47DF-8926-6494A72BF481}"/>
                  </a:ext>
                </a:extLst>
              </p:cNvPr>
              <p:cNvSpPr/>
              <p:nvPr/>
            </p:nvSpPr>
            <p:spPr>
              <a:xfrm>
                <a:off x="2837848" y="4617543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ṡ1ïdé">
                <a:extLst>
                  <a:ext uri="{FF2B5EF4-FFF2-40B4-BE49-F238E27FC236}">
                    <a16:creationId xmlns:a16="http://schemas.microsoft.com/office/drawing/2014/main" id="{E164160B-19A8-40B0-8041-494EB44B9FA1}"/>
                  </a:ext>
                </a:extLst>
              </p:cNvPr>
              <p:cNvSpPr/>
              <p:nvPr/>
            </p:nvSpPr>
            <p:spPr>
              <a:xfrm>
                <a:off x="4601584" y="4617543"/>
                <a:ext cx="1519385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ṡ1iḓê">
                <a:extLst>
                  <a:ext uri="{FF2B5EF4-FFF2-40B4-BE49-F238E27FC236}">
                    <a16:creationId xmlns:a16="http://schemas.microsoft.com/office/drawing/2014/main" id="{B98F28BA-948E-4C26-A725-9DA591EE30EA}"/>
                  </a:ext>
                </a:extLst>
              </p:cNvPr>
              <p:cNvSpPr/>
              <p:nvPr/>
            </p:nvSpPr>
            <p:spPr>
              <a:xfrm>
                <a:off x="2837848" y="3793806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ṧḷîḑé">
                <a:extLst>
                  <a:ext uri="{FF2B5EF4-FFF2-40B4-BE49-F238E27FC236}">
                    <a16:creationId xmlns:a16="http://schemas.microsoft.com/office/drawing/2014/main" id="{FA7E3E1B-2F02-4964-88A3-4005C1BB9CF0}"/>
                  </a:ext>
                </a:extLst>
              </p:cNvPr>
              <p:cNvSpPr/>
              <p:nvPr/>
            </p:nvSpPr>
            <p:spPr>
              <a:xfrm>
                <a:off x="4090421" y="3793806"/>
                <a:ext cx="2030548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ṣļîḋe">
                <a:extLst>
                  <a:ext uri="{FF2B5EF4-FFF2-40B4-BE49-F238E27FC236}">
                    <a16:creationId xmlns:a16="http://schemas.microsoft.com/office/drawing/2014/main" id="{FA09708E-4796-4733-8366-4EDFFDCAEE4D}"/>
                  </a:ext>
                </a:extLst>
              </p:cNvPr>
              <p:cNvSpPr/>
              <p:nvPr/>
            </p:nvSpPr>
            <p:spPr>
              <a:xfrm>
                <a:off x="2837848" y="2965031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šḷíḋe">
                <a:extLst>
                  <a:ext uri="{FF2B5EF4-FFF2-40B4-BE49-F238E27FC236}">
                    <a16:creationId xmlns:a16="http://schemas.microsoft.com/office/drawing/2014/main" id="{FED0E841-A148-4E01-BBEC-1C32EE264606}"/>
                  </a:ext>
                </a:extLst>
              </p:cNvPr>
              <p:cNvSpPr/>
              <p:nvPr/>
            </p:nvSpPr>
            <p:spPr>
              <a:xfrm>
                <a:off x="3434210" y="2965031"/>
                <a:ext cx="2686759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2" name="işļiḋê">
              <a:extLst>
                <a:ext uri="{FF2B5EF4-FFF2-40B4-BE49-F238E27FC236}">
                  <a16:creationId xmlns:a16="http://schemas.microsoft.com/office/drawing/2014/main" id="{BF3D6825-173A-4D4E-B7F6-3837EA474465}"/>
                </a:ext>
              </a:extLst>
            </p:cNvPr>
            <p:cNvSpPr/>
            <p:nvPr/>
          </p:nvSpPr>
          <p:spPr>
            <a:xfrm>
              <a:off x="6037066" y="2952751"/>
              <a:ext cx="155722" cy="15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ḻïḑê">
              <a:extLst>
                <a:ext uri="{FF2B5EF4-FFF2-40B4-BE49-F238E27FC236}">
                  <a16:creationId xmlns:a16="http://schemas.microsoft.com/office/drawing/2014/main" id="{79370489-71B1-4E29-86E4-CA00AD3D3140}"/>
                </a:ext>
              </a:extLst>
            </p:cNvPr>
            <p:cNvSpPr/>
            <p:nvPr/>
          </p:nvSpPr>
          <p:spPr>
            <a:xfrm>
              <a:off x="6037066" y="3779005"/>
              <a:ext cx="155722" cy="15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ṡļíḓe">
              <a:extLst>
                <a:ext uri="{FF2B5EF4-FFF2-40B4-BE49-F238E27FC236}">
                  <a16:creationId xmlns:a16="http://schemas.microsoft.com/office/drawing/2014/main" id="{485FEEDE-ED1D-450D-AD40-1CE08851F454}"/>
                </a:ext>
              </a:extLst>
            </p:cNvPr>
            <p:cNvSpPr/>
            <p:nvPr/>
          </p:nvSpPr>
          <p:spPr>
            <a:xfrm>
              <a:off x="6037066" y="4605263"/>
              <a:ext cx="155722" cy="15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ļïdé">
              <a:extLst>
                <a:ext uri="{FF2B5EF4-FFF2-40B4-BE49-F238E27FC236}">
                  <a16:creationId xmlns:a16="http://schemas.microsoft.com/office/drawing/2014/main" id="{11A4D775-5505-48FA-88DB-05DB22049B24}"/>
                </a:ext>
              </a:extLst>
            </p:cNvPr>
            <p:cNvSpPr/>
            <p:nvPr/>
          </p:nvSpPr>
          <p:spPr>
            <a:xfrm>
              <a:off x="6037066" y="5428997"/>
              <a:ext cx="155722" cy="15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6" name="íşḷïḓê">
              <a:extLst>
                <a:ext uri="{FF2B5EF4-FFF2-40B4-BE49-F238E27FC236}">
                  <a16:creationId xmlns:a16="http://schemas.microsoft.com/office/drawing/2014/main" id="{4A0462EF-C156-4028-9F26-640B36C80BF9}"/>
                </a:ext>
              </a:extLst>
            </p:cNvPr>
            <p:cNvGrpSpPr/>
            <p:nvPr/>
          </p:nvGrpSpPr>
          <p:grpSpPr>
            <a:xfrm>
              <a:off x="681977" y="1593226"/>
              <a:ext cx="958074" cy="4079024"/>
              <a:chOff x="1578344" y="1593226"/>
              <a:chExt cx="958074" cy="4079024"/>
            </a:xfrm>
          </p:grpSpPr>
          <p:sp>
            <p:nvSpPr>
              <p:cNvPr id="99" name="îs1ïde">
                <a:extLst>
                  <a:ext uri="{FF2B5EF4-FFF2-40B4-BE49-F238E27FC236}">
                    <a16:creationId xmlns:a16="http://schemas.microsoft.com/office/drawing/2014/main" id="{EFFBB284-7897-41B6-9E9D-F336087DEE3C}"/>
                  </a:ext>
                </a:extLst>
              </p:cNvPr>
              <p:cNvSpPr/>
              <p:nvPr/>
            </p:nvSpPr>
            <p:spPr>
              <a:xfrm>
                <a:off x="1670094" y="2890619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85%</a:t>
                </a:r>
              </a:p>
            </p:txBody>
          </p:sp>
          <p:sp>
            <p:nvSpPr>
              <p:cNvPr id="100" name="ïṩ1idé">
                <a:extLst>
                  <a:ext uri="{FF2B5EF4-FFF2-40B4-BE49-F238E27FC236}">
                    <a16:creationId xmlns:a16="http://schemas.microsoft.com/office/drawing/2014/main" id="{E5AA6603-EEEC-46BD-AA8E-DD955689A2DB}"/>
                  </a:ext>
                </a:extLst>
              </p:cNvPr>
              <p:cNvSpPr/>
              <p:nvPr/>
            </p:nvSpPr>
            <p:spPr>
              <a:xfrm>
                <a:off x="1670094" y="3719395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65%</a:t>
                </a:r>
              </a:p>
            </p:txBody>
          </p:sp>
          <p:sp>
            <p:nvSpPr>
              <p:cNvPr id="101" name="íṩļïďè">
                <a:extLst>
                  <a:ext uri="{FF2B5EF4-FFF2-40B4-BE49-F238E27FC236}">
                    <a16:creationId xmlns:a16="http://schemas.microsoft.com/office/drawing/2014/main" id="{132A6C78-5F7F-4BE3-9C54-68D10B116D4F}"/>
                  </a:ext>
                </a:extLst>
              </p:cNvPr>
              <p:cNvSpPr/>
              <p:nvPr/>
            </p:nvSpPr>
            <p:spPr>
              <a:xfrm>
                <a:off x="1670094" y="4538091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45%</a:t>
                </a:r>
              </a:p>
            </p:txBody>
          </p:sp>
          <p:sp>
            <p:nvSpPr>
              <p:cNvPr id="102" name="ïś1ïḍê">
                <a:extLst>
                  <a:ext uri="{FF2B5EF4-FFF2-40B4-BE49-F238E27FC236}">
                    <a16:creationId xmlns:a16="http://schemas.microsoft.com/office/drawing/2014/main" id="{85740F90-7C8B-45C5-B84D-F8470BCB561D}"/>
                  </a:ext>
                </a:extLst>
              </p:cNvPr>
              <p:cNvSpPr/>
              <p:nvPr/>
            </p:nvSpPr>
            <p:spPr>
              <a:xfrm>
                <a:off x="1670094" y="5366867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97%</a:t>
                </a:r>
              </a:p>
            </p:txBody>
          </p:sp>
          <p:grpSp>
            <p:nvGrpSpPr>
              <p:cNvPr id="103" name="íšļiḓé">
                <a:extLst>
                  <a:ext uri="{FF2B5EF4-FFF2-40B4-BE49-F238E27FC236}">
                    <a16:creationId xmlns:a16="http://schemas.microsoft.com/office/drawing/2014/main" id="{C24F28D8-CCE2-4B5A-B8CB-8E503B7375BB}"/>
                  </a:ext>
                </a:extLst>
              </p:cNvPr>
              <p:cNvGrpSpPr/>
              <p:nvPr/>
            </p:nvGrpSpPr>
            <p:grpSpPr>
              <a:xfrm>
                <a:off x="1578344" y="1593226"/>
                <a:ext cx="958074" cy="958074"/>
                <a:chOff x="1578344" y="1593226"/>
                <a:chExt cx="958074" cy="958074"/>
              </a:xfrm>
            </p:grpSpPr>
            <p:sp>
              <p:nvSpPr>
                <p:cNvPr id="104" name="îṥlîḓe">
                  <a:extLst>
                    <a:ext uri="{FF2B5EF4-FFF2-40B4-BE49-F238E27FC236}">
                      <a16:creationId xmlns:a16="http://schemas.microsoft.com/office/drawing/2014/main" id="{7986E9CF-CA54-48E5-85D6-40AABBE70CCB}"/>
                    </a:ext>
                  </a:extLst>
                </p:cNvPr>
                <p:cNvSpPr/>
                <p:nvPr/>
              </p:nvSpPr>
              <p:spPr>
                <a:xfrm>
                  <a:off x="1578344" y="1593226"/>
                  <a:ext cx="958074" cy="958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íśḻïḑe">
                  <a:extLst>
                    <a:ext uri="{FF2B5EF4-FFF2-40B4-BE49-F238E27FC236}">
                      <a16:creationId xmlns:a16="http://schemas.microsoft.com/office/drawing/2014/main" id="{7BC73FF6-3277-44F1-BE33-7DEDBB4AAB77}"/>
                    </a:ext>
                  </a:extLst>
                </p:cNvPr>
                <p:cNvSpPr/>
                <p:nvPr/>
              </p:nvSpPr>
              <p:spPr>
                <a:xfrm>
                  <a:off x="1903682" y="1806478"/>
                  <a:ext cx="307404" cy="5315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52" y="0"/>
                      </a:moveTo>
                      <a:cubicBezTo>
                        <a:pt x="9244" y="0"/>
                        <a:pt x="8131" y="263"/>
                        <a:pt x="7210" y="796"/>
                      </a:cubicBezTo>
                      <a:cubicBezTo>
                        <a:pt x="6289" y="1328"/>
                        <a:pt x="5826" y="1977"/>
                        <a:pt x="5826" y="2733"/>
                      </a:cubicBezTo>
                      <a:cubicBezTo>
                        <a:pt x="5826" y="3489"/>
                        <a:pt x="6289" y="4134"/>
                        <a:pt x="7210" y="4666"/>
                      </a:cubicBezTo>
                      <a:cubicBezTo>
                        <a:pt x="8131" y="5199"/>
                        <a:pt x="9245" y="5462"/>
                        <a:pt x="10552" y="5462"/>
                      </a:cubicBezTo>
                      <a:cubicBezTo>
                        <a:pt x="11859" y="5462"/>
                        <a:pt x="12974" y="5199"/>
                        <a:pt x="13895" y="4666"/>
                      </a:cubicBezTo>
                      <a:cubicBezTo>
                        <a:pt x="14815" y="4134"/>
                        <a:pt x="15279" y="3489"/>
                        <a:pt x="15279" y="2733"/>
                      </a:cubicBezTo>
                      <a:cubicBezTo>
                        <a:pt x="15279" y="1977"/>
                        <a:pt x="14815" y="1329"/>
                        <a:pt x="13895" y="796"/>
                      </a:cubicBezTo>
                      <a:cubicBezTo>
                        <a:pt x="12974" y="263"/>
                        <a:pt x="11859" y="0"/>
                        <a:pt x="10552" y="0"/>
                      </a:cubicBezTo>
                      <a:close/>
                      <a:moveTo>
                        <a:pt x="4049" y="5989"/>
                      </a:moveTo>
                      <a:cubicBezTo>
                        <a:pt x="2924" y="5989"/>
                        <a:pt x="1967" y="6216"/>
                        <a:pt x="1180" y="6671"/>
                      </a:cubicBezTo>
                      <a:cubicBezTo>
                        <a:pt x="394" y="7126"/>
                        <a:pt x="0" y="7679"/>
                        <a:pt x="0" y="8330"/>
                      </a:cubicBezTo>
                      <a:lnTo>
                        <a:pt x="0" y="13405"/>
                      </a:lnTo>
                      <a:cubicBezTo>
                        <a:pt x="0" y="13730"/>
                        <a:pt x="197" y="14006"/>
                        <a:pt x="590" y="14234"/>
                      </a:cubicBezTo>
                      <a:cubicBezTo>
                        <a:pt x="984" y="14462"/>
                        <a:pt x="1462" y="14575"/>
                        <a:pt x="2025" y="14575"/>
                      </a:cubicBezTo>
                      <a:cubicBezTo>
                        <a:pt x="2587" y="14575"/>
                        <a:pt x="3065" y="14462"/>
                        <a:pt x="3459" y="14234"/>
                      </a:cubicBezTo>
                      <a:cubicBezTo>
                        <a:pt x="3852" y="14006"/>
                        <a:pt x="4049" y="13730"/>
                        <a:pt x="4049" y="13405"/>
                      </a:cubicBezTo>
                      <a:lnTo>
                        <a:pt x="4049" y="9109"/>
                      </a:lnTo>
                      <a:lnTo>
                        <a:pt x="5404" y="9109"/>
                      </a:lnTo>
                      <a:lnTo>
                        <a:pt x="5404" y="20236"/>
                      </a:lnTo>
                      <a:cubicBezTo>
                        <a:pt x="5404" y="20610"/>
                        <a:pt x="5632" y="20928"/>
                        <a:pt x="6095" y="21196"/>
                      </a:cubicBezTo>
                      <a:cubicBezTo>
                        <a:pt x="6559" y="21464"/>
                        <a:pt x="7117" y="21600"/>
                        <a:pt x="7763" y="21600"/>
                      </a:cubicBezTo>
                      <a:cubicBezTo>
                        <a:pt x="8410" y="21600"/>
                        <a:pt x="8967" y="21464"/>
                        <a:pt x="9431" y="21196"/>
                      </a:cubicBezTo>
                      <a:cubicBezTo>
                        <a:pt x="9895" y="20928"/>
                        <a:pt x="10123" y="20610"/>
                        <a:pt x="10123" y="20236"/>
                      </a:cubicBezTo>
                      <a:lnTo>
                        <a:pt x="10123" y="14575"/>
                      </a:lnTo>
                      <a:lnTo>
                        <a:pt x="11477" y="14575"/>
                      </a:lnTo>
                      <a:lnTo>
                        <a:pt x="11477" y="20236"/>
                      </a:lnTo>
                      <a:cubicBezTo>
                        <a:pt x="11477" y="20610"/>
                        <a:pt x="11705" y="20932"/>
                        <a:pt x="12169" y="21200"/>
                      </a:cubicBezTo>
                      <a:cubicBezTo>
                        <a:pt x="12633" y="21468"/>
                        <a:pt x="13190" y="21600"/>
                        <a:pt x="13837" y="21600"/>
                      </a:cubicBezTo>
                      <a:cubicBezTo>
                        <a:pt x="14484" y="21600"/>
                        <a:pt x="15041" y="21468"/>
                        <a:pt x="15505" y="21200"/>
                      </a:cubicBezTo>
                      <a:cubicBezTo>
                        <a:pt x="15968" y="20931"/>
                        <a:pt x="16196" y="20610"/>
                        <a:pt x="16196" y="20236"/>
                      </a:cubicBezTo>
                      <a:lnTo>
                        <a:pt x="16196" y="9109"/>
                      </a:lnTo>
                      <a:lnTo>
                        <a:pt x="17551" y="9109"/>
                      </a:lnTo>
                      <a:lnTo>
                        <a:pt x="17551" y="13405"/>
                      </a:lnTo>
                      <a:cubicBezTo>
                        <a:pt x="17551" y="13730"/>
                        <a:pt x="17746" y="14007"/>
                        <a:pt x="18141" y="14234"/>
                      </a:cubicBezTo>
                      <a:cubicBezTo>
                        <a:pt x="18534" y="14462"/>
                        <a:pt x="19013" y="14575"/>
                        <a:pt x="19575" y="14575"/>
                      </a:cubicBezTo>
                      <a:cubicBezTo>
                        <a:pt x="20138" y="14575"/>
                        <a:pt x="20617" y="14462"/>
                        <a:pt x="21010" y="14234"/>
                      </a:cubicBezTo>
                      <a:cubicBezTo>
                        <a:pt x="21403" y="14007"/>
                        <a:pt x="21600" y="13730"/>
                        <a:pt x="21600" y="13405"/>
                      </a:cubicBezTo>
                      <a:lnTo>
                        <a:pt x="21600" y="8330"/>
                      </a:lnTo>
                      <a:cubicBezTo>
                        <a:pt x="21600" y="7679"/>
                        <a:pt x="21208" y="7126"/>
                        <a:pt x="20420" y="6671"/>
                      </a:cubicBezTo>
                      <a:cubicBezTo>
                        <a:pt x="19633" y="6216"/>
                        <a:pt x="18675" y="5989"/>
                        <a:pt x="17551" y="5989"/>
                      </a:cubicBezTo>
                      <a:lnTo>
                        <a:pt x="4049" y="5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7" name="iSlïḓe">
              <a:extLst>
                <a:ext uri="{FF2B5EF4-FFF2-40B4-BE49-F238E27FC236}">
                  <a16:creationId xmlns:a16="http://schemas.microsoft.com/office/drawing/2014/main" id="{C542F979-7321-43C7-9912-2D90A40EEEA0}"/>
                </a:ext>
              </a:extLst>
            </p:cNvPr>
            <p:cNvGrpSpPr/>
            <p:nvPr/>
          </p:nvGrpSpPr>
          <p:grpSpPr>
            <a:xfrm>
              <a:off x="10562414" y="1593226"/>
              <a:ext cx="958074" cy="4079024"/>
              <a:chOff x="9596433" y="1593226"/>
              <a:chExt cx="958074" cy="4079024"/>
            </a:xfrm>
          </p:grpSpPr>
          <p:sp>
            <p:nvSpPr>
              <p:cNvPr id="92" name="ïṧḻîďe">
                <a:extLst>
                  <a:ext uri="{FF2B5EF4-FFF2-40B4-BE49-F238E27FC236}">
                    <a16:creationId xmlns:a16="http://schemas.microsoft.com/office/drawing/2014/main" id="{3A73536A-71C4-48BC-A3A4-42B3E52E705C}"/>
                  </a:ext>
                </a:extLst>
              </p:cNvPr>
              <p:cNvSpPr/>
              <p:nvPr/>
            </p:nvSpPr>
            <p:spPr>
              <a:xfrm>
                <a:off x="9688183" y="2890619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30%</a:t>
                </a:r>
              </a:p>
            </p:txBody>
          </p:sp>
          <p:sp>
            <p:nvSpPr>
              <p:cNvPr id="93" name="îSlïďe">
                <a:extLst>
                  <a:ext uri="{FF2B5EF4-FFF2-40B4-BE49-F238E27FC236}">
                    <a16:creationId xmlns:a16="http://schemas.microsoft.com/office/drawing/2014/main" id="{EDF12D9A-F248-4D42-BC26-94F83BAB9A34}"/>
                  </a:ext>
                </a:extLst>
              </p:cNvPr>
              <p:cNvSpPr/>
              <p:nvPr/>
            </p:nvSpPr>
            <p:spPr>
              <a:xfrm>
                <a:off x="9688183" y="3719395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55%</a:t>
                </a:r>
              </a:p>
            </p:txBody>
          </p:sp>
          <p:sp>
            <p:nvSpPr>
              <p:cNvPr id="94" name="îš1idê">
                <a:extLst>
                  <a:ext uri="{FF2B5EF4-FFF2-40B4-BE49-F238E27FC236}">
                    <a16:creationId xmlns:a16="http://schemas.microsoft.com/office/drawing/2014/main" id="{0E5E3485-852F-441C-A1E3-1AE87F7612A6}"/>
                  </a:ext>
                </a:extLst>
              </p:cNvPr>
              <p:cNvSpPr/>
              <p:nvPr/>
            </p:nvSpPr>
            <p:spPr>
              <a:xfrm>
                <a:off x="9688183" y="4538091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85%</a:t>
                </a:r>
              </a:p>
            </p:txBody>
          </p:sp>
          <p:sp>
            <p:nvSpPr>
              <p:cNvPr id="95" name="îṧļíḋé">
                <a:extLst>
                  <a:ext uri="{FF2B5EF4-FFF2-40B4-BE49-F238E27FC236}">
                    <a16:creationId xmlns:a16="http://schemas.microsoft.com/office/drawing/2014/main" id="{B08F8D72-CB4D-4D3D-AA41-4E8D4B8E8C82}"/>
                  </a:ext>
                </a:extLst>
              </p:cNvPr>
              <p:cNvSpPr/>
              <p:nvPr/>
            </p:nvSpPr>
            <p:spPr>
              <a:xfrm>
                <a:off x="9688183" y="5366867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</a:p>
            </p:txBody>
          </p:sp>
          <p:grpSp>
            <p:nvGrpSpPr>
              <p:cNvPr id="96" name="îšľiḋé">
                <a:extLst>
                  <a:ext uri="{FF2B5EF4-FFF2-40B4-BE49-F238E27FC236}">
                    <a16:creationId xmlns:a16="http://schemas.microsoft.com/office/drawing/2014/main" id="{2114F7C6-5CBA-4535-A2E7-A3276D632CCF}"/>
                  </a:ext>
                </a:extLst>
              </p:cNvPr>
              <p:cNvGrpSpPr/>
              <p:nvPr/>
            </p:nvGrpSpPr>
            <p:grpSpPr>
              <a:xfrm>
                <a:off x="9596433" y="1593226"/>
                <a:ext cx="958074" cy="958074"/>
                <a:chOff x="9596433" y="1593226"/>
                <a:chExt cx="958074" cy="958074"/>
              </a:xfrm>
            </p:grpSpPr>
            <p:sp>
              <p:nvSpPr>
                <p:cNvPr id="97" name="iśḷïḑê">
                  <a:extLst>
                    <a:ext uri="{FF2B5EF4-FFF2-40B4-BE49-F238E27FC236}">
                      <a16:creationId xmlns:a16="http://schemas.microsoft.com/office/drawing/2014/main" id="{3FC3A5A7-BADB-4CF9-8B8B-AECCDB851E95}"/>
                    </a:ext>
                  </a:extLst>
                </p:cNvPr>
                <p:cNvSpPr/>
                <p:nvPr/>
              </p:nvSpPr>
              <p:spPr>
                <a:xfrm>
                  <a:off x="9596433" y="1593226"/>
                  <a:ext cx="958074" cy="958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ïṥḻîde">
                  <a:extLst>
                    <a:ext uri="{FF2B5EF4-FFF2-40B4-BE49-F238E27FC236}">
                      <a16:creationId xmlns:a16="http://schemas.microsoft.com/office/drawing/2014/main" id="{CE91C5EA-5DEE-44F3-BFEB-FFD14BA86690}"/>
                    </a:ext>
                  </a:extLst>
                </p:cNvPr>
                <p:cNvSpPr/>
                <p:nvPr/>
              </p:nvSpPr>
              <p:spPr>
                <a:xfrm>
                  <a:off x="9884419" y="1808011"/>
                  <a:ext cx="382091" cy="528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1" y="0"/>
                      </a:moveTo>
                      <a:cubicBezTo>
                        <a:pt x="9724" y="0"/>
                        <a:pt x="8834" y="267"/>
                        <a:pt x="8097" y="800"/>
                      </a:cubicBezTo>
                      <a:cubicBezTo>
                        <a:pt x="7361" y="1332"/>
                        <a:pt x="6990" y="1977"/>
                        <a:pt x="6990" y="2733"/>
                      </a:cubicBezTo>
                      <a:cubicBezTo>
                        <a:pt x="6990" y="3489"/>
                        <a:pt x="7360" y="4134"/>
                        <a:pt x="8097" y="4666"/>
                      </a:cubicBezTo>
                      <a:cubicBezTo>
                        <a:pt x="8834" y="5199"/>
                        <a:pt x="9724" y="5462"/>
                        <a:pt x="10771" y="5462"/>
                      </a:cubicBezTo>
                      <a:cubicBezTo>
                        <a:pt x="11817" y="5462"/>
                        <a:pt x="12708" y="5199"/>
                        <a:pt x="13445" y="4666"/>
                      </a:cubicBezTo>
                      <a:cubicBezTo>
                        <a:pt x="14182" y="4134"/>
                        <a:pt x="14551" y="3489"/>
                        <a:pt x="14551" y="2733"/>
                      </a:cubicBezTo>
                      <a:cubicBezTo>
                        <a:pt x="14551" y="1977"/>
                        <a:pt x="14182" y="1333"/>
                        <a:pt x="13445" y="800"/>
                      </a:cubicBezTo>
                      <a:cubicBezTo>
                        <a:pt x="12708" y="267"/>
                        <a:pt x="11816" y="0"/>
                        <a:pt x="10771" y="0"/>
                      </a:cubicBezTo>
                      <a:close/>
                      <a:moveTo>
                        <a:pt x="7561" y="5989"/>
                      </a:moveTo>
                      <a:cubicBezTo>
                        <a:pt x="6403" y="5989"/>
                        <a:pt x="5411" y="6424"/>
                        <a:pt x="4590" y="7294"/>
                      </a:cubicBezTo>
                      <a:lnTo>
                        <a:pt x="274" y="11977"/>
                      </a:lnTo>
                      <a:cubicBezTo>
                        <a:pt x="94" y="12172"/>
                        <a:pt x="0" y="12385"/>
                        <a:pt x="0" y="12621"/>
                      </a:cubicBezTo>
                      <a:cubicBezTo>
                        <a:pt x="0" y="12947"/>
                        <a:pt x="157" y="13224"/>
                        <a:pt x="472" y="13451"/>
                      </a:cubicBezTo>
                      <a:cubicBezTo>
                        <a:pt x="787" y="13679"/>
                        <a:pt x="1169" y="13792"/>
                        <a:pt x="1619" y="13792"/>
                      </a:cubicBezTo>
                      <a:cubicBezTo>
                        <a:pt x="2193" y="13792"/>
                        <a:pt x="2644" y="13619"/>
                        <a:pt x="2971" y="13270"/>
                      </a:cubicBezTo>
                      <a:lnTo>
                        <a:pt x="6804" y="9109"/>
                      </a:lnTo>
                      <a:lnTo>
                        <a:pt x="7561" y="9109"/>
                      </a:lnTo>
                      <a:lnTo>
                        <a:pt x="7561" y="10722"/>
                      </a:lnTo>
                      <a:lnTo>
                        <a:pt x="3396" y="15734"/>
                      </a:lnTo>
                      <a:cubicBezTo>
                        <a:pt x="3295" y="15855"/>
                        <a:pt x="3245" y="15987"/>
                        <a:pt x="3245" y="16134"/>
                      </a:cubicBezTo>
                      <a:cubicBezTo>
                        <a:pt x="3245" y="16345"/>
                        <a:pt x="3351" y="16531"/>
                        <a:pt x="3565" y="16685"/>
                      </a:cubicBezTo>
                      <a:cubicBezTo>
                        <a:pt x="3778" y="16840"/>
                        <a:pt x="4029" y="16917"/>
                        <a:pt x="4322" y="16917"/>
                      </a:cubicBezTo>
                      <a:lnTo>
                        <a:pt x="7561" y="16917"/>
                      </a:lnTo>
                      <a:lnTo>
                        <a:pt x="7561" y="20236"/>
                      </a:lnTo>
                      <a:cubicBezTo>
                        <a:pt x="7561" y="20610"/>
                        <a:pt x="7743" y="20932"/>
                        <a:pt x="8115" y="21200"/>
                      </a:cubicBezTo>
                      <a:cubicBezTo>
                        <a:pt x="8487" y="21468"/>
                        <a:pt x="8931" y="21600"/>
                        <a:pt x="9449" y="21600"/>
                      </a:cubicBezTo>
                      <a:lnTo>
                        <a:pt x="12151" y="21600"/>
                      </a:lnTo>
                      <a:cubicBezTo>
                        <a:pt x="12669" y="21600"/>
                        <a:pt x="13114" y="21468"/>
                        <a:pt x="13485" y="21200"/>
                      </a:cubicBezTo>
                      <a:cubicBezTo>
                        <a:pt x="13857" y="20932"/>
                        <a:pt x="14039" y="20610"/>
                        <a:pt x="14039" y="20236"/>
                      </a:cubicBezTo>
                      <a:lnTo>
                        <a:pt x="14039" y="16917"/>
                      </a:lnTo>
                      <a:lnTo>
                        <a:pt x="17278" y="16917"/>
                      </a:lnTo>
                      <a:cubicBezTo>
                        <a:pt x="17570" y="16917"/>
                        <a:pt x="17827" y="16840"/>
                        <a:pt x="18041" y="16685"/>
                      </a:cubicBezTo>
                      <a:cubicBezTo>
                        <a:pt x="18254" y="16531"/>
                        <a:pt x="18361" y="16345"/>
                        <a:pt x="18361" y="16134"/>
                      </a:cubicBezTo>
                      <a:cubicBezTo>
                        <a:pt x="18361" y="15987"/>
                        <a:pt x="18311" y="15855"/>
                        <a:pt x="18210" y="15734"/>
                      </a:cubicBezTo>
                      <a:lnTo>
                        <a:pt x="14039" y="10722"/>
                      </a:lnTo>
                      <a:lnTo>
                        <a:pt x="14039" y="9109"/>
                      </a:lnTo>
                      <a:lnTo>
                        <a:pt x="14802" y="9109"/>
                      </a:lnTo>
                      <a:lnTo>
                        <a:pt x="18629" y="13270"/>
                      </a:lnTo>
                      <a:cubicBezTo>
                        <a:pt x="18956" y="13620"/>
                        <a:pt x="19407" y="13792"/>
                        <a:pt x="19981" y="13792"/>
                      </a:cubicBezTo>
                      <a:cubicBezTo>
                        <a:pt x="20431" y="13792"/>
                        <a:pt x="20813" y="13678"/>
                        <a:pt x="21128" y="13451"/>
                      </a:cubicBezTo>
                      <a:cubicBezTo>
                        <a:pt x="21443" y="13223"/>
                        <a:pt x="21600" y="12947"/>
                        <a:pt x="21600" y="12621"/>
                      </a:cubicBezTo>
                      <a:cubicBezTo>
                        <a:pt x="21600" y="12385"/>
                        <a:pt x="21506" y="12172"/>
                        <a:pt x="21326" y="11977"/>
                      </a:cubicBezTo>
                      <a:lnTo>
                        <a:pt x="17010" y="7294"/>
                      </a:lnTo>
                      <a:cubicBezTo>
                        <a:pt x="16189" y="6424"/>
                        <a:pt x="15198" y="5989"/>
                        <a:pt x="14039" y="5989"/>
                      </a:cubicBezTo>
                      <a:lnTo>
                        <a:pt x="7561" y="5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8" name="ísľïḋè">
              <a:extLst>
                <a:ext uri="{FF2B5EF4-FFF2-40B4-BE49-F238E27FC236}">
                  <a16:creationId xmlns:a16="http://schemas.microsoft.com/office/drawing/2014/main" id="{B1DAC62A-9A07-4EE6-ADCB-15E92380E8A9}"/>
                </a:ext>
              </a:extLst>
            </p:cNvPr>
            <p:cNvSpPr/>
            <p:nvPr/>
          </p:nvSpPr>
          <p:spPr>
            <a:xfrm>
              <a:off x="5598103" y="3229999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89" name="îŝļïdê">
              <a:extLst>
                <a:ext uri="{FF2B5EF4-FFF2-40B4-BE49-F238E27FC236}">
                  <a16:creationId xmlns:a16="http://schemas.microsoft.com/office/drawing/2014/main" id="{FBFC031D-1051-4E6B-8590-2F4449E1931A}"/>
                </a:ext>
              </a:extLst>
            </p:cNvPr>
            <p:cNvSpPr/>
            <p:nvPr/>
          </p:nvSpPr>
          <p:spPr>
            <a:xfrm>
              <a:off x="5598103" y="4048695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90" name="iṡlidê">
              <a:extLst>
                <a:ext uri="{FF2B5EF4-FFF2-40B4-BE49-F238E27FC236}">
                  <a16:creationId xmlns:a16="http://schemas.microsoft.com/office/drawing/2014/main" id="{7177DDC8-CFAB-4F29-9B15-662BDC97537D}"/>
                </a:ext>
              </a:extLst>
            </p:cNvPr>
            <p:cNvSpPr/>
            <p:nvPr/>
          </p:nvSpPr>
          <p:spPr>
            <a:xfrm>
              <a:off x="5598103" y="4877471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91" name="íṩľíḓé">
              <a:extLst>
                <a:ext uri="{FF2B5EF4-FFF2-40B4-BE49-F238E27FC236}">
                  <a16:creationId xmlns:a16="http://schemas.microsoft.com/office/drawing/2014/main" id="{52BB1BED-675C-49F9-B991-271D46F714E6}"/>
                </a:ext>
              </a:extLst>
            </p:cNvPr>
            <p:cNvSpPr/>
            <p:nvPr/>
          </p:nvSpPr>
          <p:spPr>
            <a:xfrm>
              <a:off x="5598103" y="5696722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40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fd8c429c-ec29-489a-b156-ab7057ef6c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3C4C88-6043-4138-BB3E-D98372A0BC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43472" y="1039881"/>
            <a:ext cx="9549284" cy="5054285"/>
            <a:chOff x="1343472" y="1039881"/>
            <a:chExt cx="9549284" cy="5054285"/>
          </a:xfrm>
        </p:grpSpPr>
        <p:sp>
          <p:nvSpPr>
            <p:cNvPr id="6" name="îşľïďé">
              <a:extLst>
                <a:ext uri="{FF2B5EF4-FFF2-40B4-BE49-F238E27FC236}">
                  <a16:creationId xmlns:a16="http://schemas.microsoft.com/office/drawing/2014/main" id="{36BB8988-AA29-47A4-9DF3-9FDFC9F3300A}"/>
                </a:ext>
              </a:extLst>
            </p:cNvPr>
            <p:cNvSpPr txBox="1"/>
            <p:nvPr/>
          </p:nvSpPr>
          <p:spPr bwMode="auto">
            <a:xfrm>
              <a:off x="5409356" y="2498488"/>
              <a:ext cx="275837" cy="2698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1200" b="1" dirty="0"/>
                <a:t>30</a:t>
              </a:r>
            </a:p>
          </p:txBody>
        </p:sp>
        <p:sp>
          <p:nvSpPr>
            <p:cNvPr id="7" name="i$1íḋé">
              <a:extLst>
                <a:ext uri="{FF2B5EF4-FFF2-40B4-BE49-F238E27FC236}">
                  <a16:creationId xmlns:a16="http://schemas.microsoft.com/office/drawing/2014/main" id="{C5EB7605-1A36-4CC1-9B8D-1FE409B9AEC8}"/>
                </a:ext>
              </a:extLst>
            </p:cNvPr>
            <p:cNvSpPr txBox="1"/>
            <p:nvPr/>
          </p:nvSpPr>
          <p:spPr bwMode="auto">
            <a:xfrm>
              <a:off x="6575764" y="1393128"/>
              <a:ext cx="275837" cy="2698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1200" b="1" dirty="0"/>
                <a:t>60</a:t>
              </a:r>
            </a:p>
          </p:txBody>
        </p:sp>
        <p:sp>
          <p:nvSpPr>
            <p:cNvPr id="8" name="ïṧ1ïďé">
              <a:extLst>
                <a:ext uri="{FF2B5EF4-FFF2-40B4-BE49-F238E27FC236}">
                  <a16:creationId xmlns:a16="http://schemas.microsoft.com/office/drawing/2014/main" id="{09AC8539-8974-41F7-BF39-32B441336EDA}"/>
                </a:ext>
              </a:extLst>
            </p:cNvPr>
            <p:cNvSpPr txBox="1"/>
            <p:nvPr/>
          </p:nvSpPr>
          <p:spPr bwMode="auto">
            <a:xfrm>
              <a:off x="7747517" y="2039385"/>
              <a:ext cx="275837" cy="2698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1200" b="1" dirty="0"/>
                <a:t>40</a:t>
              </a:r>
            </a:p>
          </p:txBody>
        </p:sp>
        <p:sp>
          <p:nvSpPr>
            <p:cNvPr id="9" name="íŝľïďê">
              <a:extLst>
                <a:ext uri="{FF2B5EF4-FFF2-40B4-BE49-F238E27FC236}">
                  <a16:creationId xmlns:a16="http://schemas.microsoft.com/office/drawing/2014/main" id="{E56EEB0E-ECDA-4EBC-A50C-11B7E635B311}"/>
                </a:ext>
              </a:extLst>
            </p:cNvPr>
            <p:cNvSpPr txBox="1"/>
            <p:nvPr/>
          </p:nvSpPr>
          <p:spPr bwMode="auto">
            <a:xfrm>
              <a:off x="4255024" y="1677977"/>
              <a:ext cx="275837" cy="2698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1200" b="1"/>
                <a:t>50</a:t>
              </a:r>
            </a:p>
          </p:txBody>
        </p:sp>
        <p:sp>
          <p:nvSpPr>
            <p:cNvPr id="10" name="ïśļiďé">
              <a:extLst>
                <a:ext uri="{FF2B5EF4-FFF2-40B4-BE49-F238E27FC236}">
                  <a16:creationId xmlns:a16="http://schemas.microsoft.com/office/drawing/2014/main" id="{1AFD4592-469D-4E50-B8ED-8118D3F75D51}"/>
                </a:ext>
              </a:extLst>
            </p:cNvPr>
            <p:cNvSpPr txBox="1"/>
            <p:nvPr/>
          </p:nvSpPr>
          <p:spPr bwMode="auto">
            <a:xfrm>
              <a:off x="3076543" y="2348588"/>
              <a:ext cx="275837" cy="2698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1200" b="1" dirty="0"/>
                <a:t>35</a:t>
              </a:r>
            </a:p>
          </p:txBody>
        </p:sp>
        <p:sp>
          <p:nvSpPr>
            <p:cNvPr id="11" name="îṥľîḋe">
              <a:extLst>
                <a:ext uri="{FF2B5EF4-FFF2-40B4-BE49-F238E27FC236}">
                  <a16:creationId xmlns:a16="http://schemas.microsoft.com/office/drawing/2014/main" id="{73F2721F-27F5-4B23-852E-D770148C58DA}"/>
                </a:ext>
              </a:extLst>
            </p:cNvPr>
            <p:cNvSpPr txBox="1"/>
            <p:nvPr/>
          </p:nvSpPr>
          <p:spPr bwMode="auto">
            <a:xfrm>
              <a:off x="8569573" y="3647786"/>
              <a:ext cx="953845" cy="27621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100" dirty="0"/>
                <a:t>Text here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6</a:t>
              </a:r>
            </a:p>
          </p:txBody>
        </p:sp>
        <p:sp>
          <p:nvSpPr>
            <p:cNvPr id="12" name="iṥļiḑè">
              <a:extLst>
                <a:ext uri="{FF2B5EF4-FFF2-40B4-BE49-F238E27FC236}">
                  <a16:creationId xmlns:a16="http://schemas.microsoft.com/office/drawing/2014/main" id="{9190F9BE-89B6-438D-8D12-1F9D9C6F4F49}"/>
                </a:ext>
              </a:extLst>
            </p:cNvPr>
            <p:cNvSpPr txBox="1"/>
            <p:nvPr/>
          </p:nvSpPr>
          <p:spPr bwMode="auto">
            <a:xfrm>
              <a:off x="7408513" y="3647786"/>
              <a:ext cx="953845" cy="27621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100" dirty="0"/>
                <a:t>Text here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5</a:t>
              </a:r>
            </a:p>
          </p:txBody>
        </p:sp>
        <p:sp>
          <p:nvSpPr>
            <p:cNvPr id="13" name="iṡḻiḋè">
              <a:extLst>
                <a:ext uri="{FF2B5EF4-FFF2-40B4-BE49-F238E27FC236}">
                  <a16:creationId xmlns:a16="http://schemas.microsoft.com/office/drawing/2014/main" id="{588511C1-3171-4EC6-A426-07C8E08DC573}"/>
                </a:ext>
              </a:extLst>
            </p:cNvPr>
            <p:cNvSpPr txBox="1"/>
            <p:nvPr/>
          </p:nvSpPr>
          <p:spPr bwMode="auto">
            <a:xfrm>
              <a:off x="6236760" y="3647786"/>
              <a:ext cx="953845" cy="27621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100" dirty="0"/>
                <a:t>Text here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4</a:t>
              </a:r>
            </a:p>
          </p:txBody>
        </p:sp>
        <p:sp>
          <p:nvSpPr>
            <p:cNvPr id="14" name="îṥḷiḓé">
              <a:extLst>
                <a:ext uri="{FF2B5EF4-FFF2-40B4-BE49-F238E27FC236}">
                  <a16:creationId xmlns:a16="http://schemas.microsoft.com/office/drawing/2014/main" id="{ADDD149C-A0D5-4599-8CD3-B2B8E84B63D5}"/>
                </a:ext>
              </a:extLst>
            </p:cNvPr>
            <p:cNvSpPr txBox="1"/>
            <p:nvPr/>
          </p:nvSpPr>
          <p:spPr bwMode="auto">
            <a:xfrm>
              <a:off x="5070352" y="3647786"/>
              <a:ext cx="953845" cy="27621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100" dirty="0"/>
                <a:t>Text here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3</a:t>
              </a:r>
            </a:p>
          </p:txBody>
        </p:sp>
        <p:sp>
          <p:nvSpPr>
            <p:cNvPr id="15" name="íş1îdé">
              <a:extLst>
                <a:ext uri="{FF2B5EF4-FFF2-40B4-BE49-F238E27FC236}">
                  <a16:creationId xmlns:a16="http://schemas.microsoft.com/office/drawing/2014/main" id="{5B32D6A2-82BF-47BE-8ADF-928D1B58FAA1}"/>
                </a:ext>
              </a:extLst>
            </p:cNvPr>
            <p:cNvSpPr txBox="1"/>
            <p:nvPr/>
          </p:nvSpPr>
          <p:spPr bwMode="auto">
            <a:xfrm>
              <a:off x="2737539" y="3647786"/>
              <a:ext cx="953845" cy="27621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100" dirty="0"/>
                <a:t>Text here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1</a:t>
              </a:r>
            </a:p>
          </p:txBody>
        </p:sp>
        <p:sp>
          <p:nvSpPr>
            <p:cNvPr id="16" name="işľíďé">
              <a:extLst>
                <a:ext uri="{FF2B5EF4-FFF2-40B4-BE49-F238E27FC236}">
                  <a16:creationId xmlns:a16="http://schemas.microsoft.com/office/drawing/2014/main" id="{C450BD57-9749-43B6-AC67-629C842C77D4}"/>
                </a:ext>
              </a:extLst>
            </p:cNvPr>
            <p:cNvSpPr txBox="1"/>
            <p:nvPr/>
          </p:nvSpPr>
          <p:spPr bwMode="auto">
            <a:xfrm>
              <a:off x="3916020" y="3647786"/>
              <a:ext cx="953845" cy="27621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100" dirty="0"/>
                <a:t>Text here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2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992790D-610B-4CE0-982C-D5C40A72F026}"/>
                </a:ext>
              </a:extLst>
            </p:cNvPr>
            <p:cNvCxnSpPr/>
            <p:nvPr/>
          </p:nvCxnSpPr>
          <p:spPr>
            <a:xfrm>
              <a:off x="1343472" y="3540756"/>
              <a:ext cx="950505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î$ḻîdé">
              <a:extLst>
                <a:ext uri="{FF2B5EF4-FFF2-40B4-BE49-F238E27FC236}">
                  <a16:creationId xmlns:a16="http://schemas.microsoft.com/office/drawing/2014/main" id="{CDEDC92D-86D4-4164-AB1B-379F3D238FF6}"/>
                </a:ext>
              </a:extLst>
            </p:cNvPr>
            <p:cNvGrpSpPr/>
            <p:nvPr/>
          </p:nvGrpSpPr>
          <p:grpSpPr>
            <a:xfrm>
              <a:off x="2489124" y="2613896"/>
              <a:ext cx="1450674" cy="931857"/>
              <a:chOff x="2489124" y="2613896"/>
              <a:chExt cx="1450674" cy="931857"/>
            </a:xfrm>
          </p:grpSpPr>
          <p:sp>
            <p:nvSpPr>
              <p:cNvPr id="65" name="isļiḓè">
                <a:extLst>
                  <a:ext uri="{FF2B5EF4-FFF2-40B4-BE49-F238E27FC236}">
                    <a16:creationId xmlns:a16="http://schemas.microsoft.com/office/drawing/2014/main" id="{424CA1B0-C627-499F-B48A-D443383DA516}"/>
                  </a:ext>
                </a:extLst>
              </p:cNvPr>
              <p:cNvSpPr/>
              <p:nvPr/>
            </p:nvSpPr>
            <p:spPr>
              <a:xfrm>
                <a:off x="3215680" y="2615462"/>
                <a:ext cx="724118" cy="930291"/>
              </a:xfrm>
              <a:custGeom>
                <a:avLst/>
                <a:gdLst>
                  <a:gd name="connsiteX0" fmla="*/ 0 w 724118"/>
                  <a:gd name="connsiteY0" fmla="*/ 0 h 930291"/>
                  <a:gd name="connsiteX1" fmla="*/ 724118 w 724118"/>
                  <a:gd name="connsiteY1" fmla="*/ 930291 h 930291"/>
                  <a:gd name="connsiteX2" fmla="*/ 0 w 724118"/>
                  <a:gd name="connsiteY2" fmla="*/ 930291 h 930291"/>
                  <a:gd name="connsiteX3" fmla="*/ 0 w 724118"/>
                  <a:gd name="connsiteY3" fmla="*/ 0 h 93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4118" h="930291">
                    <a:moveTo>
                      <a:pt x="0" y="0"/>
                    </a:moveTo>
                    <a:lnTo>
                      <a:pt x="724118" y="930291"/>
                    </a:lnTo>
                    <a:lnTo>
                      <a:pt x="0" y="930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1iḑé">
                <a:extLst>
                  <a:ext uri="{FF2B5EF4-FFF2-40B4-BE49-F238E27FC236}">
                    <a16:creationId xmlns:a16="http://schemas.microsoft.com/office/drawing/2014/main" id="{141B5759-40A8-4FF3-A18E-1858C5F410E5}"/>
                  </a:ext>
                </a:extLst>
              </p:cNvPr>
              <p:cNvSpPr/>
              <p:nvPr/>
            </p:nvSpPr>
            <p:spPr>
              <a:xfrm>
                <a:off x="2489124" y="2613896"/>
                <a:ext cx="726557" cy="931857"/>
              </a:xfrm>
              <a:custGeom>
                <a:avLst/>
                <a:gdLst>
                  <a:gd name="connsiteX0" fmla="*/ 725338 w 726557"/>
                  <a:gd name="connsiteY0" fmla="*/ 0 h 931857"/>
                  <a:gd name="connsiteX1" fmla="*/ 726557 w 726557"/>
                  <a:gd name="connsiteY1" fmla="*/ 1566 h 931857"/>
                  <a:gd name="connsiteX2" fmla="*/ 726557 w 726557"/>
                  <a:gd name="connsiteY2" fmla="*/ 931857 h 931857"/>
                  <a:gd name="connsiteX3" fmla="*/ 0 w 726557"/>
                  <a:gd name="connsiteY3" fmla="*/ 931857 h 931857"/>
                  <a:gd name="connsiteX4" fmla="*/ 725338 w 726557"/>
                  <a:gd name="connsiteY4" fmla="*/ 0 h 9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557" h="931857">
                    <a:moveTo>
                      <a:pt x="725338" y="0"/>
                    </a:moveTo>
                    <a:lnTo>
                      <a:pt x="726557" y="1566"/>
                    </a:lnTo>
                    <a:lnTo>
                      <a:pt x="726557" y="931857"/>
                    </a:lnTo>
                    <a:lnTo>
                      <a:pt x="0" y="931857"/>
                    </a:lnTo>
                    <a:lnTo>
                      <a:pt x="7253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ï$ļíḓé">
              <a:extLst>
                <a:ext uri="{FF2B5EF4-FFF2-40B4-BE49-F238E27FC236}">
                  <a16:creationId xmlns:a16="http://schemas.microsoft.com/office/drawing/2014/main" id="{EBB5C429-E37B-4D32-9122-7504A15528FC}"/>
                </a:ext>
              </a:extLst>
            </p:cNvPr>
            <p:cNvGrpSpPr/>
            <p:nvPr/>
          </p:nvGrpSpPr>
          <p:grpSpPr>
            <a:xfrm>
              <a:off x="3667605" y="1934973"/>
              <a:ext cx="1450675" cy="1610779"/>
              <a:chOff x="3667605" y="1934973"/>
              <a:chExt cx="1450675" cy="1610779"/>
            </a:xfrm>
          </p:grpSpPr>
          <p:sp>
            <p:nvSpPr>
              <p:cNvPr id="63" name="ïŝḻiḑè">
                <a:extLst>
                  <a:ext uri="{FF2B5EF4-FFF2-40B4-BE49-F238E27FC236}">
                    <a16:creationId xmlns:a16="http://schemas.microsoft.com/office/drawing/2014/main" id="{03276D99-9D3C-4F17-950C-A144002565CD}"/>
                  </a:ext>
                </a:extLst>
              </p:cNvPr>
              <p:cNvSpPr/>
              <p:nvPr/>
            </p:nvSpPr>
            <p:spPr>
              <a:xfrm>
                <a:off x="4387093" y="1934973"/>
                <a:ext cx="731187" cy="1610779"/>
              </a:xfrm>
              <a:custGeom>
                <a:avLst/>
                <a:gdLst>
                  <a:gd name="connsiteX0" fmla="*/ 5850 w 731187"/>
                  <a:gd name="connsiteY0" fmla="*/ 0 h 1610779"/>
                  <a:gd name="connsiteX1" fmla="*/ 731187 w 731187"/>
                  <a:gd name="connsiteY1" fmla="*/ 1610779 h 1610779"/>
                  <a:gd name="connsiteX2" fmla="*/ 0 w 731187"/>
                  <a:gd name="connsiteY2" fmla="*/ 1610779 h 1610779"/>
                  <a:gd name="connsiteX3" fmla="*/ 0 w 731187"/>
                  <a:gd name="connsiteY3" fmla="*/ 12991 h 1610779"/>
                  <a:gd name="connsiteX4" fmla="*/ 5850 w 731187"/>
                  <a:gd name="connsiteY4" fmla="*/ 0 h 16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187" h="1610779">
                    <a:moveTo>
                      <a:pt x="5850" y="0"/>
                    </a:moveTo>
                    <a:lnTo>
                      <a:pt x="731187" y="1610779"/>
                    </a:lnTo>
                    <a:lnTo>
                      <a:pt x="0" y="1610779"/>
                    </a:lnTo>
                    <a:lnTo>
                      <a:pt x="0" y="12991"/>
                    </a:lnTo>
                    <a:lnTo>
                      <a:pt x="585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ṩḷïḍè">
                <a:extLst>
                  <a:ext uri="{FF2B5EF4-FFF2-40B4-BE49-F238E27FC236}">
                    <a16:creationId xmlns:a16="http://schemas.microsoft.com/office/drawing/2014/main" id="{5BF0E0F9-56E8-4E1B-808A-E238C582266C}"/>
                  </a:ext>
                </a:extLst>
              </p:cNvPr>
              <p:cNvSpPr/>
              <p:nvPr/>
            </p:nvSpPr>
            <p:spPr>
              <a:xfrm>
                <a:off x="3667605" y="1947964"/>
                <a:ext cx="719488" cy="1597788"/>
              </a:xfrm>
              <a:custGeom>
                <a:avLst/>
                <a:gdLst>
                  <a:gd name="connsiteX0" fmla="*/ 719488 w 719488"/>
                  <a:gd name="connsiteY0" fmla="*/ 0 h 1597788"/>
                  <a:gd name="connsiteX1" fmla="*/ 719488 w 719488"/>
                  <a:gd name="connsiteY1" fmla="*/ 1597788 h 1597788"/>
                  <a:gd name="connsiteX2" fmla="*/ 0 w 719488"/>
                  <a:gd name="connsiteY2" fmla="*/ 1597788 h 1597788"/>
                  <a:gd name="connsiteX3" fmla="*/ 719488 w 719488"/>
                  <a:gd name="connsiteY3" fmla="*/ 0 h 159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9488" h="1597788">
                    <a:moveTo>
                      <a:pt x="719488" y="0"/>
                    </a:moveTo>
                    <a:lnTo>
                      <a:pt x="719488" y="1597788"/>
                    </a:lnTo>
                    <a:lnTo>
                      <a:pt x="0" y="1597788"/>
                    </a:lnTo>
                    <a:lnTo>
                      <a:pt x="719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íşḻïḑè">
              <a:extLst>
                <a:ext uri="{FF2B5EF4-FFF2-40B4-BE49-F238E27FC236}">
                  <a16:creationId xmlns:a16="http://schemas.microsoft.com/office/drawing/2014/main" id="{8E673BEA-6DDB-400E-BA6B-4B08392D985A}"/>
                </a:ext>
              </a:extLst>
            </p:cNvPr>
            <p:cNvGrpSpPr/>
            <p:nvPr/>
          </p:nvGrpSpPr>
          <p:grpSpPr>
            <a:xfrm>
              <a:off x="4821937" y="2765568"/>
              <a:ext cx="1450675" cy="780185"/>
              <a:chOff x="4821937" y="2765568"/>
              <a:chExt cx="1450675" cy="780185"/>
            </a:xfrm>
          </p:grpSpPr>
          <p:sp>
            <p:nvSpPr>
              <p:cNvPr id="61" name="iṩľïdé">
                <a:extLst>
                  <a:ext uri="{FF2B5EF4-FFF2-40B4-BE49-F238E27FC236}">
                    <a16:creationId xmlns:a16="http://schemas.microsoft.com/office/drawing/2014/main" id="{509C3DAC-B8B1-4CB4-8570-AA25E447DA22}"/>
                  </a:ext>
                </a:extLst>
              </p:cNvPr>
              <p:cNvSpPr/>
              <p:nvPr/>
            </p:nvSpPr>
            <p:spPr>
              <a:xfrm>
                <a:off x="5558505" y="2777646"/>
                <a:ext cx="714107" cy="768106"/>
              </a:xfrm>
              <a:custGeom>
                <a:avLst/>
                <a:gdLst>
                  <a:gd name="connsiteX0" fmla="*/ 0 w 714107"/>
                  <a:gd name="connsiteY0" fmla="*/ 0 h 768106"/>
                  <a:gd name="connsiteX1" fmla="*/ 714107 w 714107"/>
                  <a:gd name="connsiteY1" fmla="*/ 768106 h 768106"/>
                  <a:gd name="connsiteX2" fmla="*/ 0 w 714107"/>
                  <a:gd name="connsiteY2" fmla="*/ 768106 h 768106"/>
                  <a:gd name="connsiteX3" fmla="*/ 0 w 714107"/>
                  <a:gd name="connsiteY3" fmla="*/ 0 h 76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107" h="768106">
                    <a:moveTo>
                      <a:pt x="0" y="0"/>
                    </a:moveTo>
                    <a:lnTo>
                      <a:pt x="714107" y="768106"/>
                    </a:lnTo>
                    <a:lnTo>
                      <a:pt x="0" y="768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ṣļiďe">
                <a:extLst>
                  <a:ext uri="{FF2B5EF4-FFF2-40B4-BE49-F238E27FC236}">
                    <a16:creationId xmlns:a16="http://schemas.microsoft.com/office/drawing/2014/main" id="{B1C48A7B-A8ED-4389-80B9-71B0D4F39B4F}"/>
                  </a:ext>
                </a:extLst>
              </p:cNvPr>
              <p:cNvSpPr/>
              <p:nvPr/>
            </p:nvSpPr>
            <p:spPr>
              <a:xfrm>
                <a:off x="4821937" y="2765568"/>
                <a:ext cx="736568" cy="780185"/>
              </a:xfrm>
              <a:custGeom>
                <a:avLst/>
                <a:gdLst>
                  <a:gd name="connsiteX0" fmla="*/ 725338 w 736568"/>
                  <a:gd name="connsiteY0" fmla="*/ 0 h 780185"/>
                  <a:gd name="connsiteX1" fmla="*/ 736568 w 736568"/>
                  <a:gd name="connsiteY1" fmla="*/ 12079 h 780185"/>
                  <a:gd name="connsiteX2" fmla="*/ 736568 w 736568"/>
                  <a:gd name="connsiteY2" fmla="*/ 780185 h 780185"/>
                  <a:gd name="connsiteX3" fmla="*/ 0 w 736568"/>
                  <a:gd name="connsiteY3" fmla="*/ 780185 h 780185"/>
                  <a:gd name="connsiteX4" fmla="*/ 725338 w 736568"/>
                  <a:gd name="connsiteY4" fmla="*/ 0 h 780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568" h="780185">
                    <a:moveTo>
                      <a:pt x="725338" y="0"/>
                    </a:moveTo>
                    <a:lnTo>
                      <a:pt x="736568" y="12079"/>
                    </a:lnTo>
                    <a:lnTo>
                      <a:pt x="736568" y="780185"/>
                    </a:lnTo>
                    <a:lnTo>
                      <a:pt x="0" y="780185"/>
                    </a:lnTo>
                    <a:lnTo>
                      <a:pt x="7253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išlïḋê">
              <a:extLst>
                <a:ext uri="{FF2B5EF4-FFF2-40B4-BE49-F238E27FC236}">
                  <a16:creationId xmlns:a16="http://schemas.microsoft.com/office/drawing/2014/main" id="{1C90F4A8-3D57-41B7-B91C-6C5ED6D60409}"/>
                </a:ext>
              </a:extLst>
            </p:cNvPr>
            <p:cNvGrpSpPr/>
            <p:nvPr/>
          </p:nvGrpSpPr>
          <p:grpSpPr>
            <a:xfrm>
              <a:off x="5988344" y="1657368"/>
              <a:ext cx="1450676" cy="1888384"/>
              <a:chOff x="5988344" y="1657368"/>
              <a:chExt cx="1450676" cy="1888384"/>
            </a:xfrm>
          </p:grpSpPr>
          <p:sp>
            <p:nvSpPr>
              <p:cNvPr id="59" name="ïṥḷídè">
                <a:extLst>
                  <a:ext uri="{FF2B5EF4-FFF2-40B4-BE49-F238E27FC236}">
                    <a16:creationId xmlns:a16="http://schemas.microsoft.com/office/drawing/2014/main" id="{CCB5611F-E2F7-410E-BB4C-5DF80DA86F4E}"/>
                  </a:ext>
                </a:extLst>
              </p:cNvPr>
              <p:cNvSpPr/>
              <p:nvPr/>
            </p:nvSpPr>
            <p:spPr>
              <a:xfrm>
                <a:off x="6708069" y="1657368"/>
                <a:ext cx="730951" cy="1888384"/>
              </a:xfrm>
              <a:custGeom>
                <a:avLst/>
                <a:gdLst>
                  <a:gd name="connsiteX0" fmla="*/ 5614 w 730951"/>
                  <a:gd name="connsiteY0" fmla="*/ 0 h 1888384"/>
                  <a:gd name="connsiteX1" fmla="*/ 730951 w 730951"/>
                  <a:gd name="connsiteY1" fmla="*/ 1888384 h 1888384"/>
                  <a:gd name="connsiteX2" fmla="*/ 0 w 730951"/>
                  <a:gd name="connsiteY2" fmla="*/ 1888384 h 1888384"/>
                  <a:gd name="connsiteX3" fmla="*/ 0 w 730951"/>
                  <a:gd name="connsiteY3" fmla="*/ 14616 h 1888384"/>
                  <a:gd name="connsiteX4" fmla="*/ 5614 w 730951"/>
                  <a:gd name="connsiteY4" fmla="*/ 0 h 1888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951" h="1888384">
                    <a:moveTo>
                      <a:pt x="5614" y="0"/>
                    </a:moveTo>
                    <a:lnTo>
                      <a:pt x="730951" y="1888384"/>
                    </a:lnTo>
                    <a:lnTo>
                      <a:pt x="0" y="1888384"/>
                    </a:lnTo>
                    <a:lnTo>
                      <a:pt x="0" y="14616"/>
                    </a:lnTo>
                    <a:lnTo>
                      <a:pt x="561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ľíḑè">
                <a:extLst>
                  <a:ext uri="{FF2B5EF4-FFF2-40B4-BE49-F238E27FC236}">
                    <a16:creationId xmlns:a16="http://schemas.microsoft.com/office/drawing/2014/main" id="{CE182B32-F51D-4059-818E-7348EF2FA0BD}"/>
                  </a:ext>
                </a:extLst>
              </p:cNvPr>
              <p:cNvSpPr/>
              <p:nvPr/>
            </p:nvSpPr>
            <p:spPr>
              <a:xfrm>
                <a:off x="5988344" y="1671984"/>
                <a:ext cx="719724" cy="1873768"/>
              </a:xfrm>
              <a:custGeom>
                <a:avLst/>
                <a:gdLst>
                  <a:gd name="connsiteX0" fmla="*/ 719724 w 719724"/>
                  <a:gd name="connsiteY0" fmla="*/ 0 h 1873768"/>
                  <a:gd name="connsiteX1" fmla="*/ 719724 w 719724"/>
                  <a:gd name="connsiteY1" fmla="*/ 1873768 h 1873768"/>
                  <a:gd name="connsiteX2" fmla="*/ 0 w 719724"/>
                  <a:gd name="connsiteY2" fmla="*/ 1873768 h 1873768"/>
                  <a:gd name="connsiteX3" fmla="*/ 719724 w 719724"/>
                  <a:gd name="connsiteY3" fmla="*/ 0 h 1873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9724" h="1873768">
                    <a:moveTo>
                      <a:pt x="719724" y="0"/>
                    </a:moveTo>
                    <a:lnTo>
                      <a:pt x="719724" y="1873768"/>
                    </a:lnTo>
                    <a:lnTo>
                      <a:pt x="0" y="1873768"/>
                    </a:lnTo>
                    <a:lnTo>
                      <a:pt x="7197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ísļïḓê">
              <a:extLst>
                <a:ext uri="{FF2B5EF4-FFF2-40B4-BE49-F238E27FC236}">
                  <a16:creationId xmlns:a16="http://schemas.microsoft.com/office/drawing/2014/main" id="{D43BAA33-8D28-4138-B1AF-396C513E1497}"/>
                </a:ext>
              </a:extLst>
            </p:cNvPr>
            <p:cNvGrpSpPr/>
            <p:nvPr/>
          </p:nvGrpSpPr>
          <p:grpSpPr>
            <a:xfrm>
              <a:off x="7160097" y="2282754"/>
              <a:ext cx="1450676" cy="1262998"/>
              <a:chOff x="7160097" y="2282754"/>
              <a:chExt cx="1450676" cy="1262998"/>
            </a:xfrm>
          </p:grpSpPr>
          <p:sp>
            <p:nvSpPr>
              <p:cNvPr id="57" name="îšliḑè">
                <a:extLst>
                  <a:ext uri="{FF2B5EF4-FFF2-40B4-BE49-F238E27FC236}">
                    <a16:creationId xmlns:a16="http://schemas.microsoft.com/office/drawing/2014/main" id="{0632094C-ADD5-4D2F-964A-0986E26EB0FD}"/>
                  </a:ext>
                </a:extLst>
              </p:cNvPr>
              <p:cNvSpPr/>
              <p:nvPr/>
            </p:nvSpPr>
            <p:spPr>
              <a:xfrm>
                <a:off x="7889006" y="2288970"/>
                <a:ext cx="721767" cy="1256782"/>
              </a:xfrm>
              <a:custGeom>
                <a:avLst/>
                <a:gdLst>
                  <a:gd name="connsiteX0" fmla="*/ 0 w 721767"/>
                  <a:gd name="connsiteY0" fmla="*/ 0 h 1256782"/>
                  <a:gd name="connsiteX1" fmla="*/ 721767 w 721767"/>
                  <a:gd name="connsiteY1" fmla="*/ 1256782 h 1256782"/>
                  <a:gd name="connsiteX2" fmla="*/ 0 w 721767"/>
                  <a:gd name="connsiteY2" fmla="*/ 1256782 h 1256782"/>
                  <a:gd name="connsiteX3" fmla="*/ 0 w 721767"/>
                  <a:gd name="connsiteY3" fmla="*/ 0 h 125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767" h="1256782">
                    <a:moveTo>
                      <a:pt x="0" y="0"/>
                    </a:moveTo>
                    <a:lnTo>
                      <a:pt x="721767" y="1256782"/>
                    </a:lnTo>
                    <a:lnTo>
                      <a:pt x="0" y="1256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ṡḷíďè">
                <a:extLst>
                  <a:ext uri="{FF2B5EF4-FFF2-40B4-BE49-F238E27FC236}">
                    <a16:creationId xmlns:a16="http://schemas.microsoft.com/office/drawing/2014/main" id="{83729310-523C-4636-9C1F-12120F833EF7}"/>
                  </a:ext>
                </a:extLst>
              </p:cNvPr>
              <p:cNvSpPr/>
              <p:nvPr/>
            </p:nvSpPr>
            <p:spPr>
              <a:xfrm>
                <a:off x="7160097" y="2282754"/>
                <a:ext cx="728908" cy="1262998"/>
              </a:xfrm>
              <a:custGeom>
                <a:avLst/>
                <a:gdLst>
                  <a:gd name="connsiteX0" fmla="*/ 725338 w 728908"/>
                  <a:gd name="connsiteY0" fmla="*/ 0 h 1262998"/>
                  <a:gd name="connsiteX1" fmla="*/ 728908 w 728908"/>
                  <a:gd name="connsiteY1" fmla="*/ 6216 h 1262998"/>
                  <a:gd name="connsiteX2" fmla="*/ 728908 w 728908"/>
                  <a:gd name="connsiteY2" fmla="*/ 1262998 h 1262998"/>
                  <a:gd name="connsiteX3" fmla="*/ 0 w 728908"/>
                  <a:gd name="connsiteY3" fmla="*/ 1262998 h 1262998"/>
                  <a:gd name="connsiteX4" fmla="*/ 725338 w 728908"/>
                  <a:gd name="connsiteY4" fmla="*/ 0 h 126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908" h="1262998">
                    <a:moveTo>
                      <a:pt x="725338" y="0"/>
                    </a:moveTo>
                    <a:lnTo>
                      <a:pt x="728908" y="6216"/>
                    </a:lnTo>
                    <a:lnTo>
                      <a:pt x="728908" y="1262998"/>
                    </a:lnTo>
                    <a:lnTo>
                      <a:pt x="0" y="1262998"/>
                    </a:lnTo>
                    <a:lnTo>
                      <a:pt x="7253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iṥļíde">
              <a:extLst>
                <a:ext uri="{FF2B5EF4-FFF2-40B4-BE49-F238E27FC236}">
                  <a16:creationId xmlns:a16="http://schemas.microsoft.com/office/drawing/2014/main" id="{55C05DE4-2856-448B-B289-279CFAEF0B9F}"/>
                </a:ext>
              </a:extLst>
            </p:cNvPr>
            <p:cNvGrpSpPr/>
            <p:nvPr/>
          </p:nvGrpSpPr>
          <p:grpSpPr>
            <a:xfrm>
              <a:off x="8321158" y="1354060"/>
              <a:ext cx="1450674" cy="2191693"/>
              <a:chOff x="8321158" y="1354060"/>
              <a:chExt cx="1450674" cy="2191693"/>
            </a:xfrm>
          </p:grpSpPr>
          <p:sp>
            <p:nvSpPr>
              <p:cNvPr id="55" name="islîdê">
                <a:extLst>
                  <a:ext uri="{FF2B5EF4-FFF2-40B4-BE49-F238E27FC236}">
                    <a16:creationId xmlns:a16="http://schemas.microsoft.com/office/drawing/2014/main" id="{7591CB58-AA93-40B5-9FDB-C5D9E7525170}"/>
                  </a:ext>
                </a:extLst>
              </p:cNvPr>
              <p:cNvSpPr/>
              <p:nvPr/>
            </p:nvSpPr>
            <p:spPr>
              <a:xfrm>
                <a:off x="9042924" y="1354060"/>
                <a:ext cx="728908" cy="2191693"/>
              </a:xfrm>
              <a:custGeom>
                <a:avLst/>
                <a:gdLst>
                  <a:gd name="connsiteX0" fmla="*/ 3571 w 728908"/>
                  <a:gd name="connsiteY0" fmla="*/ 0 h 2191693"/>
                  <a:gd name="connsiteX1" fmla="*/ 728908 w 728908"/>
                  <a:gd name="connsiteY1" fmla="*/ 2191693 h 2191693"/>
                  <a:gd name="connsiteX2" fmla="*/ 0 w 728908"/>
                  <a:gd name="connsiteY2" fmla="*/ 2191693 h 2191693"/>
                  <a:gd name="connsiteX3" fmla="*/ 0 w 728908"/>
                  <a:gd name="connsiteY3" fmla="*/ 10790 h 2191693"/>
                  <a:gd name="connsiteX4" fmla="*/ 3571 w 728908"/>
                  <a:gd name="connsiteY4" fmla="*/ 0 h 219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908" h="2191693">
                    <a:moveTo>
                      <a:pt x="3571" y="0"/>
                    </a:moveTo>
                    <a:lnTo>
                      <a:pt x="728908" y="2191693"/>
                    </a:lnTo>
                    <a:lnTo>
                      <a:pt x="0" y="2191693"/>
                    </a:lnTo>
                    <a:lnTo>
                      <a:pt x="0" y="10790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ṧḷïḋe">
                <a:extLst>
                  <a:ext uri="{FF2B5EF4-FFF2-40B4-BE49-F238E27FC236}">
                    <a16:creationId xmlns:a16="http://schemas.microsoft.com/office/drawing/2014/main" id="{D834366D-D92D-4121-BD64-4DA9CCD93EF9}"/>
                  </a:ext>
                </a:extLst>
              </p:cNvPr>
              <p:cNvSpPr/>
              <p:nvPr/>
            </p:nvSpPr>
            <p:spPr>
              <a:xfrm>
                <a:off x="8321158" y="1364850"/>
                <a:ext cx="721767" cy="2180903"/>
              </a:xfrm>
              <a:custGeom>
                <a:avLst/>
                <a:gdLst>
                  <a:gd name="connsiteX0" fmla="*/ 721767 w 721767"/>
                  <a:gd name="connsiteY0" fmla="*/ 0 h 2180903"/>
                  <a:gd name="connsiteX1" fmla="*/ 721767 w 721767"/>
                  <a:gd name="connsiteY1" fmla="*/ 2180903 h 2180903"/>
                  <a:gd name="connsiteX2" fmla="*/ 0 w 721767"/>
                  <a:gd name="connsiteY2" fmla="*/ 2180903 h 2180903"/>
                  <a:gd name="connsiteX3" fmla="*/ 721767 w 721767"/>
                  <a:gd name="connsiteY3" fmla="*/ 0 h 218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767" h="2180903">
                    <a:moveTo>
                      <a:pt x="721767" y="0"/>
                    </a:moveTo>
                    <a:lnTo>
                      <a:pt x="721767" y="2180903"/>
                    </a:lnTo>
                    <a:lnTo>
                      <a:pt x="0" y="2180903"/>
                    </a:lnTo>
                    <a:lnTo>
                      <a:pt x="721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îṣľíḍè">
              <a:extLst>
                <a:ext uri="{FF2B5EF4-FFF2-40B4-BE49-F238E27FC236}">
                  <a16:creationId xmlns:a16="http://schemas.microsoft.com/office/drawing/2014/main" id="{ED3A1AA8-50CA-4D27-8BC4-C6A47E1B4728}"/>
                </a:ext>
              </a:extLst>
            </p:cNvPr>
            <p:cNvSpPr txBox="1"/>
            <p:nvPr/>
          </p:nvSpPr>
          <p:spPr bwMode="auto">
            <a:xfrm>
              <a:off x="8885157" y="1039881"/>
              <a:ext cx="322677" cy="31476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1400" b="1" dirty="0"/>
                <a:t>70</a:t>
              </a:r>
            </a:p>
          </p:txBody>
        </p:sp>
        <p:grpSp>
          <p:nvGrpSpPr>
            <p:cNvPr id="25" name="îšḷïḋê">
              <a:extLst>
                <a:ext uri="{FF2B5EF4-FFF2-40B4-BE49-F238E27FC236}">
                  <a16:creationId xmlns:a16="http://schemas.microsoft.com/office/drawing/2014/main" id="{971B865C-07A5-4DB0-8467-9FDD74A84D63}"/>
                </a:ext>
              </a:extLst>
            </p:cNvPr>
            <p:cNvGrpSpPr/>
            <p:nvPr/>
          </p:nvGrpSpPr>
          <p:grpSpPr>
            <a:xfrm>
              <a:off x="7875888" y="4387356"/>
              <a:ext cx="612068" cy="575396"/>
              <a:chOff x="7875888" y="4387356"/>
              <a:chExt cx="612068" cy="575396"/>
            </a:xfrm>
          </p:grpSpPr>
          <p:sp>
            <p:nvSpPr>
              <p:cNvPr id="53" name="ïṣḻiḋe">
                <a:extLst>
                  <a:ext uri="{FF2B5EF4-FFF2-40B4-BE49-F238E27FC236}">
                    <a16:creationId xmlns:a16="http://schemas.microsoft.com/office/drawing/2014/main" id="{D640A607-BA93-4EDA-8668-624D7076632E}"/>
                  </a:ext>
                </a:extLst>
              </p:cNvPr>
              <p:cNvSpPr/>
              <p:nvPr/>
            </p:nvSpPr>
            <p:spPr>
              <a:xfrm>
                <a:off x="7875888" y="4387356"/>
                <a:ext cx="612068" cy="575396"/>
              </a:xfrm>
              <a:prstGeom prst="hept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ş1iḋé">
                <a:extLst>
                  <a:ext uri="{FF2B5EF4-FFF2-40B4-BE49-F238E27FC236}">
                    <a16:creationId xmlns:a16="http://schemas.microsoft.com/office/drawing/2014/main" id="{1E1A781C-1478-4442-A8F0-5A99CB81EDB4}"/>
                  </a:ext>
                </a:extLst>
              </p:cNvPr>
              <p:cNvSpPr/>
              <p:nvPr/>
            </p:nvSpPr>
            <p:spPr bwMode="auto">
              <a:xfrm>
                <a:off x="7969826" y="4478806"/>
                <a:ext cx="424192" cy="424192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6" name="ïś1ïḑè">
              <a:extLst>
                <a:ext uri="{FF2B5EF4-FFF2-40B4-BE49-F238E27FC236}">
                  <a16:creationId xmlns:a16="http://schemas.microsoft.com/office/drawing/2014/main" id="{9A570C30-7290-4A2E-BA03-9D0CBC3CFA6F}"/>
                </a:ext>
              </a:extLst>
            </p:cNvPr>
            <p:cNvGrpSpPr/>
            <p:nvPr/>
          </p:nvGrpSpPr>
          <p:grpSpPr>
            <a:xfrm>
              <a:off x="1487488" y="4387356"/>
              <a:ext cx="612068" cy="575396"/>
              <a:chOff x="1487488" y="4387356"/>
              <a:chExt cx="612068" cy="575396"/>
            </a:xfrm>
          </p:grpSpPr>
          <p:sp>
            <p:nvSpPr>
              <p:cNvPr id="51" name="íṣļíḋê">
                <a:extLst>
                  <a:ext uri="{FF2B5EF4-FFF2-40B4-BE49-F238E27FC236}">
                    <a16:creationId xmlns:a16="http://schemas.microsoft.com/office/drawing/2014/main" id="{4A150054-4E66-473D-84B5-AAC996AF3804}"/>
                  </a:ext>
                </a:extLst>
              </p:cNvPr>
              <p:cNvSpPr/>
              <p:nvPr/>
            </p:nvSpPr>
            <p:spPr>
              <a:xfrm>
                <a:off x="1487488" y="4387356"/>
                <a:ext cx="612068" cy="575396"/>
              </a:xfrm>
              <a:prstGeom prst="hept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š1íḍê">
                <a:extLst>
                  <a:ext uri="{FF2B5EF4-FFF2-40B4-BE49-F238E27FC236}">
                    <a16:creationId xmlns:a16="http://schemas.microsoft.com/office/drawing/2014/main" id="{B748A9F3-B32D-4765-A29F-E522BA4DC7DA}"/>
                  </a:ext>
                </a:extLst>
              </p:cNvPr>
              <p:cNvSpPr/>
              <p:nvPr/>
            </p:nvSpPr>
            <p:spPr bwMode="auto">
              <a:xfrm>
                <a:off x="1581426" y="4476207"/>
                <a:ext cx="424192" cy="424192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7" name="íṧḷïḋé">
              <a:extLst>
                <a:ext uri="{FF2B5EF4-FFF2-40B4-BE49-F238E27FC236}">
                  <a16:creationId xmlns:a16="http://schemas.microsoft.com/office/drawing/2014/main" id="{AE4F2E49-B222-46A2-9A88-03F3ED397BF6}"/>
                </a:ext>
              </a:extLst>
            </p:cNvPr>
            <p:cNvGrpSpPr/>
            <p:nvPr/>
          </p:nvGrpSpPr>
          <p:grpSpPr>
            <a:xfrm>
              <a:off x="4681688" y="4387356"/>
              <a:ext cx="612068" cy="575396"/>
              <a:chOff x="4681688" y="4387356"/>
              <a:chExt cx="612068" cy="575396"/>
            </a:xfrm>
          </p:grpSpPr>
          <p:sp>
            <p:nvSpPr>
              <p:cNvPr id="49" name="îṧļiḍê">
                <a:extLst>
                  <a:ext uri="{FF2B5EF4-FFF2-40B4-BE49-F238E27FC236}">
                    <a16:creationId xmlns:a16="http://schemas.microsoft.com/office/drawing/2014/main" id="{16ACFDAA-F729-4A86-AA3D-7700CB448809}"/>
                  </a:ext>
                </a:extLst>
              </p:cNvPr>
              <p:cNvSpPr/>
              <p:nvPr/>
            </p:nvSpPr>
            <p:spPr>
              <a:xfrm>
                <a:off x="4681688" y="4387356"/>
                <a:ext cx="612068" cy="575396"/>
              </a:xfrm>
              <a:prstGeom prst="hept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ṩḻíḋè">
                <a:extLst>
                  <a:ext uri="{FF2B5EF4-FFF2-40B4-BE49-F238E27FC236}">
                    <a16:creationId xmlns:a16="http://schemas.microsoft.com/office/drawing/2014/main" id="{8AB29BBF-6E40-4BF9-A679-7B733601DCD1}"/>
                  </a:ext>
                </a:extLst>
              </p:cNvPr>
              <p:cNvSpPr/>
              <p:nvPr/>
            </p:nvSpPr>
            <p:spPr bwMode="auto">
              <a:xfrm>
                <a:off x="4775626" y="4469072"/>
                <a:ext cx="424192" cy="424192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íŝḻiḋe">
              <a:extLst>
                <a:ext uri="{FF2B5EF4-FFF2-40B4-BE49-F238E27FC236}">
                  <a16:creationId xmlns:a16="http://schemas.microsoft.com/office/drawing/2014/main" id="{D60A7EC7-DCC9-4C59-8375-77F95982DF49}"/>
                </a:ext>
              </a:extLst>
            </p:cNvPr>
            <p:cNvGrpSpPr/>
            <p:nvPr/>
          </p:nvGrpSpPr>
          <p:grpSpPr>
            <a:xfrm>
              <a:off x="1487488" y="5409888"/>
              <a:ext cx="612068" cy="575396"/>
              <a:chOff x="1487488" y="5409888"/>
              <a:chExt cx="612068" cy="575396"/>
            </a:xfrm>
          </p:grpSpPr>
          <p:sp>
            <p:nvSpPr>
              <p:cNvPr id="47" name="íSḷiḍe">
                <a:extLst>
                  <a:ext uri="{FF2B5EF4-FFF2-40B4-BE49-F238E27FC236}">
                    <a16:creationId xmlns:a16="http://schemas.microsoft.com/office/drawing/2014/main" id="{3D0A1936-071E-42DC-9871-48087C648D94}"/>
                  </a:ext>
                </a:extLst>
              </p:cNvPr>
              <p:cNvSpPr/>
              <p:nvPr/>
            </p:nvSpPr>
            <p:spPr>
              <a:xfrm>
                <a:off x="1487488" y="5409888"/>
                <a:ext cx="612068" cy="575396"/>
              </a:xfrm>
              <a:prstGeom prst="hept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şľíḍé">
                <a:extLst>
                  <a:ext uri="{FF2B5EF4-FFF2-40B4-BE49-F238E27FC236}">
                    <a16:creationId xmlns:a16="http://schemas.microsoft.com/office/drawing/2014/main" id="{E2CF5E61-FCA6-486E-A217-84462B1AE2A3}"/>
                  </a:ext>
                </a:extLst>
              </p:cNvPr>
              <p:cNvSpPr/>
              <p:nvPr/>
            </p:nvSpPr>
            <p:spPr bwMode="auto">
              <a:xfrm>
                <a:off x="1581426" y="5503528"/>
                <a:ext cx="424192" cy="42419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9" name="iSļîde">
              <a:extLst>
                <a:ext uri="{FF2B5EF4-FFF2-40B4-BE49-F238E27FC236}">
                  <a16:creationId xmlns:a16="http://schemas.microsoft.com/office/drawing/2014/main" id="{996358FC-FCF7-4BD4-B8F1-D27843B16840}"/>
                </a:ext>
              </a:extLst>
            </p:cNvPr>
            <p:cNvGrpSpPr/>
            <p:nvPr/>
          </p:nvGrpSpPr>
          <p:grpSpPr>
            <a:xfrm>
              <a:off x="4681688" y="5409888"/>
              <a:ext cx="612068" cy="575396"/>
              <a:chOff x="4681688" y="5409888"/>
              <a:chExt cx="612068" cy="575396"/>
            </a:xfrm>
          </p:grpSpPr>
          <p:sp>
            <p:nvSpPr>
              <p:cNvPr id="45" name="îśľíḍé">
                <a:extLst>
                  <a:ext uri="{FF2B5EF4-FFF2-40B4-BE49-F238E27FC236}">
                    <a16:creationId xmlns:a16="http://schemas.microsoft.com/office/drawing/2014/main" id="{DF41741E-AD39-4A12-BDF3-AF7DC3CD1272}"/>
                  </a:ext>
                </a:extLst>
              </p:cNvPr>
              <p:cNvSpPr/>
              <p:nvPr/>
            </p:nvSpPr>
            <p:spPr>
              <a:xfrm>
                <a:off x="4681688" y="5409888"/>
                <a:ext cx="612068" cy="575396"/>
              </a:xfrm>
              <a:prstGeom prst="heptagon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ṣlïḍé">
                <a:extLst>
                  <a:ext uri="{FF2B5EF4-FFF2-40B4-BE49-F238E27FC236}">
                    <a16:creationId xmlns:a16="http://schemas.microsoft.com/office/drawing/2014/main" id="{BC552CF7-3A6A-4B67-AB26-27388C7A9B79}"/>
                  </a:ext>
                </a:extLst>
              </p:cNvPr>
              <p:cNvSpPr/>
              <p:nvPr/>
            </p:nvSpPr>
            <p:spPr bwMode="auto">
              <a:xfrm>
                <a:off x="4775626" y="5503528"/>
                <a:ext cx="424192" cy="424192"/>
              </a:xfrm>
              <a:custGeom>
                <a:avLst/>
                <a:gdLst>
                  <a:gd name="T0" fmla="*/ 182 w 236"/>
                  <a:gd name="T1" fmla="*/ 109 h 236"/>
                  <a:gd name="T2" fmla="*/ 157 w 236"/>
                  <a:gd name="T3" fmla="*/ 103 h 236"/>
                  <a:gd name="T4" fmla="*/ 134 w 236"/>
                  <a:gd name="T5" fmla="*/ 102 h 236"/>
                  <a:gd name="T6" fmla="*/ 120 w 236"/>
                  <a:gd name="T7" fmla="*/ 114 h 236"/>
                  <a:gd name="T8" fmla="*/ 118 w 236"/>
                  <a:gd name="T9" fmla="*/ 129 h 236"/>
                  <a:gd name="T10" fmla="*/ 122 w 236"/>
                  <a:gd name="T11" fmla="*/ 141 h 236"/>
                  <a:gd name="T12" fmla="*/ 135 w 236"/>
                  <a:gd name="T13" fmla="*/ 156 h 236"/>
                  <a:gd name="T14" fmla="*/ 139 w 236"/>
                  <a:gd name="T15" fmla="*/ 185 h 236"/>
                  <a:gd name="T16" fmla="*/ 152 w 236"/>
                  <a:gd name="T17" fmla="*/ 198 h 236"/>
                  <a:gd name="T18" fmla="*/ 169 w 236"/>
                  <a:gd name="T19" fmla="*/ 180 h 236"/>
                  <a:gd name="T20" fmla="*/ 187 w 236"/>
                  <a:gd name="T21" fmla="*/ 150 h 236"/>
                  <a:gd name="T22" fmla="*/ 200 w 236"/>
                  <a:gd name="T23" fmla="*/ 122 h 236"/>
                  <a:gd name="T24" fmla="*/ 182 w 236"/>
                  <a:gd name="T25" fmla="*/ 109 h 236"/>
                  <a:gd name="T26" fmla="*/ 118 w 236"/>
                  <a:gd name="T27" fmla="*/ 0 h 236"/>
                  <a:gd name="T28" fmla="*/ 0 w 236"/>
                  <a:gd name="T29" fmla="*/ 118 h 236"/>
                  <a:gd name="T30" fmla="*/ 118 w 236"/>
                  <a:gd name="T31" fmla="*/ 236 h 236"/>
                  <a:gd name="T32" fmla="*/ 236 w 236"/>
                  <a:gd name="T33" fmla="*/ 118 h 236"/>
                  <a:gd name="T34" fmla="*/ 118 w 236"/>
                  <a:gd name="T35" fmla="*/ 0 h 236"/>
                  <a:gd name="T36" fmla="*/ 126 w 236"/>
                  <a:gd name="T37" fmla="*/ 212 h 236"/>
                  <a:gd name="T38" fmla="*/ 128 w 236"/>
                  <a:gd name="T39" fmla="*/ 208 h 236"/>
                  <a:gd name="T40" fmla="*/ 125 w 236"/>
                  <a:gd name="T41" fmla="*/ 186 h 236"/>
                  <a:gd name="T42" fmla="*/ 105 w 236"/>
                  <a:gd name="T43" fmla="*/ 186 h 236"/>
                  <a:gd name="T44" fmla="*/ 98 w 236"/>
                  <a:gd name="T45" fmla="*/ 207 h 236"/>
                  <a:gd name="T46" fmla="*/ 102 w 236"/>
                  <a:gd name="T47" fmla="*/ 211 h 236"/>
                  <a:gd name="T48" fmla="*/ 34 w 236"/>
                  <a:gd name="T49" fmla="*/ 161 h 236"/>
                  <a:gd name="T50" fmla="*/ 44 w 236"/>
                  <a:gd name="T51" fmla="*/ 157 h 236"/>
                  <a:gd name="T52" fmla="*/ 44 w 236"/>
                  <a:gd name="T53" fmla="*/ 157 h 236"/>
                  <a:gd name="T54" fmla="*/ 81 w 236"/>
                  <a:gd name="T55" fmla="*/ 142 h 236"/>
                  <a:gd name="T56" fmla="*/ 81 w 236"/>
                  <a:gd name="T57" fmla="*/ 118 h 236"/>
                  <a:gd name="T58" fmla="*/ 55 w 236"/>
                  <a:gd name="T59" fmla="*/ 94 h 236"/>
                  <a:gd name="T60" fmla="*/ 28 w 236"/>
                  <a:gd name="T61" fmla="*/ 90 h 236"/>
                  <a:gd name="T62" fmla="*/ 84 w 236"/>
                  <a:gd name="T63" fmla="*/ 30 h 236"/>
                  <a:gd name="T64" fmla="*/ 84 w 236"/>
                  <a:gd name="T65" fmla="*/ 31 h 236"/>
                  <a:gd name="T66" fmla="*/ 102 w 236"/>
                  <a:gd name="T67" fmla="*/ 56 h 236"/>
                  <a:gd name="T68" fmla="*/ 120 w 236"/>
                  <a:gd name="T69" fmla="*/ 79 h 236"/>
                  <a:gd name="T70" fmla="*/ 131 w 236"/>
                  <a:gd name="T71" fmla="*/ 97 h 236"/>
                  <a:gd name="T72" fmla="*/ 146 w 236"/>
                  <a:gd name="T73" fmla="*/ 88 h 236"/>
                  <a:gd name="T74" fmla="*/ 177 w 236"/>
                  <a:gd name="T75" fmla="*/ 66 h 236"/>
                  <a:gd name="T76" fmla="*/ 190 w 236"/>
                  <a:gd name="T77" fmla="*/ 57 h 236"/>
                  <a:gd name="T78" fmla="*/ 212 w 236"/>
                  <a:gd name="T79" fmla="*/ 118 h 236"/>
                  <a:gd name="T80" fmla="*/ 126 w 236"/>
                  <a:gd name="T81" fmla="*/ 21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" name="isḻïḍê">
              <a:extLst>
                <a:ext uri="{FF2B5EF4-FFF2-40B4-BE49-F238E27FC236}">
                  <a16:creationId xmlns:a16="http://schemas.microsoft.com/office/drawing/2014/main" id="{F36322F0-B57B-40DA-905D-7042FF48C6CE}"/>
                </a:ext>
              </a:extLst>
            </p:cNvPr>
            <p:cNvGrpSpPr/>
            <p:nvPr/>
          </p:nvGrpSpPr>
          <p:grpSpPr>
            <a:xfrm>
              <a:off x="7875888" y="5409888"/>
              <a:ext cx="612068" cy="575396"/>
              <a:chOff x="7875888" y="5409888"/>
              <a:chExt cx="612068" cy="575396"/>
            </a:xfrm>
          </p:grpSpPr>
          <p:sp>
            <p:nvSpPr>
              <p:cNvPr id="43" name="îSļidê">
                <a:extLst>
                  <a:ext uri="{FF2B5EF4-FFF2-40B4-BE49-F238E27FC236}">
                    <a16:creationId xmlns:a16="http://schemas.microsoft.com/office/drawing/2014/main" id="{F3CA99B3-D419-4DD3-9FA9-531D45102E23}"/>
                  </a:ext>
                </a:extLst>
              </p:cNvPr>
              <p:cNvSpPr/>
              <p:nvPr/>
            </p:nvSpPr>
            <p:spPr>
              <a:xfrm>
                <a:off x="7875888" y="5409888"/>
                <a:ext cx="612068" cy="575396"/>
              </a:xfrm>
              <a:prstGeom prst="heptagon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líďe">
                <a:extLst>
                  <a:ext uri="{FF2B5EF4-FFF2-40B4-BE49-F238E27FC236}">
                    <a16:creationId xmlns:a16="http://schemas.microsoft.com/office/drawing/2014/main" id="{8A1F4615-F233-4C1C-A86A-8F24C361DB53}"/>
                  </a:ext>
                </a:extLst>
              </p:cNvPr>
              <p:cNvSpPr/>
              <p:nvPr/>
            </p:nvSpPr>
            <p:spPr bwMode="auto">
              <a:xfrm>
                <a:off x="7950253" y="5483954"/>
                <a:ext cx="463339" cy="463339"/>
              </a:xfrm>
              <a:custGeom>
                <a:avLst/>
                <a:gdLst>
                  <a:gd name="T0" fmla="*/ 74 w 236"/>
                  <a:gd name="T1" fmla="*/ 160 h 236"/>
                  <a:gd name="T2" fmla="*/ 93 w 236"/>
                  <a:gd name="T3" fmla="*/ 160 h 236"/>
                  <a:gd name="T4" fmla="*/ 93 w 236"/>
                  <a:gd name="T5" fmla="*/ 103 h 236"/>
                  <a:gd name="T6" fmla="*/ 74 w 236"/>
                  <a:gd name="T7" fmla="*/ 103 h 236"/>
                  <a:gd name="T8" fmla="*/ 74 w 236"/>
                  <a:gd name="T9" fmla="*/ 160 h 236"/>
                  <a:gd name="T10" fmla="*/ 140 w 236"/>
                  <a:gd name="T11" fmla="*/ 102 h 236"/>
                  <a:gd name="T12" fmla="*/ 122 w 236"/>
                  <a:gd name="T13" fmla="*/ 111 h 236"/>
                  <a:gd name="T14" fmla="*/ 122 w 236"/>
                  <a:gd name="T15" fmla="*/ 103 h 236"/>
                  <a:gd name="T16" fmla="*/ 103 w 236"/>
                  <a:gd name="T17" fmla="*/ 103 h 236"/>
                  <a:gd name="T18" fmla="*/ 103 w 236"/>
                  <a:gd name="T19" fmla="*/ 160 h 236"/>
                  <a:gd name="T20" fmla="*/ 122 w 236"/>
                  <a:gd name="T21" fmla="*/ 160 h 236"/>
                  <a:gd name="T22" fmla="*/ 122 w 236"/>
                  <a:gd name="T23" fmla="*/ 128 h 236"/>
                  <a:gd name="T24" fmla="*/ 123 w 236"/>
                  <a:gd name="T25" fmla="*/ 124 h 236"/>
                  <a:gd name="T26" fmla="*/ 133 w 236"/>
                  <a:gd name="T27" fmla="*/ 117 h 236"/>
                  <a:gd name="T28" fmla="*/ 142 w 236"/>
                  <a:gd name="T29" fmla="*/ 130 h 236"/>
                  <a:gd name="T30" fmla="*/ 142 w 236"/>
                  <a:gd name="T31" fmla="*/ 160 h 236"/>
                  <a:gd name="T32" fmla="*/ 161 w 236"/>
                  <a:gd name="T33" fmla="*/ 160 h 236"/>
                  <a:gd name="T34" fmla="*/ 161 w 236"/>
                  <a:gd name="T35" fmla="*/ 160 h 236"/>
                  <a:gd name="T36" fmla="*/ 161 w 236"/>
                  <a:gd name="T37" fmla="*/ 127 h 236"/>
                  <a:gd name="T38" fmla="*/ 140 w 236"/>
                  <a:gd name="T39" fmla="*/ 102 h 236"/>
                  <a:gd name="T40" fmla="*/ 122 w 236"/>
                  <a:gd name="T41" fmla="*/ 111 h 236"/>
                  <a:gd name="T42" fmla="*/ 122 w 236"/>
                  <a:gd name="T43" fmla="*/ 111 h 236"/>
                  <a:gd name="T44" fmla="*/ 122 w 236"/>
                  <a:gd name="T45" fmla="*/ 111 h 236"/>
                  <a:gd name="T46" fmla="*/ 83 w 236"/>
                  <a:gd name="T47" fmla="*/ 75 h 236"/>
                  <a:gd name="T48" fmla="*/ 73 w 236"/>
                  <a:gd name="T49" fmla="*/ 85 h 236"/>
                  <a:gd name="T50" fmla="*/ 83 w 236"/>
                  <a:gd name="T51" fmla="*/ 95 h 236"/>
                  <a:gd name="T52" fmla="*/ 83 w 236"/>
                  <a:gd name="T53" fmla="*/ 95 h 236"/>
                  <a:gd name="T54" fmla="*/ 94 w 236"/>
                  <a:gd name="T55" fmla="*/ 85 h 236"/>
                  <a:gd name="T56" fmla="*/ 83 w 236"/>
                  <a:gd name="T57" fmla="*/ 75 h 236"/>
                  <a:gd name="T58" fmla="*/ 118 w 236"/>
                  <a:gd name="T59" fmla="*/ 0 h 236"/>
                  <a:gd name="T60" fmla="*/ 0 w 236"/>
                  <a:gd name="T61" fmla="*/ 118 h 236"/>
                  <a:gd name="T62" fmla="*/ 118 w 236"/>
                  <a:gd name="T63" fmla="*/ 236 h 236"/>
                  <a:gd name="T64" fmla="*/ 236 w 236"/>
                  <a:gd name="T65" fmla="*/ 118 h 236"/>
                  <a:gd name="T66" fmla="*/ 118 w 236"/>
                  <a:gd name="T67" fmla="*/ 0 h 236"/>
                  <a:gd name="T68" fmla="*/ 181 w 236"/>
                  <a:gd name="T69" fmla="*/ 172 h 236"/>
                  <a:gd name="T70" fmla="*/ 171 w 236"/>
                  <a:gd name="T71" fmla="*/ 181 h 236"/>
                  <a:gd name="T72" fmla="*/ 64 w 236"/>
                  <a:gd name="T73" fmla="*/ 181 h 236"/>
                  <a:gd name="T74" fmla="*/ 55 w 236"/>
                  <a:gd name="T75" fmla="*/ 172 h 236"/>
                  <a:gd name="T76" fmla="*/ 55 w 236"/>
                  <a:gd name="T77" fmla="*/ 63 h 236"/>
                  <a:gd name="T78" fmla="*/ 64 w 236"/>
                  <a:gd name="T79" fmla="*/ 54 h 236"/>
                  <a:gd name="T80" fmla="*/ 171 w 236"/>
                  <a:gd name="T81" fmla="*/ 54 h 236"/>
                  <a:gd name="T82" fmla="*/ 181 w 236"/>
                  <a:gd name="T83" fmla="*/ 63 h 236"/>
                  <a:gd name="T84" fmla="*/ 181 w 236"/>
                  <a:gd name="T85" fmla="*/ 17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" h="236">
                    <a:moveTo>
                      <a:pt x="74" y="160"/>
                    </a:moveTo>
                    <a:cubicBezTo>
                      <a:pt x="93" y="160"/>
                      <a:pt x="93" y="160"/>
                      <a:pt x="93" y="160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74" y="103"/>
                      <a:pt x="74" y="103"/>
                      <a:pt x="74" y="103"/>
                    </a:cubicBezTo>
                    <a:lnTo>
                      <a:pt x="74" y="160"/>
                    </a:lnTo>
                    <a:close/>
                    <a:moveTo>
                      <a:pt x="140" y="102"/>
                    </a:moveTo>
                    <a:cubicBezTo>
                      <a:pt x="129" y="102"/>
                      <a:pt x="125" y="107"/>
                      <a:pt x="122" y="111"/>
                    </a:cubicBezTo>
                    <a:cubicBezTo>
                      <a:pt x="122" y="103"/>
                      <a:pt x="122" y="103"/>
                      <a:pt x="122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4" y="108"/>
                      <a:pt x="103" y="160"/>
                      <a:pt x="103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22" y="127"/>
                      <a:pt x="123" y="125"/>
                      <a:pt x="123" y="124"/>
                    </a:cubicBezTo>
                    <a:cubicBezTo>
                      <a:pt x="124" y="120"/>
                      <a:pt x="128" y="117"/>
                      <a:pt x="133" y="117"/>
                    </a:cubicBezTo>
                    <a:cubicBezTo>
                      <a:pt x="140" y="117"/>
                      <a:pt x="142" y="122"/>
                      <a:pt x="142" y="130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27"/>
                      <a:pt x="161" y="127"/>
                      <a:pt x="161" y="127"/>
                    </a:cubicBezTo>
                    <a:cubicBezTo>
                      <a:pt x="161" y="110"/>
                      <a:pt x="152" y="102"/>
                      <a:pt x="140" y="102"/>
                    </a:cubicBezTo>
                    <a:close/>
                    <a:moveTo>
                      <a:pt x="122" y="111"/>
                    </a:move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11"/>
                      <a:pt x="122" y="111"/>
                      <a:pt x="122" y="111"/>
                    </a:cubicBezTo>
                    <a:close/>
                    <a:moveTo>
                      <a:pt x="83" y="75"/>
                    </a:moveTo>
                    <a:cubicBezTo>
                      <a:pt x="77" y="75"/>
                      <a:pt x="73" y="80"/>
                      <a:pt x="73" y="85"/>
                    </a:cubicBezTo>
                    <a:cubicBezTo>
                      <a:pt x="73" y="91"/>
                      <a:pt x="77" y="95"/>
                      <a:pt x="83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0" y="95"/>
                      <a:pt x="94" y="91"/>
                      <a:pt x="94" y="85"/>
                    </a:cubicBezTo>
                    <a:cubicBezTo>
                      <a:pt x="94" y="80"/>
                      <a:pt x="90" y="75"/>
                      <a:pt x="83" y="75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1" y="172"/>
                    </a:moveTo>
                    <a:cubicBezTo>
                      <a:pt x="181" y="177"/>
                      <a:pt x="176" y="181"/>
                      <a:pt x="171" y="181"/>
                    </a:cubicBezTo>
                    <a:cubicBezTo>
                      <a:pt x="64" y="181"/>
                      <a:pt x="64" y="181"/>
                      <a:pt x="64" y="181"/>
                    </a:cubicBezTo>
                    <a:cubicBezTo>
                      <a:pt x="59" y="181"/>
                      <a:pt x="55" y="177"/>
                      <a:pt x="55" y="172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58"/>
                      <a:pt x="59" y="54"/>
                      <a:pt x="64" y="54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6" y="54"/>
                      <a:pt x="181" y="58"/>
                      <a:pt x="181" y="63"/>
                    </a:cubicBezTo>
                    <a:cubicBezTo>
                      <a:pt x="181" y="172"/>
                      <a:pt x="181" y="172"/>
                      <a:pt x="181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išļïḍè">
              <a:extLst>
                <a:ext uri="{FF2B5EF4-FFF2-40B4-BE49-F238E27FC236}">
                  <a16:creationId xmlns:a16="http://schemas.microsoft.com/office/drawing/2014/main" id="{EDFB425E-EE27-4FE1-8907-34AB77009867}"/>
                </a:ext>
              </a:extLst>
            </p:cNvPr>
            <p:cNvSpPr txBox="1"/>
            <p:nvPr/>
          </p:nvSpPr>
          <p:spPr bwMode="auto">
            <a:xfrm>
              <a:off x="8487956" y="4305301"/>
              <a:ext cx="2404800" cy="34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t" anchorCtr="0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32" name="íṡľïḓe">
              <a:extLst>
                <a:ext uri="{FF2B5EF4-FFF2-40B4-BE49-F238E27FC236}">
                  <a16:creationId xmlns:a16="http://schemas.microsoft.com/office/drawing/2014/main" id="{D923F295-B50C-4AD4-8F9E-072E0F049790}"/>
                </a:ext>
              </a:extLst>
            </p:cNvPr>
            <p:cNvSpPr txBox="1"/>
            <p:nvPr/>
          </p:nvSpPr>
          <p:spPr bwMode="auto">
            <a:xfrm>
              <a:off x="8487956" y="4651070"/>
              <a:ext cx="2404800" cy="42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ṥḻídé">
              <a:extLst>
                <a:ext uri="{FF2B5EF4-FFF2-40B4-BE49-F238E27FC236}">
                  <a16:creationId xmlns:a16="http://schemas.microsoft.com/office/drawing/2014/main" id="{9F66347C-AAD7-4C6D-BA16-A9C8D3914AD0}"/>
                </a:ext>
              </a:extLst>
            </p:cNvPr>
            <p:cNvSpPr txBox="1"/>
            <p:nvPr/>
          </p:nvSpPr>
          <p:spPr bwMode="auto">
            <a:xfrm>
              <a:off x="8487956" y="5327833"/>
              <a:ext cx="2404800" cy="34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t" anchorCtr="0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34" name="iṩļíḍè">
              <a:extLst>
                <a:ext uri="{FF2B5EF4-FFF2-40B4-BE49-F238E27FC236}">
                  <a16:creationId xmlns:a16="http://schemas.microsoft.com/office/drawing/2014/main" id="{3714BCE2-3DAA-4705-8A32-54BC51C8B328}"/>
                </a:ext>
              </a:extLst>
            </p:cNvPr>
            <p:cNvSpPr txBox="1"/>
            <p:nvPr/>
          </p:nvSpPr>
          <p:spPr bwMode="auto">
            <a:xfrm>
              <a:off x="8487956" y="5673602"/>
              <a:ext cx="2404800" cy="42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îşḻîḓè">
              <a:extLst>
                <a:ext uri="{FF2B5EF4-FFF2-40B4-BE49-F238E27FC236}">
                  <a16:creationId xmlns:a16="http://schemas.microsoft.com/office/drawing/2014/main" id="{47B87A1B-87D0-44EB-97B4-A495E5D87230}"/>
                </a:ext>
              </a:extLst>
            </p:cNvPr>
            <p:cNvSpPr txBox="1"/>
            <p:nvPr/>
          </p:nvSpPr>
          <p:spPr bwMode="auto">
            <a:xfrm>
              <a:off x="5293752" y="4305301"/>
              <a:ext cx="2406137" cy="34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t" anchorCtr="0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36" name="í$ľiḋé">
              <a:extLst>
                <a:ext uri="{FF2B5EF4-FFF2-40B4-BE49-F238E27FC236}">
                  <a16:creationId xmlns:a16="http://schemas.microsoft.com/office/drawing/2014/main" id="{C7F2F06D-51E7-4921-B5A5-3063A2CA58F2}"/>
                </a:ext>
              </a:extLst>
            </p:cNvPr>
            <p:cNvSpPr txBox="1"/>
            <p:nvPr/>
          </p:nvSpPr>
          <p:spPr bwMode="auto">
            <a:xfrm>
              <a:off x="5293753" y="4651070"/>
              <a:ext cx="2406137" cy="42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iṩlïḑê">
              <a:extLst>
                <a:ext uri="{FF2B5EF4-FFF2-40B4-BE49-F238E27FC236}">
                  <a16:creationId xmlns:a16="http://schemas.microsoft.com/office/drawing/2014/main" id="{E0CD5E66-226C-4261-A424-C1F410FA410C}"/>
                </a:ext>
              </a:extLst>
            </p:cNvPr>
            <p:cNvSpPr txBox="1"/>
            <p:nvPr/>
          </p:nvSpPr>
          <p:spPr bwMode="auto">
            <a:xfrm>
              <a:off x="5293752" y="5327833"/>
              <a:ext cx="2406137" cy="34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t" anchorCtr="0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38" name="išľíḍé">
              <a:extLst>
                <a:ext uri="{FF2B5EF4-FFF2-40B4-BE49-F238E27FC236}">
                  <a16:creationId xmlns:a16="http://schemas.microsoft.com/office/drawing/2014/main" id="{70662A37-9D30-48E6-AC40-B8636A6546C5}"/>
                </a:ext>
              </a:extLst>
            </p:cNvPr>
            <p:cNvSpPr txBox="1"/>
            <p:nvPr/>
          </p:nvSpPr>
          <p:spPr bwMode="auto">
            <a:xfrm>
              <a:off x="5293753" y="5673602"/>
              <a:ext cx="2406137" cy="42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ïSḻîḋè">
              <a:extLst>
                <a:ext uri="{FF2B5EF4-FFF2-40B4-BE49-F238E27FC236}">
                  <a16:creationId xmlns:a16="http://schemas.microsoft.com/office/drawing/2014/main" id="{5986272C-2965-47AC-B087-186344D13452}"/>
                </a:ext>
              </a:extLst>
            </p:cNvPr>
            <p:cNvSpPr txBox="1"/>
            <p:nvPr/>
          </p:nvSpPr>
          <p:spPr bwMode="auto">
            <a:xfrm>
              <a:off x="2099559" y="4305301"/>
              <a:ext cx="2406137" cy="34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t" anchorCtr="0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40" name="îšľidè">
              <a:extLst>
                <a:ext uri="{FF2B5EF4-FFF2-40B4-BE49-F238E27FC236}">
                  <a16:creationId xmlns:a16="http://schemas.microsoft.com/office/drawing/2014/main" id="{52A1EF83-477E-42FC-BDDE-94A5526B450E}"/>
                </a:ext>
              </a:extLst>
            </p:cNvPr>
            <p:cNvSpPr txBox="1"/>
            <p:nvPr/>
          </p:nvSpPr>
          <p:spPr bwMode="auto">
            <a:xfrm>
              <a:off x="2099560" y="4651070"/>
              <a:ext cx="2380575" cy="42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îṧļiḋè">
              <a:extLst>
                <a:ext uri="{FF2B5EF4-FFF2-40B4-BE49-F238E27FC236}">
                  <a16:creationId xmlns:a16="http://schemas.microsoft.com/office/drawing/2014/main" id="{749B4C60-5BDC-42A0-B6C0-7DF64DE889C4}"/>
                </a:ext>
              </a:extLst>
            </p:cNvPr>
            <p:cNvSpPr txBox="1"/>
            <p:nvPr/>
          </p:nvSpPr>
          <p:spPr bwMode="auto">
            <a:xfrm>
              <a:off x="2099560" y="5327833"/>
              <a:ext cx="2406137" cy="34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t" anchorCtr="0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42" name="îṩlíḍé">
              <a:extLst>
                <a:ext uri="{FF2B5EF4-FFF2-40B4-BE49-F238E27FC236}">
                  <a16:creationId xmlns:a16="http://schemas.microsoft.com/office/drawing/2014/main" id="{45FAB3FB-1F66-491A-AA38-624F5C8A81DF}"/>
                </a:ext>
              </a:extLst>
            </p:cNvPr>
            <p:cNvSpPr txBox="1"/>
            <p:nvPr/>
          </p:nvSpPr>
          <p:spPr bwMode="auto">
            <a:xfrm>
              <a:off x="2099561" y="5673602"/>
              <a:ext cx="2380575" cy="42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6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5bbb4686-a125-4549-a6e2-68df2cfa5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DA8A755-1668-4EF9-AB35-E73C5ACF98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67552" y="1468342"/>
            <a:ext cx="10056896" cy="4206646"/>
            <a:chOff x="1067552" y="1468342"/>
            <a:chExt cx="10056896" cy="4206646"/>
          </a:xfrm>
        </p:grpSpPr>
        <p:sp>
          <p:nvSpPr>
            <p:cNvPr id="6" name="íşļíďé">
              <a:extLst>
                <a:ext uri="{FF2B5EF4-FFF2-40B4-BE49-F238E27FC236}">
                  <a16:creationId xmlns:a16="http://schemas.microsoft.com/office/drawing/2014/main" id="{1F146634-7679-42ED-BAB0-D2C6D7024029}"/>
                </a:ext>
              </a:extLst>
            </p:cNvPr>
            <p:cNvSpPr/>
            <p:nvPr/>
          </p:nvSpPr>
          <p:spPr>
            <a:xfrm>
              <a:off x="1313335" y="4695128"/>
              <a:ext cx="9561282" cy="41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ľíďè">
              <a:extLst>
                <a:ext uri="{FF2B5EF4-FFF2-40B4-BE49-F238E27FC236}">
                  <a16:creationId xmlns:a16="http://schemas.microsoft.com/office/drawing/2014/main" id="{26736AE1-234E-4213-95CC-05B8AAAE25B9}"/>
                </a:ext>
              </a:extLst>
            </p:cNvPr>
            <p:cNvSpPr/>
            <p:nvPr/>
          </p:nvSpPr>
          <p:spPr bwMode="auto">
            <a:xfrm>
              <a:off x="1507437" y="4601857"/>
              <a:ext cx="764423" cy="93271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ŝ1iḍè">
              <a:extLst>
                <a:ext uri="{FF2B5EF4-FFF2-40B4-BE49-F238E27FC236}">
                  <a16:creationId xmlns:a16="http://schemas.microsoft.com/office/drawing/2014/main" id="{CB240EB2-0245-4BCF-9600-F527D3115425}"/>
                </a:ext>
              </a:extLst>
            </p:cNvPr>
            <p:cNvSpPr/>
            <p:nvPr/>
          </p:nvSpPr>
          <p:spPr bwMode="auto">
            <a:xfrm>
              <a:off x="2271860" y="4465337"/>
              <a:ext cx="764423" cy="229791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ş1ïḋè">
              <a:extLst>
                <a:ext uri="{FF2B5EF4-FFF2-40B4-BE49-F238E27FC236}">
                  <a16:creationId xmlns:a16="http://schemas.microsoft.com/office/drawing/2014/main" id="{AD5B9086-A006-4F94-A5AA-9348A58C332C}"/>
                </a:ext>
              </a:extLst>
            </p:cNvPr>
            <p:cNvSpPr/>
            <p:nvPr/>
          </p:nvSpPr>
          <p:spPr bwMode="auto">
            <a:xfrm>
              <a:off x="3036283" y="4368970"/>
              <a:ext cx="764423" cy="326157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iḑe">
              <a:extLst>
                <a:ext uri="{FF2B5EF4-FFF2-40B4-BE49-F238E27FC236}">
                  <a16:creationId xmlns:a16="http://schemas.microsoft.com/office/drawing/2014/main" id="{CB1DB7D7-F84A-4181-889E-9B47BB04FC2A}"/>
                </a:ext>
              </a:extLst>
            </p:cNvPr>
            <p:cNvSpPr/>
            <p:nvPr/>
          </p:nvSpPr>
          <p:spPr bwMode="auto">
            <a:xfrm>
              <a:off x="3800706" y="4200329"/>
              <a:ext cx="764423" cy="494798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ś1íďè">
              <a:extLst>
                <a:ext uri="{FF2B5EF4-FFF2-40B4-BE49-F238E27FC236}">
                  <a16:creationId xmlns:a16="http://schemas.microsoft.com/office/drawing/2014/main" id="{6007ED6C-8358-4F9C-9983-04FB75797D77}"/>
                </a:ext>
              </a:extLst>
            </p:cNvPr>
            <p:cNvSpPr/>
            <p:nvPr/>
          </p:nvSpPr>
          <p:spPr bwMode="auto">
            <a:xfrm>
              <a:off x="4565129" y="4055777"/>
              <a:ext cx="764423" cy="639349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śľïḓè">
              <a:extLst>
                <a:ext uri="{FF2B5EF4-FFF2-40B4-BE49-F238E27FC236}">
                  <a16:creationId xmlns:a16="http://schemas.microsoft.com/office/drawing/2014/main" id="{B1741FD0-6FA2-41C2-99F4-05D8135259FA}"/>
                </a:ext>
              </a:extLst>
            </p:cNvPr>
            <p:cNvSpPr/>
            <p:nvPr/>
          </p:nvSpPr>
          <p:spPr bwMode="auto">
            <a:xfrm>
              <a:off x="5329552" y="3895166"/>
              <a:ext cx="764423" cy="799961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íďé">
              <a:extLst>
                <a:ext uri="{FF2B5EF4-FFF2-40B4-BE49-F238E27FC236}">
                  <a16:creationId xmlns:a16="http://schemas.microsoft.com/office/drawing/2014/main" id="{B80904ED-AA6D-4E84-AAC6-BB086A73EC82}"/>
                </a:ext>
              </a:extLst>
            </p:cNvPr>
            <p:cNvSpPr/>
            <p:nvPr/>
          </p:nvSpPr>
          <p:spPr bwMode="auto">
            <a:xfrm>
              <a:off x="6093975" y="3782739"/>
              <a:ext cx="764423" cy="912388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ṣľíḍè">
              <a:extLst>
                <a:ext uri="{FF2B5EF4-FFF2-40B4-BE49-F238E27FC236}">
                  <a16:creationId xmlns:a16="http://schemas.microsoft.com/office/drawing/2014/main" id="{840436C7-BFD2-4BDD-ADCC-1CB11ADB69AD}"/>
                </a:ext>
              </a:extLst>
            </p:cNvPr>
            <p:cNvSpPr/>
            <p:nvPr/>
          </p:nvSpPr>
          <p:spPr bwMode="auto">
            <a:xfrm>
              <a:off x="6858398" y="3525760"/>
              <a:ext cx="764423" cy="1169367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ṩḷíḋê">
              <a:extLst>
                <a:ext uri="{FF2B5EF4-FFF2-40B4-BE49-F238E27FC236}">
                  <a16:creationId xmlns:a16="http://schemas.microsoft.com/office/drawing/2014/main" id="{EF3581F8-42C2-4743-9B13-8CFEDA6A372F}"/>
                </a:ext>
              </a:extLst>
            </p:cNvPr>
            <p:cNvSpPr/>
            <p:nvPr/>
          </p:nvSpPr>
          <p:spPr bwMode="auto">
            <a:xfrm>
              <a:off x="7622821" y="3271145"/>
              <a:ext cx="764423" cy="1423982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šļiḋé">
              <a:extLst>
                <a:ext uri="{FF2B5EF4-FFF2-40B4-BE49-F238E27FC236}">
                  <a16:creationId xmlns:a16="http://schemas.microsoft.com/office/drawing/2014/main" id="{E7C777FE-21EF-4FF6-8F25-AA3D37C270DE}"/>
                </a:ext>
              </a:extLst>
            </p:cNvPr>
            <p:cNvSpPr/>
            <p:nvPr/>
          </p:nvSpPr>
          <p:spPr bwMode="auto">
            <a:xfrm>
              <a:off x="8387244" y="2931498"/>
              <a:ext cx="764423" cy="1763629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ḷîḓe">
              <a:extLst>
                <a:ext uri="{FF2B5EF4-FFF2-40B4-BE49-F238E27FC236}">
                  <a16:creationId xmlns:a16="http://schemas.microsoft.com/office/drawing/2014/main" id="{21EA8598-A093-4C21-8B25-496DB7807C4C}"/>
                </a:ext>
              </a:extLst>
            </p:cNvPr>
            <p:cNvSpPr/>
            <p:nvPr/>
          </p:nvSpPr>
          <p:spPr bwMode="auto">
            <a:xfrm>
              <a:off x="9151667" y="2578153"/>
              <a:ext cx="764423" cy="2116975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šlïďé">
              <a:extLst>
                <a:ext uri="{FF2B5EF4-FFF2-40B4-BE49-F238E27FC236}">
                  <a16:creationId xmlns:a16="http://schemas.microsoft.com/office/drawing/2014/main" id="{B4E5F556-8B5B-4F31-A5C1-8AB1BDD035AF}"/>
                </a:ext>
              </a:extLst>
            </p:cNvPr>
            <p:cNvSpPr/>
            <p:nvPr/>
          </p:nvSpPr>
          <p:spPr bwMode="auto">
            <a:xfrm>
              <a:off x="9916090" y="2240868"/>
              <a:ext cx="764423" cy="2454259"/>
            </a:xfrm>
            <a:custGeom>
              <a:avLst/>
              <a:gdLst>
                <a:gd name="T0" fmla="*/ 648 w 648"/>
                <a:gd name="T1" fmla="*/ 1082 h 1082"/>
                <a:gd name="T2" fmla="*/ 0 w 648"/>
                <a:gd name="T3" fmla="*/ 1082 h 1082"/>
                <a:gd name="T4" fmla="*/ 140 w 648"/>
                <a:gd name="T5" fmla="*/ 919 h 1082"/>
                <a:gd name="T6" fmla="*/ 324 w 648"/>
                <a:gd name="T7" fmla="*/ 0 h 1082"/>
                <a:gd name="T8" fmla="*/ 508 w 648"/>
                <a:gd name="T9" fmla="*/ 919 h 1082"/>
                <a:gd name="T10" fmla="*/ 648 w 648"/>
                <a:gd name="T11" fmla="*/ 108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82">
                  <a:moveTo>
                    <a:pt x="648" y="1082"/>
                  </a:moveTo>
                  <a:cubicBezTo>
                    <a:pt x="0" y="1082"/>
                    <a:pt x="0" y="1082"/>
                    <a:pt x="0" y="1082"/>
                  </a:cubicBezTo>
                  <a:cubicBezTo>
                    <a:pt x="4" y="1082"/>
                    <a:pt x="98" y="1080"/>
                    <a:pt x="140" y="919"/>
                  </a:cubicBezTo>
                  <a:cubicBezTo>
                    <a:pt x="182" y="755"/>
                    <a:pt x="223" y="0"/>
                    <a:pt x="324" y="0"/>
                  </a:cubicBezTo>
                  <a:cubicBezTo>
                    <a:pt x="425" y="0"/>
                    <a:pt x="466" y="755"/>
                    <a:pt x="508" y="919"/>
                  </a:cubicBezTo>
                  <a:cubicBezTo>
                    <a:pt x="550" y="1080"/>
                    <a:pt x="644" y="1082"/>
                    <a:pt x="648" y="10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ṧ1îḑe">
              <a:extLst>
                <a:ext uri="{FF2B5EF4-FFF2-40B4-BE49-F238E27FC236}">
                  <a16:creationId xmlns:a16="http://schemas.microsoft.com/office/drawing/2014/main" id="{FD4440E6-DFCE-41DF-80DF-66BE245E468A}"/>
                </a:ext>
              </a:extLst>
            </p:cNvPr>
            <p:cNvSpPr/>
            <p:nvPr/>
          </p:nvSpPr>
          <p:spPr>
            <a:xfrm rot="8100000">
              <a:off x="1660427" y="3850054"/>
              <a:ext cx="458437" cy="45843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ïŝḻïdè">
              <a:extLst>
                <a:ext uri="{FF2B5EF4-FFF2-40B4-BE49-F238E27FC236}">
                  <a16:creationId xmlns:a16="http://schemas.microsoft.com/office/drawing/2014/main" id="{1AE6CA12-9C29-47BC-B5D1-7BC0685FB51B}"/>
                </a:ext>
              </a:extLst>
            </p:cNvPr>
            <p:cNvSpPr txBox="1"/>
            <p:nvPr/>
          </p:nvSpPr>
          <p:spPr>
            <a:xfrm>
              <a:off x="1668628" y="3933395"/>
              <a:ext cx="413896" cy="307777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1K</a:t>
              </a:r>
            </a:p>
          </p:txBody>
        </p:sp>
        <p:sp>
          <p:nvSpPr>
            <p:cNvPr id="21" name="îś1íḋê">
              <a:extLst>
                <a:ext uri="{FF2B5EF4-FFF2-40B4-BE49-F238E27FC236}">
                  <a16:creationId xmlns:a16="http://schemas.microsoft.com/office/drawing/2014/main" id="{434F2A86-5058-4770-B3C6-42F09888DA16}"/>
                </a:ext>
              </a:extLst>
            </p:cNvPr>
            <p:cNvSpPr/>
            <p:nvPr/>
          </p:nvSpPr>
          <p:spPr>
            <a:xfrm rot="8100000">
              <a:off x="10069083" y="1468342"/>
              <a:ext cx="458437" cy="458438"/>
            </a:xfrm>
            <a:prstGeom prst="teardrop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ṧľiďê">
              <a:extLst>
                <a:ext uri="{FF2B5EF4-FFF2-40B4-BE49-F238E27FC236}">
                  <a16:creationId xmlns:a16="http://schemas.microsoft.com/office/drawing/2014/main" id="{DAD5767B-07EC-42F7-B064-BAD9389A0520}"/>
                </a:ext>
              </a:extLst>
            </p:cNvPr>
            <p:cNvSpPr txBox="1"/>
            <p:nvPr/>
          </p:nvSpPr>
          <p:spPr>
            <a:xfrm>
              <a:off x="10091352" y="1537615"/>
              <a:ext cx="413896" cy="307777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AU" sz="1400" b="1">
                  <a:solidFill>
                    <a:schemeClr val="bg1"/>
                  </a:solidFill>
                </a:rPr>
                <a:t>9K</a:t>
              </a:r>
            </a:p>
          </p:txBody>
        </p:sp>
        <p:sp>
          <p:nvSpPr>
            <p:cNvPr id="23" name="îṧḻíḋè">
              <a:extLst>
                <a:ext uri="{FF2B5EF4-FFF2-40B4-BE49-F238E27FC236}">
                  <a16:creationId xmlns:a16="http://schemas.microsoft.com/office/drawing/2014/main" id="{F21D5BFE-29ED-4045-AAF8-C7D3D49D40C3}"/>
                </a:ext>
              </a:extLst>
            </p:cNvPr>
            <p:cNvSpPr/>
            <p:nvPr/>
          </p:nvSpPr>
          <p:spPr>
            <a:xfrm>
              <a:off x="1067552" y="5171947"/>
              <a:ext cx="503041" cy="5030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ṡļiḓè">
              <a:extLst>
                <a:ext uri="{FF2B5EF4-FFF2-40B4-BE49-F238E27FC236}">
                  <a16:creationId xmlns:a16="http://schemas.microsoft.com/office/drawing/2014/main" id="{591EC006-7D85-4F36-9D27-B8B17196E15F}"/>
                </a:ext>
              </a:extLst>
            </p:cNvPr>
            <p:cNvSpPr txBox="1"/>
            <p:nvPr/>
          </p:nvSpPr>
          <p:spPr bwMode="auto">
            <a:xfrm>
              <a:off x="1570593" y="5229669"/>
              <a:ext cx="11492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ïSlîḍè">
              <a:extLst>
                <a:ext uri="{FF2B5EF4-FFF2-40B4-BE49-F238E27FC236}">
                  <a16:creationId xmlns:a16="http://schemas.microsoft.com/office/drawing/2014/main" id="{1A979978-8F7B-46F0-A904-D203C39D9E42}"/>
                </a:ext>
              </a:extLst>
            </p:cNvPr>
            <p:cNvSpPr/>
            <p:nvPr/>
          </p:nvSpPr>
          <p:spPr>
            <a:xfrm>
              <a:off x="2748472" y="5171947"/>
              <a:ext cx="503041" cy="5030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ṥḻídè">
              <a:extLst>
                <a:ext uri="{FF2B5EF4-FFF2-40B4-BE49-F238E27FC236}">
                  <a16:creationId xmlns:a16="http://schemas.microsoft.com/office/drawing/2014/main" id="{A8B24AA7-0000-4FEA-832C-7E992B14A5C8}"/>
                </a:ext>
              </a:extLst>
            </p:cNvPr>
            <p:cNvSpPr txBox="1"/>
            <p:nvPr/>
          </p:nvSpPr>
          <p:spPr bwMode="auto">
            <a:xfrm>
              <a:off x="3251513" y="5229669"/>
              <a:ext cx="11492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iṣļíde">
              <a:extLst>
                <a:ext uri="{FF2B5EF4-FFF2-40B4-BE49-F238E27FC236}">
                  <a16:creationId xmlns:a16="http://schemas.microsoft.com/office/drawing/2014/main" id="{414F421A-3D96-45D7-B1F5-475B448F170E}"/>
                </a:ext>
              </a:extLst>
            </p:cNvPr>
            <p:cNvSpPr/>
            <p:nvPr/>
          </p:nvSpPr>
          <p:spPr>
            <a:xfrm>
              <a:off x="4429392" y="5171947"/>
              <a:ext cx="503041" cy="5030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ṩḻiďé">
              <a:extLst>
                <a:ext uri="{FF2B5EF4-FFF2-40B4-BE49-F238E27FC236}">
                  <a16:creationId xmlns:a16="http://schemas.microsoft.com/office/drawing/2014/main" id="{5ED5451D-CCCB-455B-AFF1-487F87DD13A1}"/>
                </a:ext>
              </a:extLst>
            </p:cNvPr>
            <p:cNvSpPr txBox="1"/>
            <p:nvPr/>
          </p:nvSpPr>
          <p:spPr bwMode="auto">
            <a:xfrm>
              <a:off x="4932433" y="5229669"/>
              <a:ext cx="11492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9" name="iṩļíḓé">
              <a:extLst>
                <a:ext uri="{FF2B5EF4-FFF2-40B4-BE49-F238E27FC236}">
                  <a16:creationId xmlns:a16="http://schemas.microsoft.com/office/drawing/2014/main" id="{6FB80E92-0EDF-4559-A7C6-53C2D15E5D0C}"/>
                </a:ext>
              </a:extLst>
            </p:cNvPr>
            <p:cNvSpPr/>
            <p:nvPr/>
          </p:nvSpPr>
          <p:spPr>
            <a:xfrm>
              <a:off x="6110312" y="5171947"/>
              <a:ext cx="503041" cy="5030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ľîḓe">
              <a:extLst>
                <a:ext uri="{FF2B5EF4-FFF2-40B4-BE49-F238E27FC236}">
                  <a16:creationId xmlns:a16="http://schemas.microsoft.com/office/drawing/2014/main" id="{E85FD022-8CF9-44A9-8178-2764FAFA2AB8}"/>
                </a:ext>
              </a:extLst>
            </p:cNvPr>
            <p:cNvSpPr txBox="1"/>
            <p:nvPr/>
          </p:nvSpPr>
          <p:spPr bwMode="auto">
            <a:xfrm>
              <a:off x="6613353" y="5229669"/>
              <a:ext cx="11492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1" name="îśľïḋè">
              <a:extLst>
                <a:ext uri="{FF2B5EF4-FFF2-40B4-BE49-F238E27FC236}">
                  <a16:creationId xmlns:a16="http://schemas.microsoft.com/office/drawing/2014/main" id="{E1551A7C-17B8-4AE1-9E73-BE6EC1386E65}"/>
                </a:ext>
              </a:extLst>
            </p:cNvPr>
            <p:cNvSpPr/>
            <p:nvPr/>
          </p:nvSpPr>
          <p:spPr>
            <a:xfrm>
              <a:off x="7791232" y="5171947"/>
              <a:ext cx="503041" cy="50304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ṡḷîḋé">
              <a:extLst>
                <a:ext uri="{FF2B5EF4-FFF2-40B4-BE49-F238E27FC236}">
                  <a16:creationId xmlns:a16="http://schemas.microsoft.com/office/drawing/2014/main" id="{729E9B16-4CCE-4708-8F9F-341091976C66}"/>
                </a:ext>
              </a:extLst>
            </p:cNvPr>
            <p:cNvSpPr txBox="1"/>
            <p:nvPr/>
          </p:nvSpPr>
          <p:spPr bwMode="auto">
            <a:xfrm>
              <a:off x="8294274" y="5229669"/>
              <a:ext cx="11492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3" name="ïŝľíḓè">
              <a:extLst>
                <a:ext uri="{FF2B5EF4-FFF2-40B4-BE49-F238E27FC236}">
                  <a16:creationId xmlns:a16="http://schemas.microsoft.com/office/drawing/2014/main" id="{CA363707-D3DB-4E9A-9B2B-5668454E5B51}"/>
                </a:ext>
              </a:extLst>
            </p:cNvPr>
            <p:cNvSpPr/>
            <p:nvPr/>
          </p:nvSpPr>
          <p:spPr>
            <a:xfrm>
              <a:off x="9472153" y="5171947"/>
              <a:ext cx="503041" cy="5030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ṣlîḍê">
              <a:extLst>
                <a:ext uri="{FF2B5EF4-FFF2-40B4-BE49-F238E27FC236}">
                  <a16:creationId xmlns:a16="http://schemas.microsoft.com/office/drawing/2014/main" id="{9878912A-B53B-415D-9393-618B176457FE}"/>
                </a:ext>
              </a:extLst>
            </p:cNvPr>
            <p:cNvSpPr txBox="1"/>
            <p:nvPr/>
          </p:nvSpPr>
          <p:spPr bwMode="auto">
            <a:xfrm>
              <a:off x="9975194" y="5229669"/>
              <a:ext cx="11492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75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1095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0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fd0fb80b-3e97-4bbd-a801-8e04a98442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6CAB5D-4EED-4593-90B6-768B51B8AE3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05904"/>
            <a:ext cx="11531093" cy="4643096"/>
            <a:chOff x="673100" y="1305904"/>
            <a:chExt cx="11531093" cy="4643096"/>
          </a:xfrm>
        </p:grpSpPr>
        <p:grpSp>
          <p:nvGrpSpPr>
            <p:cNvPr id="6" name="íṡlîḓe">
              <a:extLst>
                <a:ext uri="{FF2B5EF4-FFF2-40B4-BE49-F238E27FC236}">
                  <a16:creationId xmlns:a16="http://schemas.microsoft.com/office/drawing/2014/main" id="{C23AD9BB-6B25-44DC-B682-DE675E4559E2}"/>
                </a:ext>
              </a:extLst>
            </p:cNvPr>
            <p:cNvGrpSpPr/>
            <p:nvPr/>
          </p:nvGrpSpPr>
          <p:grpSpPr>
            <a:xfrm>
              <a:off x="5484696" y="1336464"/>
              <a:ext cx="6719497" cy="4604173"/>
              <a:chOff x="5484696" y="1803633"/>
              <a:chExt cx="6719497" cy="4604173"/>
            </a:xfrm>
          </p:grpSpPr>
          <p:sp>
            <p:nvSpPr>
              <p:cNvPr id="26" name="i$lîḋe">
                <a:extLst>
                  <a:ext uri="{FF2B5EF4-FFF2-40B4-BE49-F238E27FC236}">
                    <a16:creationId xmlns:a16="http://schemas.microsoft.com/office/drawing/2014/main" id="{90EBA68A-FC1F-4810-8818-2ED4F9336749}"/>
                  </a:ext>
                </a:extLst>
              </p:cNvPr>
              <p:cNvSpPr/>
              <p:nvPr/>
            </p:nvSpPr>
            <p:spPr bwMode="auto">
              <a:xfrm>
                <a:off x="9824921" y="4039256"/>
                <a:ext cx="368300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îṧ1îḑé">
                <a:extLst>
                  <a:ext uri="{FF2B5EF4-FFF2-40B4-BE49-F238E27FC236}">
                    <a16:creationId xmlns:a16="http://schemas.microsoft.com/office/drawing/2014/main" id="{1671D940-5D45-4C1C-B54C-EAF9512AF76C}"/>
                  </a:ext>
                </a:extLst>
              </p:cNvPr>
              <p:cNvSpPr/>
              <p:nvPr/>
            </p:nvSpPr>
            <p:spPr bwMode="auto">
              <a:xfrm>
                <a:off x="9670934" y="4452006"/>
                <a:ext cx="744538" cy="1328738"/>
              </a:xfrm>
              <a:custGeom>
                <a:avLst/>
                <a:gdLst>
                  <a:gd name="T0" fmla="*/ 238 w 309"/>
                  <a:gd name="T1" fmla="*/ 0 h 551"/>
                  <a:gd name="T2" fmla="*/ 42 w 309"/>
                  <a:gd name="T3" fmla="*/ 0 h 551"/>
                  <a:gd name="T4" fmla="*/ 7 w 309"/>
                  <a:gd name="T5" fmla="*/ 30 h 551"/>
                  <a:gd name="T6" fmla="*/ 0 w 309"/>
                  <a:gd name="T7" fmla="*/ 67 h 551"/>
                  <a:gd name="T8" fmla="*/ 35 w 309"/>
                  <a:gd name="T9" fmla="*/ 249 h 551"/>
                  <a:gd name="T10" fmla="*/ 43 w 309"/>
                  <a:gd name="T11" fmla="*/ 232 h 551"/>
                  <a:gd name="T12" fmla="*/ 65 w 309"/>
                  <a:gd name="T13" fmla="*/ 94 h 551"/>
                  <a:gd name="T14" fmla="*/ 64 w 309"/>
                  <a:gd name="T15" fmla="*/ 535 h 551"/>
                  <a:gd name="T16" fmla="*/ 68 w 309"/>
                  <a:gd name="T17" fmla="*/ 551 h 551"/>
                  <a:gd name="T18" fmla="*/ 133 w 309"/>
                  <a:gd name="T19" fmla="*/ 550 h 551"/>
                  <a:gd name="T20" fmla="*/ 136 w 309"/>
                  <a:gd name="T21" fmla="*/ 535 h 551"/>
                  <a:gd name="T22" fmla="*/ 136 w 309"/>
                  <a:gd name="T23" fmla="*/ 317 h 551"/>
                  <a:gd name="T24" fmla="*/ 144 w 309"/>
                  <a:gd name="T25" fmla="*/ 317 h 551"/>
                  <a:gd name="T26" fmla="*/ 144 w 309"/>
                  <a:gd name="T27" fmla="*/ 535 h 551"/>
                  <a:gd name="T28" fmla="*/ 148 w 309"/>
                  <a:gd name="T29" fmla="*/ 550 h 551"/>
                  <a:gd name="T30" fmla="*/ 212 w 309"/>
                  <a:gd name="T31" fmla="*/ 551 h 551"/>
                  <a:gd name="T32" fmla="*/ 216 w 309"/>
                  <a:gd name="T33" fmla="*/ 535 h 551"/>
                  <a:gd name="T34" fmla="*/ 216 w 309"/>
                  <a:gd name="T35" fmla="*/ 94 h 551"/>
                  <a:gd name="T36" fmla="*/ 238 w 309"/>
                  <a:gd name="T37" fmla="*/ 232 h 551"/>
                  <a:gd name="T38" fmla="*/ 273 w 309"/>
                  <a:gd name="T39" fmla="*/ 261 h 551"/>
                  <a:gd name="T40" fmla="*/ 308 w 309"/>
                  <a:gd name="T41" fmla="*/ 226 h 551"/>
                  <a:gd name="T42" fmla="*/ 308 w 309"/>
                  <a:gd name="T43" fmla="*/ 221 h 551"/>
                  <a:gd name="T44" fmla="*/ 308 w 309"/>
                  <a:gd name="T45" fmla="*/ 216 h 551"/>
                  <a:gd name="T46" fmla="*/ 273 w 309"/>
                  <a:gd name="T47" fmla="*/ 30 h 551"/>
                  <a:gd name="T48" fmla="*/ 238 w 309"/>
                  <a:gd name="T49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" h="551">
                    <a:moveTo>
                      <a:pt x="23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25" y="0"/>
                      <a:pt x="10" y="13"/>
                      <a:pt x="7" y="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9" y="244"/>
                      <a:pt x="41" y="238"/>
                      <a:pt x="43" y="232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4" y="541"/>
                      <a:pt x="66" y="546"/>
                      <a:pt x="68" y="551"/>
                    </a:cubicBezTo>
                    <a:cubicBezTo>
                      <a:pt x="88" y="550"/>
                      <a:pt x="110" y="550"/>
                      <a:pt x="133" y="550"/>
                    </a:cubicBezTo>
                    <a:cubicBezTo>
                      <a:pt x="135" y="545"/>
                      <a:pt x="136" y="540"/>
                      <a:pt x="136" y="535"/>
                    </a:cubicBezTo>
                    <a:cubicBezTo>
                      <a:pt x="136" y="317"/>
                      <a:pt x="136" y="317"/>
                      <a:pt x="136" y="317"/>
                    </a:cubicBezTo>
                    <a:cubicBezTo>
                      <a:pt x="144" y="317"/>
                      <a:pt x="144" y="317"/>
                      <a:pt x="144" y="317"/>
                    </a:cubicBezTo>
                    <a:cubicBezTo>
                      <a:pt x="144" y="535"/>
                      <a:pt x="144" y="535"/>
                      <a:pt x="144" y="535"/>
                    </a:cubicBezTo>
                    <a:cubicBezTo>
                      <a:pt x="144" y="540"/>
                      <a:pt x="146" y="545"/>
                      <a:pt x="148" y="550"/>
                    </a:cubicBezTo>
                    <a:cubicBezTo>
                      <a:pt x="170" y="550"/>
                      <a:pt x="192" y="550"/>
                      <a:pt x="212" y="551"/>
                    </a:cubicBezTo>
                    <a:cubicBezTo>
                      <a:pt x="214" y="546"/>
                      <a:pt x="216" y="541"/>
                      <a:pt x="216" y="535"/>
                    </a:cubicBezTo>
                    <a:cubicBezTo>
                      <a:pt x="216" y="94"/>
                      <a:pt x="216" y="94"/>
                      <a:pt x="216" y="94"/>
                    </a:cubicBezTo>
                    <a:cubicBezTo>
                      <a:pt x="238" y="232"/>
                      <a:pt x="238" y="232"/>
                      <a:pt x="238" y="232"/>
                    </a:cubicBezTo>
                    <a:cubicBezTo>
                      <a:pt x="241" y="249"/>
                      <a:pt x="256" y="261"/>
                      <a:pt x="273" y="261"/>
                    </a:cubicBezTo>
                    <a:cubicBezTo>
                      <a:pt x="292" y="261"/>
                      <a:pt x="308" y="245"/>
                      <a:pt x="308" y="226"/>
                    </a:cubicBezTo>
                    <a:cubicBezTo>
                      <a:pt x="308" y="224"/>
                      <a:pt x="308" y="222"/>
                      <a:pt x="308" y="221"/>
                    </a:cubicBezTo>
                    <a:cubicBezTo>
                      <a:pt x="308" y="219"/>
                      <a:pt x="309" y="218"/>
                      <a:pt x="308" y="216"/>
                    </a:cubicBezTo>
                    <a:cubicBezTo>
                      <a:pt x="273" y="30"/>
                      <a:pt x="273" y="30"/>
                      <a:pt x="273" y="30"/>
                    </a:cubicBezTo>
                    <a:cubicBezTo>
                      <a:pt x="270" y="13"/>
                      <a:pt x="256" y="0"/>
                      <a:pt x="23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ïṥ1îḑé">
                <a:extLst>
                  <a:ext uri="{FF2B5EF4-FFF2-40B4-BE49-F238E27FC236}">
                    <a16:creationId xmlns:a16="http://schemas.microsoft.com/office/drawing/2014/main" id="{BF1DC426-9A06-4E1C-ACE3-A79804B99FFC}"/>
                  </a:ext>
                </a:extLst>
              </p:cNvPr>
              <p:cNvSpPr/>
              <p:nvPr/>
            </p:nvSpPr>
            <p:spPr bwMode="auto">
              <a:xfrm>
                <a:off x="8478721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íslïḑê">
                <a:extLst>
                  <a:ext uri="{FF2B5EF4-FFF2-40B4-BE49-F238E27FC236}">
                    <a16:creationId xmlns:a16="http://schemas.microsoft.com/office/drawing/2014/main" id="{6EC954AA-8CEA-4CCB-B6E0-840578EB2B44}"/>
                  </a:ext>
                </a:extLst>
              </p:cNvPr>
              <p:cNvSpPr/>
              <p:nvPr/>
            </p:nvSpPr>
            <p:spPr bwMode="auto">
              <a:xfrm>
                <a:off x="8256471" y="4452006"/>
                <a:ext cx="644525" cy="1328738"/>
              </a:xfrm>
              <a:custGeom>
                <a:avLst/>
                <a:gdLst>
                  <a:gd name="T0" fmla="*/ 244 w 267"/>
                  <a:gd name="T1" fmla="*/ 246 h 551"/>
                  <a:gd name="T2" fmla="*/ 234 w 267"/>
                  <a:gd name="T3" fmla="*/ 309 h 551"/>
                  <a:gd name="T4" fmla="*/ 182 w 267"/>
                  <a:gd name="T5" fmla="*/ 352 h 551"/>
                  <a:gd name="T6" fmla="*/ 173 w 267"/>
                  <a:gd name="T7" fmla="*/ 352 h 551"/>
                  <a:gd name="T8" fmla="*/ 173 w 267"/>
                  <a:gd name="T9" fmla="*/ 535 h 551"/>
                  <a:gd name="T10" fmla="*/ 176 w 267"/>
                  <a:gd name="T11" fmla="*/ 550 h 551"/>
                  <a:gd name="T12" fmla="*/ 240 w 267"/>
                  <a:gd name="T13" fmla="*/ 551 h 551"/>
                  <a:gd name="T14" fmla="*/ 244 w 267"/>
                  <a:gd name="T15" fmla="*/ 535 h 551"/>
                  <a:gd name="T16" fmla="*/ 244 w 267"/>
                  <a:gd name="T17" fmla="*/ 246 h 551"/>
                  <a:gd name="T18" fmla="*/ 267 w 267"/>
                  <a:gd name="T19" fmla="*/ 104 h 551"/>
                  <a:gd name="T20" fmla="*/ 256 w 267"/>
                  <a:gd name="T21" fmla="*/ 170 h 551"/>
                  <a:gd name="T22" fmla="*/ 266 w 267"/>
                  <a:gd name="T23" fmla="*/ 232 h 551"/>
                  <a:gd name="T24" fmla="*/ 266 w 267"/>
                  <a:gd name="T25" fmla="*/ 235 h 551"/>
                  <a:gd name="T26" fmla="*/ 267 w 267"/>
                  <a:gd name="T27" fmla="*/ 104 h 551"/>
                  <a:gd name="T28" fmla="*/ 183 w 267"/>
                  <a:gd name="T29" fmla="*/ 0 h 551"/>
                  <a:gd name="T30" fmla="*/ 70 w 267"/>
                  <a:gd name="T31" fmla="*/ 0 h 551"/>
                  <a:gd name="T32" fmla="*/ 35 w 267"/>
                  <a:gd name="T33" fmla="*/ 30 h 551"/>
                  <a:gd name="T34" fmla="*/ 0 w 267"/>
                  <a:gd name="T35" fmla="*/ 216 h 551"/>
                  <a:gd name="T36" fmla="*/ 0 w 267"/>
                  <a:gd name="T37" fmla="*/ 221 h 551"/>
                  <a:gd name="T38" fmla="*/ 0 w 267"/>
                  <a:gd name="T39" fmla="*/ 226 h 551"/>
                  <a:gd name="T40" fmla="*/ 36 w 267"/>
                  <a:gd name="T41" fmla="*/ 261 h 551"/>
                  <a:gd name="T42" fmla="*/ 71 w 267"/>
                  <a:gd name="T43" fmla="*/ 232 h 551"/>
                  <a:gd name="T44" fmla="*/ 93 w 267"/>
                  <a:gd name="T45" fmla="*/ 94 h 551"/>
                  <a:gd name="T46" fmla="*/ 93 w 267"/>
                  <a:gd name="T47" fmla="*/ 535 h 551"/>
                  <a:gd name="T48" fmla="*/ 96 w 267"/>
                  <a:gd name="T49" fmla="*/ 551 h 551"/>
                  <a:gd name="T50" fmla="*/ 161 w 267"/>
                  <a:gd name="T51" fmla="*/ 550 h 551"/>
                  <a:gd name="T52" fmla="*/ 164 w 267"/>
                  <a:gd name="T53" fmla="*/ 535 h 551"/>
                  <a:gd name="T54" fmla="*/ 164 w 267"/>
                  <a:gd name="T55" fmla="*/ 349 h 551"/>
                  <a:gd name="T56" fmla="*/ 129 w 267"/>
                  <a:gd name="T57" fmla="*/ 299 h 551"/>
                  <a:gd name="T58" fmla="*/ 129 w 267"/>
                  <a:gd name="T59" fmla="*/ 292 h 551"/>
                  <a:gd name="T60" fmla="*/ 129 w 267"/>
                  <a:gd name="T61" fmla="*/ 286 h 551"/>
                  <a:gd name="T62" fmla="*/ 181 w 267"/>
                  <a:gd name="T63" fmla="*/ 10 h 551"/>
                  <a:gd name="T64" fmla="*/ 183 w 267"/>
                  <a:gd name="T65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7" h="551">
                    <a:moveTo>
                      <a:pt x="244" y="246"/>
                    </a:moveTo>
                    <a:cubicBezTo>
                      <a:pt x="234" y="309"/>
                      <a:pt x="234" y="309"/>
                      <a:pt x="234" y="309"/>
                    </a:cubicBezTo>
                    <a:cubicBezTo>
                      <a:pt x="229" y="334"/>
                      <a:pt x="207" y="352"/>
                      <a:pt x="182" y="352"/>
                    </a:cubicBezTo>
                    <a:cubicBezTo>
                      <a:pt x="179" y="352"/>
                      <a:pt x="176" y="352"/>
                      <a:pt x="173" y="352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8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246"/>
                      <a:pt x="244" y="246"/>
                      <a:pt x="244" y="246"/>
                    </a:cubicBezTo>
                    <a:moveTo>
                      <a:pt x="267" y="104"/>
                    </a:moveTo>
                    <a:cubicBezTo>
                      <a:pt x="256" y="170"/>
                      <a:pt x="256" y="170"/>
                      <a:pt x="256" y="170"/>
                    </a:cubicBezTo>
                    <a:cubicBezTo>
                      <a:pt x="266" y="232"/>
                      <a:pt x="266" y="232"/>
                      <a:pt x="266" y="232"/>
                    </a:cubicBezTo>
                    <a:cubicBezTo>
                      <a:pt x="266" y="233"/>
                      <a:pt x="266" y="234"/>
                      <a:pt x="266" y="235"/>
                    </a:cubicBezTo>
                    <a:cubicBezTo>
                      <a:pt x="267" y="104"/>
                      <a:pt x="267" y="104"/>
                      <a:pt x="267" y="104"/>
                    </a:cubicBezTo>
                    <a:moveTo>
                      <a:pt x="18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53" y="0"/>
                      <a:pt x="38" y="13"/>
                      <a:pt x="35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6" y="551"/>
                    </a:cubicBezTo>
                    <a:cubicBezTo>
                      <a:pt x="116" y="550"/>
                      <a:pt x="138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44" y="342"/>
                      <a:pt x="129" y="322"/>
                      <a:pt x="129" y="299"/>
                    </a:cubicBezTo>
                    <a:cubicBezTo>
                      <a:pt x="129" y="297"/>
                      <a:pt x="129" y="295"/>
                      <a:pt x="129" y="292"/>
                    </a:cubicBezTo>
                    <a:cubicBezTo>
                      <a:pt x="129" y="290"/>
                      <a:pt x="129" y="288"/>
                      <a:pt x="129" y="286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2" y="6"/>
                      <a:pt x="182" y="3"/>
                      <a:pt x="183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íṡ1iḓê">
                <a:extLst>
                  <a:ext uri="{FF2B5EF4-FFF2-40B4-BE49-F238E27FC236}">
                    <a16:creationId xmlns:a16="http://schemas.microsoft.com/office/drawing/2014/main" id="{A1E33E0D-EFC4-4799-99E1-50B6E172B18A}"/>
                  </a:ext>
                </a:extLst>
              </p:cNvPr>
              <p:cNvSpPr/>
              <p:nvPr/>
            </p:nvSpPr>
            <p:spPr bwMode="auto">
              <a:xfrm>
                <a:off x="70531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iṣḷíḋê">
                <a:extLst>
                  <a:ext uri="{FF2B5EF4-FFF2-40B4-BE49-F238E27FC236}">
                    <a16:creationId xmlns:a16="http://schemas.microsoft.com/office/drawing/2014/main" id="{9C6B54FD-C215-4254-BE41-249E9DDB77FF}"/>
                  </a:ext>
                </a:extLst>
              </p:cNvPr>
              <p:cNvSpPr/>
              <p:nvPr/>
            </p:nvSpPr>
            <p:spPr bwMode="auto">
              <a:xfrm>
                <a:off x="6970596" y="4452006"/>
                <a:ext cx="673100" cy="1328738"/>
              </a:xfrm>
              <a:custGeom>
                <a:avLst/>
                <a:gdLst>
                  <a:gd name="T0" fmla="*/ 35 w 279"/>
                  <a:gd name="T1" fmla="*/ 318 h 551"/>
                  <a:gd name="T2" fmla="*/ 35 w 279"/>
                  <a:gd name="T3" fmla="*/ 535 h 551"/>
                  <a:gd name="T4" fmla="*/ 39 w 279"/>
                  <a:gd name="T5" fmla="*/ 551 h 551"/>
                  <a:gd name="T6" fmla="*/ 103 w 279"/>
                  <a:gd name="T7" fmla="*/ 550 h 551"/>
                  <a:gd name="T8" fmla="*/ 106 w 279"/>
                  <a:gd name="T9" fmla="*/ 535 h 551"/>
                  <a:gd name="T10" fmla="*/ 106 w 279"/>
                  <a:gd name="T11" fmla="*/ 348 h 551"/>
                  <a:gd name="T12" fmla="*/ 84 w 279"/>
                  <a:gd name="T13" fmla="*/ 352 h 551"/>
                  <a:gd name="T14" fmla="*/ 35 w 279"/>
                  <a:gd name="T15" fmla="*/ 318 h 551"/>
                  <a:gd name="T16" fmla="*/ 0 w 279"/>
                  <a:gd name="T17" fmla="*/ 104 h 551"/>
                  <a:gd name="T18" fmla="*/ 0 w 279"/>
                  <a:gd name="T19" fmla="*/ 254 h 551"/>
                  <a:gd name="T20" fmla="*/ 13 w 279"/>
                  <a:gd name="T21" fmla="*/ 232 h 551"/>
                  <a:gd name="T22" fmla="*/ 17 w 279"/>
                  <a:gd name="T23" fmla="*/ 210 h 551"/>
                  <a:gd name="T24" fmla="*/ 0 w 279"/>
                  <a:gd name="T25" fmla="*/ 104 h 551"/>
                  <a:gd name="T26" fmla="*/ 208 w 279"/>
                  <a:gd name="T27" fmla="*/ 0 h 551"/>
                  <a:gd name="T28" fmla="*/ 83 w 279"/>
                  <a:gd name="T29" fmla="*/ 0 h 551"/>
                  <a:gd name="T30" fmla="*/ 85 w 279"/>
                  <a:gd name="T31" fmla="*/ 10 h 551"/>
                  <a:gd name="T32" fmla="*/ 137 w 279"/>
                  <a:gd name="T33" fmla="*/ 286 h 551"/>
                  <a:gd name="T34" fmla="*/ 137 w 279"/>
                  <a:gd name="T35" fmla="*/ 292 h 551"/>
                  <a:gd name="T36" fmla="*/ 137 w 279"/>
                  <a:gd name="T37" fmla="*/ 299 h 551"/>
                  <a:gd name="T38" fmla="*/ 115 w 279"/>
                  <a:gd name="T39" fmla="*/ 343 h 551"/>
                  <a:gd name="T40" fmla="*/ 115 w 279"/>
                  <a:gd name="T41" fmla="*/ 535 h 551"/>
                  <a:gd name="T42" fmla="*/ 118 w 279"/>
                  <a:gd name="T43" fmla="*/ 550 h 551"/>
                  <a:gd name="T44" fmla="*/ 182 w 279"/>
                  <a:gd name="T45" fmla="*/ 551 h 551"/>
                  <a:gd name="T46" fmla="*/ 186 w 279"/>
                  <a:gd name="T47" fmla="*/ 535 h 551"/>
                  <a:gd name="T48" fmla="*/ 186 w 279"/>
                  <a:gd name="T49" fmla="*/ 94 h 551"/>
                  <a:gd name="T50" fmla="*/ 208 w 279"/>
                  <a:gd name="T51" fmla="*/ 232 h 551"/>
                  <a:gd name="T52" fmla="*/ 243 w 279"/>
                  <a:gd name="T53" fmla="*/ 261 h 551"/>
                  <a:gd name="T54" fmla="*/ 279 w 279"/>
                  <a:gd name="T55" fmla="*/ 226 h 551"/>
                  <a:gd name="T56" fmla="*/ 278 w 279"/>
                  <a:gd name="T57" fmla="*/ 221 h 551"/>
                  <a:gd name="T58" fmla="*/ 279 w 279"/>
                  <a:gd name="T59" fmla="*/ 216 h 551"/>
                  <a:gd name="T60" fmla="*/ 244 w 279"/>
                  <a:gd name="T61" fmla="*/ 30 h 551"/>
                  <a:gd name="T62" fmla="*/ 208 w 279"/>
                  <a:gd name="T63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9" h="551">
                    <a:moveTo>
                      <a:pt x="35" y="318"/>
                    </a:moveTo>
                    <a:cubicBezTo>
                      <a:pt x="35" y="535"/>
                      <a:pt x="35" y="535"/>
                      <a:pt x="35" y="535"/>
                    </a:cubicBezTo>
                    <a:cubicBezTo>
                      <a:pt x="35" y="541"/>
                      <a:pt x="36" y="546"/>
                      <a:pt x="39" y="551"/>
                    </a:cubicBezTo>
                    <a:cubicBezTo>
                      <a:pt x="59" y="550"/>
                      <a:pt x="80" y="550"/>
                      <a:pt x="103" y="550"/>
                    </a:cubicBezTo>
                    <a:cubicBezTo>
                      <a:pt x="105" y="545"/>
                      <a:pt x="106" y="540"/>
                      <a:pt x="106" y="535"/>
                    </a:cubicBezTo>
                    <a:cubicBezTo>
                      <a:pt x="106" y="348"/>
                      <a:pt x="106" y="348"/>
                      <a:pt x="106" y="348"/>
                    </a:cubicBezTo>
                    <a:cubicBezTo>
                      <a:pt x="100" y="351"/>
                      <a:pt x="92" y="352"/>
                      <a:pt x="84" y="352"/>
                    </a:cubicBezTo>
                    <a:cubicBezTo>
                      <a:pt x="62" y="352"/>
                      <a:pt x="43" y="338"/>
                      <a:pt x="35" y="318"/>
                    </a:cubicBezTo>
                    <a:moveTo>
                      <a:pt x="0" y="1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6" y="249"/>
                      <a:pt x="11" y="241"/>
                      <a:pt x="13" y="232"/>
                    </a:cubicBezTo>
                    <a:cubicBezTo>
                      <a:pt x="17" y="210"/>
                      <a:pt x="17" y="210"/>
                      <a:pt x="17" y="210"/>
                    </a:cubicBezTo>
                    <a:cubicBezTo>
                      <a:pt x="0" y="104"/>
                      <a:pt x="0" y="104"/>
                      <a:pt x="0" y="104"/>
                    </a:cubicBezTo>
                    <a:moveTo>
                      <a:pt x="208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3"/>
                      <a:pt x="85" y="7"/>
                      <a:pt x="85" y="10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38" y="288"/>
                      <a:pt x="137" y="290"/>
                      <a:pt x="137" y="292"/>
                    </a:cubicBezTo>
                    <a:cubicBezTo>
                      <a:pt x="137" y="295"/>
                      <a:pt x="137" y="297"/>
                      <a:pt x="137" y="299"/>
                    </a:cubicBezTo>
                    <a:cubicBezTo>
                      <a:pt x="137" y="317"/>
                      <a:pt x="128" y="333"/>
                      <a:pt x="115" y="343"/>
                    </a:cubicBezTo>
                    <a:cubicBezTo>
                      <a:pt x="115" y="535"/>
                      <a:pt x="115" y="535"/>
                      <a:pt x="115" y="535"/>
                    </a:cubicBezTo>
                    <a:cubicBezTo>
                      <a:pt x="115" y="540"/>
                      <a:pt x="116" y="545"/>
                      <a:pt x="118" y="550"/>
                    </a:cubicBezTo>
                    <a:cubicBezTo>
                      <a:pt x="141" y="550"/>
                      <a:pt x="162" y="550"/>
                      <a:pt x="182" y="551"/>
                    </a:cubicBezTo>
                    <a:cubicBezTo>
                      <a:pt x="185" y="546"/>
                      <a:pt x="186" y="541"/>
                      <a:pt x="186" y="535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208" y="232"/>
                      <a:pt x="208" y="232"/>
                      <a:pt x="208" y="232"/>
                    </a:cubicBezTo>
                    <a:cubicBezTo>
                      <a:pt x="211" y="249"/>
                      <a:pt x="226" y="261"/>
                      <a:pt x="243" y="261"/>
                    </a:cubicBezTo>
                    <a:cubicBezTo>
                      <a:pt x="263" y="261"/>
                      <a:pt x="279" y="245"/>
                      <a:pt x="279" y="226"/>
                    </a:cubicBezTo>
                    <a:cubicBezTo>
                      <a:pt x="279" y="224"/>
                      <a:pt x="279" y="222"/>
                      <a:pt x="278" y="221"/>
                    </a:cubicBezTo>
                    <a:cubicBezTo>
                      <a:pt x="279" y="219"/>
                      <a:pt x="279" y="218"/>
                      <a:pt x="279" y="216"/>
                    </a:cubicBezTo>
                    <a:cubicBezTo>
                      <a:pt x="244" y="30"/>
                      <a:pt x="244" y="30"/>
                      <a:pt x="244" y="30"/>
                    </a:cubicBezTo>
                    <a:cubicBezTo>
                      <a:pt x="241" y="13"/>
                      <a:pt x="226" y="0"/>
                      <a:pt x="20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íşľîḑé">
                <a:extLst>
                  <a:ext uri="{FF2B5EF4-FFF2-40B4-BE49-F238E27FC236}">
                    <a16:creationId xmlns:a16="http://schemas.microsoft.com/office/drawing/2014/main" id="{984D7161-3D6F-4B9C-B47A-10238CF6C892}"/>
                  </a:ext>
                </a:extLst>
              </p:cNvPr>
              <p:cNvSpPr/>
              <p:nvPr/>
            </p:nvSpPr>
            <p:spPr bwMode="auto">
              <a:xfrm>
                <a:off x="57069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íslîḋe">
                <a:extLst>
                  <a:ext uri="{FF2B5EF4-FFF2-40B4-BE49-F238E27FC236}">
                    <a16:creationId xmlns:a16="http://schemas.microsoft.com/office/drawing/2014/main" id="{74371D67-DA4D-4BF0-A9DC-E57392521204}"/>
                  </a:ext>
                </a:extLst>
              </p:cNvPr>
              <p:cNvSpPr/>
              <p:nvPr/>
            </p:nvSpPr>
            <p:spPr bwMode="auto">
              <a:xfrm>
                <a:off x="5484696" y="4452006"/>
                <a:ext cx="728663" cy="1328738"/>
              </a:xfrm>
              <a:custGeom>
                <a:avLst/>
                <a:gdLst>
                  <a:gd name="T0" fmla="*/ 267 w 302"/>
                  <a:gd name="T1" fmla="*/ 0 h 551"/>
                  <a:gd name="T2" fmla="*/ 71 w 302"/>
                  <a:gd name="T3" fmla="*/ 0 h 551"/>
                  <a:gd name="T4" fmla="*/ 36 w 302"/>
                  <a:gd name="T5" fmla="*/ 30 h 551"/>
                  <a:gd name="T6" fmla="*/ 0 w 302"/>
                  <a:gd name="T7" fmla="*/ 216 h 551"/>
                  <a:gd name="T8" fmla="*/ 1 w 302"/>
                  <a:gd name="T9" fmla="*/ 221 h 551"/>
                  <a:gd name="T10" fmla="*/ 0 w 302"/>
                  <a:gd name="T11" fmla="*/ 226 h 551"/>
                  <a:gd name="T12" fmla="*/ 36 w 302"/>
                  <a:gd name="T13" fmla="*/ 261 h 551"/>
                  <a:gd name="T14" fmla="*/ 71 w 302"/>
                  <a:gd name="T15" fmla="*/ 232 h 551"/>
                  <a:gd name="T16" fmla="*/ 93 w 302"/>
                  <a:gd name="T17" fmla="*/ 94 h 551"/>
                  <a:gd name="T18" fmla="*/ 93 w 302"/>
                  <a:gd name="T19" fmla="*/ 535 h 551"/>
                  <a:gd name="T20" fmla="*/ 97 w 302"/>
                  <a:gd name="T21" fmla="*/ 551 h 551"/>
                  <a:gd name="T22" fmla="*/ 161 w 302"/>
                  <a:gd name="T23" fmla="*/ 550 h 551"/>
                  <a:gd name="T24" fmla="*/ 164 w 302"/>
                  <a:gd name="T25" fmla="*/ 535 h 551"/>
                  <a:gd name="T26" fmla="*/ 164 w 302"/>
                  <a:gd name="T27" fmla="*/ 317 h 551"/>
                  <a:gd name="T28" fmla="*/ 173 w 302"/>
                  <a:gd name="T29" fmla="*/ 317 h 551"/>
                  <a:gd name="T30" fmla="*/ 173 w 302"/>
                  <a:gd name="T31" fmla="*/ 535 h 551"/>
                  <a:gd name="T32" fmla="*/ 176 w 302"/>
                  <a:gd name="T33" fmla="*/ 550 h 551"/>
                  <a:gd name="T34" fmla="*/ 240 w 302"/>
                  <a:gd name="T35" fmla="*/ 551 h 551"/>
                  <a:gd name="T36" fmla="*/ 244 w 302"/>
                  <a:gd name="T37" fmla="*/ 535 h 551"/>
                  <a:gd name="T38" fmla="*/ 244 w 302"/>
                  <a:gd name="T39" fmla="*/ 94 h 551"/>
                  <a:gd name="T40" fmla="*/ 266 w 302"/>
                  <a:gd name="T41" fmla="*/ 228 h 551"/>
                  <a:gd name="T42" fmla="*/ 302 w 302"/>
                  <a:gd name="T43" fmla="*/ 33 h 551"/>
                  <a:gd name="T44" fmla="*/ 302 w 302"/>
                  <a:gd name="T45" fmla="*/ 30 h 551"/>
                  <a:gd name="T46" fmla="*/ 267 w 302"/>
                  <a:gd name="T47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" h="551">
                    <a:moveTo>
                      <a:pt x="267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53" y="0"/>
                      <a:pt x="38" y="13"/>
                      <a:pt x="36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1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7" y="551"/>
                    </a:cubicBezTo>
                    <a:cubicBezTo>
                      <a:pt x="117" y="550"/>
                      <a:pt x="139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17"/>
                      <a:pt x="164" y="317"/>
                      <a:pt x="164" y="317"/>
                    </a:cubicBezTo>
                    <a:cubicBezTo>
                      <a:pt x="173" y="317"/>
                      <a:pt x="173" y="317"/>
                      <a:pt x="173" y="317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9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94"/>
                      <a:pt x="244" y="94"/>
                      <a:pt x="244" y="94"/>
                    </a:cubicBezTo>
                    <a:cubicBezTo>
                      <a:pt x="266" y="228"/>
                      <a:pt x="266" y="228"/>
                      <a:pt x="266" y="228"/>
                    </a:cubicBezTo>
                    <a:cubicBezTo>
                      <a:pt x="302" y="33"/>
                      <a:pt x="302" y="33"/>
                      <a:pt x="302" y="33"/>
                    </a:cubicBezTo>
                    <a:cubicBezTo>
                      <a:pt x="302" y="30"/>
                      <a:pt x="302" y="30"/>
                      <a:pt x="302" y="30"/>
                    </a:cubicBezTo>
                    <a:cubicBezTo>
                      <a:pt x="299" y="13"/>
                      <a:pt x="284" y="0"/>
                      <a:pt x="267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iSļïďe">
                <a:extLst>
                  <a:ext uri="{FF2B5EF4-FFF2-40B4-BE49-F238E27FC236}">
                    <a16:creationId xmlns:a16="http://schemas.microsoft.com/office/drawing/2014/main" id="{ACFF8A31-0405-4D19-B69E-C01EF7A67DDD}"/>
                  </a:ext>
                </a:extLst>
              </p:cNvPr>
              <p:cNvSpPr/>
              <p:nvPr/>
            </p:nvSpPr>
            <p:spPr bwMode="auto">
              <a:xfrm>
                <a:off x="8896234" y="3755093"/>
                <a:ext cx="547688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ïsļíḍê">
                <a:extLst>
                  <a:ext uri="{FF2B5EF4-FFF2-40B4-BE49-F238E27FC236}">
                    <a16:creationId xmlns:a16="http://schemas.microsoft.com/office/drawing/2014/main" id="{D2D634AE-D5F8-4E81-9451-97F6C492D84E}"/>
                  </a:ext>
                </a:extLst>
              </p:cNvPr>
              <p:cNvSpPr/>
              <p:nvPr/>
            </p:nvSpPr>
            <p:spPr bwMode="auto">
              <a:xfrm>
                <a:off x="8567621" y="4369456"/>
                <a:ext cx="1204913" cy="2038350"/>
              </a:xfrm>
              <a:custGeom>
                <a:avLst/>
                <a:gdLst>
                  <a:gd name="T0" fmla="*/ 498 w 499"/>
                  <a:gd name="T1" fmla="*/ 326 h 845"/>
                  <a:gd name="T2" fmla="*/ 498 w 499"/>
                  <a:gd name="T3" fmla="*/ 320 h 845"/>
                  <a:gd name="T4" fmla="*/ 446 w 499"/>
                  <a:gd name="T5" fmla="*/ 44 h 845"/>
                  <a:gd name="T6" fmla="*/ 394 w 499"/>
                  <a:gd name="T7" fmla="*/ 0 h 845"/>
                  <a:gd name="T8" fmla="*/ 104 w 499"/>
                  <a:gd name="T9" fmla="*/ 0 h 845"/>
                  <a:gd name="T10" fmla="*/ 52 w 499"/>
                  <a:gd name="T11" fmla="*/ 44 h 845"/>
                  <a:gd name="T12" fmla="*/ 0 w 499"/>
                  <a:gd name="T13" fmla="*/ 320 h 845"/>
                  <a:gd name="T14" fmla="*/ 0 w 499"/>
                  <a:gd name="T15" fmla="*/ 326 h 845"/>
                  <a:gd name="T16" fmla="*/ 0 w 499"/>
                  <a:gd name="T17" fmla="*/ 333 h 845"/>
                  <a:gd name="T18" fmla="*/ 53 w 499"/>
                  <a:gd name="T19" fmla="*/ 386 h 845"/>
                  <a:gd name="T20" fmla="*/ 105 w 499"/>
                  <a:gd name="T21" fmla="*/ 343 h 845"/>
                  <a:gd name="T22" fmla="*/ 138 w 499"/>
                  <a:gd name="T23" fmla="*/ 138 h 845"/>
                  <a:gd name="T24" fmla="*/ 137 w 499"/>
                  <a:gd name="T25" fmla="*/ 792 h 845"/>
                  <a:gd name="T26" fmla="*/ 190 w 499"/>
                  <a:gd name="T27" fmla="*/ 845 h 845"/>
                  <a:gd name="T28" fmla="*/ 243 w 499"/>
                  <a:gd name="T29" fmla="*/ 792 h 845"/>
                  <a:gd name="T30" fmla="*/ 243 w 499"/>
                  <a:gd name="T31" fmla="*/ 468 h 845"/>
                  <a:gd name="T32" fmla="*/ 256 w 499"/>
                  <a:gd name="T33" fmla="*/ 468 h 845"/>
                  <a:gd name="T34" fmla="*/ 256 w 499"/>
                  <a:gd name="T35" fmla="*/ 792 h 845"/>
                  <a:gd name="T36" fmla="*/ 308 w 499"/>
                  <a:gd name="T37" fmla="*/ 845 h 845"/>
                  <a:gd name="T38" fmla="*/ 361 w 499"/>
                  <a:gd name="T39" fmla="*/ 792 h 845"/>
                  <a:gd name="T40" fmla="*/ 361 w 499"/>
                  <a:gd name="T41" fmla="*/ 138 h 845"/>
                  <a:gd name="T42" fmla="*/ 394 w 499"/>
                  <a:gd name="T43" fmla="*/ 343 h 845"/>
                  <a:gd name="T44" fmla="*/ 446 w 499"/>
                  <a:gd name="T45" fmla="*/ 386 h 845"/>
                  <a:gd name="T46" fmla="*/ 499 w 499"/>
                  <a:gd name="T47" fmla="*/ 333 h 845"/>
                  <a:gd name="T48" fmla="*/ 498 w 499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9" h="845">
                    <a:moveTo>
                      <a:pt x="498" y="326"/>
                    </a:moveTo>
                    <a:cubicBezTo>
                      <a:pt x="499" y="324"/>
                      <a:pt x="499" y="322"/>
                      <a:pt x="498" y="320"/>
                    </a:cubicBezTo>
                    <a:cubicBezTo>
                      <a:pt x="446" y="44"/>
                      <a:pt x="446" y="44"/>
                      <a:pt x="446" y="44"/>
                    </a:cubicBezTo>
                    <a:cubicBezTo>
                      <a:pt x="442" y="18"/>
                      <a:pt x="420" y="0"/>
                      <a:pt x="39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8" y="0"/>
                      <a:pt x="56" y="18"/>
                      <a:pt x="52" y="4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2"/>
                      <a:pt x="0" y="324"/>
                      <a:pt x="0" y="326"/>
                    </a:cubicBezTo>
                    <a:cubicBezTo>
                      <a:pt x="0" y="329"/>
                      <a:pt x="0" y="331"/>
                      <a:pt x="0" y="333"/>
                    </a:cubicBezTo>
                    <a:cubicBezTo>
                      <a:pt x="0" y="363"/>
                      <a:pt x="24" y="386"/>
                      <a:pt x="53" y="386"/>
                    </a:cubicBezTo>
                    <a:cubicBezTo>
                      <a:pt x="78" y="386"/>
                      <a:pt x="100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7" y="792"/>
                      <a:pt x="137" y="792"/>
                      <a:pt x="137" y="792"/>
                    </a:cubicBezTo>
                    <a:cubicBezTo>
                      <a:pt x="137" y="821"/>
                      <a:pt x="161" y="845"/>
                      <a:pt x="190" y="845"/>
                    </a:cubicBezTo>
                    <a:cubicBezTo>
                      <a:pt x="219" y="845"/>
                      <a:pt x="243" y="821"/>
                      <a:pt x="243" y="792"/>
                    </a:cubicBezTo>
                    <a:cubicBezTo>
                      <a:pt x="243" y="468"/>
                      <a:pt x="243" y="468"/>
                      <a:pt x="243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79" y="845"/>
                      <a:pt x="308" y="845"/>
                    </a:cubicBezTo>
                    <a:cubicBezTo>
                      <a:pt x="338" y="845"/>
                      <a:pt x="361" y="821"/>
                      <a:pt x="361" y="792"/>
                    </a:cubicBezTo>
                    <a:cubicBezTo>
                      <a:pt x="361" y="138"/>
                      <a:pt x="361" y="138"/>
                      <a:pt x="361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8" y="368"/>
                      <a:pt x="420" y="386"/>
                      <a:pt x="446" y="386"/>
                    </a:cubicBezTo>
                    <a:cubicBezTo>
                      <a:pt x="475" y="386"/>
                      <a:pt x="499" y="363"/>
                      <a:pt x="499" y="333"/>
                    </a:cubicBezTo>
                    <a:cubicBezTo>
                      <a:pt x="499" y="331"/>
                      <a:pt x="498" y="329"/>
                      <a:pt x="498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iŝ1iḍê">
                <a:extLst>
                  <a:ext uri="{FF2B5EF4-FFF2-40B4-BE49-F238E27FC236}">
                    <a16:creationId xmlns:a16="http://schemas.microsoft.com/office/drawing/2014/main" id="{AC4313E5-3019-422D-848D-BE604A084001}"/>
                  </a:ext>
                </a:extLst>
              </p:cNvPr>
              <p:cNvSpPr/>
              <p:nvPr/>
            </p:nvSpPr>
            <p:spPr bwMode="auto">
              <a:xfrm>
                <a:off x="6429259" y="3755093"/>
                <a:ext cx="544513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ïṣlíḋé">
                <a:extLst>
                  <a:ext uri="{FF2B5EF4-FFF2-40B4-BE49-F238E27FC236}">
                    <a16:creationId xmlns:a16="http://schemas.microsoft.com/office/drawing/2014/main" id="{CC89E99F-913F-4453-AC94-DD4F60195DA0}"/>
                  </a:ext>
                </a:extLst>
              </p:cNvPr>
              <p:cNvSpPr/>
              <p:nvPr/>
            </p:nvSpPr>
            <p:spPr bwMode="auto">
              <a:xfrm>
                <a:off x="6097471" y="4369456"/>
                <a:ext cx="1206500" cy="2038350"/>
              </a:xfrm>
              <a:custGeom>
                <a:avLst/>
                <a:gdLst>
                  <a:gd name="T0" fmla="*/ 499 w 500"/>
                  <a:gd name="T1" fmla="*/ 326 h 845"/>
                  <a:gd name="T2" fmla="*/ 499 w 500"/>
                  <a:gd name="T3" fmla="*/ 320 h 845"/>
                  <a:gd name="T4" fmla="*/ 447 w 500"/>
                  <a:gd name="T5" fmla="*/ 44 h 845"/>
                  <a:gd name="T6" fmla="*/ 395 w 500"/>
                  <a:gd name="T7" fmla="*/ 0 h 845"/>
                  <a:gd name="T8" fmla="*/ 105 w 500"/>
                  <a:gd name="T9" fmla="*/ 0 h 845"/>
                  <a:gd name="T10" fmla="*/ 53 w 500"/>
                  <a:gd name="T11" fmla="*/ 44 h 845"/>
                  <a:gd name="T12" fmla="*/ 1 w 500"/>
                  <a:gd name="T13" fmla="*/ 320 h 845"/>
                  <a:gd name="T14" fmla="*/ 1 w 500"/>
                  <a:gd name="T15" fmla="*/ 326 h 845"/>
                  <a:gd name="T16" fmla="*/ 1 w 500"/>
                  <a:gd name="T17" fmla="*/ 333 h 845"/>
                  <a:gd name="T18" fmla="*/ 53 w 500"/>
                  <a:gd name="T19" fmla="*/ 386 h 845"/>
                  <a:gd name="T20" fmla="*/ 105 w 500"/>
                  <a:gd name="T21" fmla="*/ 343 h 845"/>
                  <a:gd name="T22" fmla="*/ 138 w 500"/>
                  <a:gd name="T23" fmla="*/ 138 h 845"/>
                  <a:gd name="T24" fmla="*/ 138 w 500"/>
                  <a:gd name="T25" fmla="*/ 792 h 845"/>
                  <a:gd name="T26" fmla="*/ 191 w 500"/>
                  <a:gd name="T27" fmla="*/ 845 h 845"/>
                  <a:gd name="T28" fmla="*/ 244 w 500"/>
                  <a:gd name="T29" fmla="*/ 792 h 845"/>
                  <a:gd name="T30" fmla="*/ 244 w 500"/>
                  <a:gd name="T31" fmla="*/ 468 h 845"/>
                  <a:gd name="T32" fmla="*/ 256 w 500"/>
                  <a:gd name="T33" fmla="*/ 468 h 845"/>
                  <a:gd name="T34" fmla="*/ 256 w 500"/>
                  <a:gd name="T35" fmla="*/ 792 h 845"/>
                  <a:gd name="T36" fmla="*/ 309 w 500"/>
                  <a:gd name="T37" fmla="*/ 845 h 845"/>
                  <a:gd name="T38" fmla="*/ 362 w 500"/>
                  <a:gd name="T39" fmla="*/ 792 h 845"/>
                  <a:gd name="T40" fmla="*/ 362 w 500"/>
                  <a:gd name="T41" fmla="*/ 138 h 845"/>
                  <a:gd name="T42" fmla="*/ 394 w 500"/>
                  <a:gd name="T43" fmla="*/ 343 h 845"/>
                  <a:gd name="T44" fmla="*/ 446 w 500"/>
                  <a:gd name="T45" fmla="*/ 386 h 845"/>
                  <a:gd name="T46" fmla="*/ 499 w 500"/>
                  <a:gd name="T47" fmla="*/ 333 h 845"/>
                  <a:gd name="T48" fmla="*/ 499 w 500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0" h="845">
                    <a:moveTo>
                      <a:pt x="499" y="326"/>
                    </a:moveTo>
                    <a:cubicBezTo>
                      <a:pt x="499" y="324"/>
                      <a:pt x="500" y="322"/>
                      <a:pt x="499" y="320"/>
                    </a:cubicBezTo>
                    <a:cubicBezTo>
                      <a:pt x="447" y="44"/>
                      <a:pt x="447" y="44"/>
                      <a:pt x="447" y="44"/>
                    </a:cubicBezTo>
                    <a:cubicBezTo>
                      <a:pt x="443" y="18"/>
                      <a:pt x="421" y="0"/>
                      <a:pt x="39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79" y="0"/>
                      <a:pt x="57" y="18"/>
                      <a:pt x="53" y="44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22"/>
                      <a:pt x="0" y="324"/>
                      <a:pt x="1" y="326"/>
                    </a:cubicBezTo>
                    <a:cubicBezTo>
                      <a:pt x="1" y="329"/>
                      <a:pt x="1" y="331"/>
                      <a:pt x="1" y="333"/>
                    </a:cubicBezTo>
                    <a:cubicBezTo>
                      <a:pt x="1" y="363"/>
                      <a:pt x="24" y="386"/>
                      <a:pt x="53" y="386"/>
                    </a:cubicBezTo>
                    <a:cubicBezTo>
                      <a:pt x="79" y="386"/>
                      <a:pt x="101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8" y="792"/>
                      <a:pt x="138" y="792"/>
                      <a:pt x="138" y="792"/>
                    </a:cubicBezTo>
                    <a:cubicBezTo>
                      <a:pt x="138" y="821"/>
                      <a:pt x="162" y="845"/>
                      <a:pt x="191" y="845"/>
                    </a:cubicBezTo>
                    <a:cubicBezTo>
                      <a:pt x="220" y="845"/>
                      <a:pt x="244" y="821"/>
                      <a:pt x="244" y="792"/>
                    </a:cubicBezTo>
                    <a:cubicBezTo>
                      <a:pt x="244" y="468"/>
                      <a:pt x="244" y="468"/>
                      <a:pt x="244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80" y="845"/>
                      <a:pt x="309" y="845"/>
                    </a:cubicBezTo>
                    <a:cubicBezTo>
                      <a:pt x="338" y="845"/>
                      <a:pt x="362" y="821"/>
                      <a:pt x="362" y="792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9" y="368"/>
                      <a:pt x="421" y="386"/>
                      <a:pt x="446" y="386"/>
                    </a:cubicBezTo>
                    <a:cubicBezTo>
                      <a:pt x="476" y="386"/>
                      <a:pt x="499" y="363"/>
                      <a:pt x="499" y="333"/>
                    </a:cubicBezTo>
                    <a:cubicBezTo>
                      <a:pt x="499" y="331"/>
                      <a:pt x="499" y="329"/>
                      <a:pt x="499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ïṡḷîḓè">
                <a:extLst>
                  <a:ext uri="{FF2B5EF4-FFF2-40B4-BE49-F238E27FC236}">
                    <a16:creationId xmlns:a16="http://schemas.microsoft.com/office/drawing/2014/main" id="{CE47BD05-1234-42E0-9123-58A1A6BD42AA}"/>
                  </a:ext>
                </a:extLst>
              </p:cNvPr>
              <p:cNvGrpSpPr/>
              <p:nvPr/>
            </p:nvGrpSpPr>
            <p:grpSpPr>
              <a:xfrm>
                <a:off x="7116645" y="1803633"/>
                <a:ext cx="5087548" cy="4213653"/>
                <a:chOff x="5410480" y="859866"/>
                <a:chExt cx="5545138" cy="4592638"/>
              </a:xfrm>
            </p:grpSpPr>
            <p:sp>
              <p:nvSpPr>
                <p:cNvPr id="39" name="íṧļîḍé">
                  <a:extLst>
                    <a:ext uri="{FF2B5EF4-FFF2-40B4-BE49-F238E27FC236}">
                      <a16:creationId xmlns:a16="http://schemas.microsoft.com/office/drawing/2014/main" id="{90952375-F264-4ACB-877A-2357DD8C1858}"/>
                    </a:ext>
                  </a:extLst>
                </p:cNvPr>
                <p:cNvSpPr/>
                <p:nvPr/>
              </p:nvSpPr>
              <p:spPr bwMode="auto">
                <a:xfrm>
                  <a:off x="7915555" y="945591"/>
                  <a:ext cx="3040063" cy="958850"/>
                </a:xfrm>
                <a:custGeom>
                  <a:avLst/>
                  <a:gdLst>
                    <a:gd name="T0" fmla="*/ 1915 w 1915"/>
                    <a:gd name="T1" fmla="*/ 561 h 604"/>
                    <a:gd name="T2" fmla="*/ 1909 w 1915"/>
                    <a:gd name="T3" fmla="*/ 0 h 604"/>
                    <a:gd name="T4" fmla="*/ 0 w 1915"/>
                    <a:gd name="T5" fmla="*/ 43 h 604"/>
                    <a:gd name="T6" fmla="*/ 8 w 1915"/>
                    <a:gd name="T7" fmla="*/ 604 h 604"/>
                    <a:gd name="T8" fmla="*/ 1915 w 1915"/>
                    <a:gd name="T9" fmla="*/ 561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5" h="604">
                      <a:moveTo>
                        <a:pt x="1915" y="561"/>
                      </a:moveTo>
                      <a:lnTo>
                        <a:pt x="1909" y="0"/>
                      </a:lnTo>
                      <a:lnTo>
                        <a:pt x="0" y="43"/>
                      </a:lnTo>
                      <a:lnTo>
                        <a:pt x="8" y="604"/>
                      </a:lnTo>
                      <a:lnTo>
                        <a:pt x="1915" y="56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îŝ1iďé">
                  <a:extLst>
                    <a:ext uri="{FF2B5EF4-FFF2-40B4-BE49-F238E27FC236}">
                      <a16:creationId xmlns:a16="http://schemas.microsoft.com/office/drawing/2014/main" id="{F351F811-12D3-4DF6-8384-B6F6C9944F88}"/>
                    </a:ext>
                  </a:extLst>
                </p:cNvPr>
                <p:cNvSpPr/>
                <p:nvPr/>
              </p:nvSpPr>
              <p:spPr bwMode="auto">
                <a:xfrm>
                  <a:off x="6234393" y="1274204"/>
                  <a:ext cx="323850" cy="906463"/>
                </a:xfrm>
                <a:custGeom>
                  <a:avLst/>
                  <a:gdLst>
                    <a:gd name="T0" fmla="*/ 50 w 134"/>
                    <a:gd name="T1" fmla="*/ 374 h 376"/>
                    <a:gd name="T2" fmla="*/ 50 w 134"/>
                    <a:gd name="T3" fmla="*/ 374 h 376"/>
                    <a:gd name="T4" fmla="*/ 2 w 134"/>
                    <a:gd name="T5" fmla="*/ 319 h 376"/>
                    <a:gd name="T6" fmla="*/ 29 w 134"/>
                    <a:gd name="T7" fmla="*/ 50 h 376"/>
                    <a:gd name="T8" fmla="*/ 84 w 134"/>
                    <a:gd name="T9" fmla="*/ 2 h 376"/>
                    <a:gd name="T10" fmla="*/ 132 w 134"/>
                    <a:gd name="T11" fmla="*/ 57 h 376"/>
                    <a:gd name="T12" fmla="*/ 105 w 134"/>
                    <a:gd name="T13" fmla="*/ 326 h 376"/>
                    <a:gd name="T14" fmla="*/ 50 w 134"/>
                    <a:gd name="T15" fmla="*/ 374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4" h="376">
                      <a:moveTo>
                        <a:pt x="50" y="374"/>
                      </a:moveTo>
                      <a:cubicBezTo>
                        <a:pt x="50" y="374"/>
                        <a:pt x="50" y="374"/>
                        <a:pt x="50" y="374"/>
                      </a:cubicBezTo>
                      <a:cubicBezTo>
                        <a:pt x="22" y="372"/>
                        <a:pt x="0" y="347"/>
                        <a:pt x="2" y="31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2" y="22"/>
                        <a:pt x="56" y="0"/>
                        <a:pt x="84" y="2"/>
                      </a:cubicBezTo>
                      <a:cubicBezTo>
                        <a:pt x="112" y="4"/>
                        <a:pt x="134" y="29"/>
                        <a:pt x="132" y="57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03" y="354"/>
                        <a:pt x="79" y="376"/>
                        <a:pt x="50" y="374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íśḷîḍe">
                  <a:extLst>
                    <a:ext uri="{FF2B5EF4-FFF2-40B4-BE49-F238E27FC236}">
                      <a16:creationId xmlns:a16="http://schemas.microsoft.com/office/drawing/2014/main" id="{15528647-BF84-447A-9709-0FC82BE97FCC}"/>
                    </a:ext>
                  </a:extLst>
                </p:cNvPr>
                <p:cNvSpPr/>
                <p:nvPr/>
              </p:nvSpPr>
              <p:spPr bwMode="auto">
                <a:xfrm>
                  <a:off x="6499505" y="1237691"/>
                  <a:ext cx="295275" cy="912813"/>
                </a:xfrm>
                <a:custGeom>
                  <a:avLst/>
                  <a:gdLst>
                    <a:gd name="T0" fmla="*/ 74 w 122"/>
                    <a:gd name="T1" fmla="*/ 375 h 378"/>
                    <a:gd name="T2" fmla="*/ 74 w 122"/>
                    <a:gd name="T3" fmla="*/ 375 h 378"/>
                    <a:gd name="T4" fmla="*/ 18 w 122"/>
                    <a:gd name="T5" fmla="*/ 329 h 378"/>
                    <a:gd name="T6" fmla="*/ 1 w 122"/>
                    <a:gd name="T7" fmla="*/ 59 h 378"/>
                    <a:gd name="T8" fmla="*/ 48 w 122"/>
                    <a:gd name="T9" fmla="*/ 3 h 378"/>
                    <a:gd name="T10" fmla="*/ 104 w 122"/>
                    <a:gd name="T11" fmla="*/ 49 h 378"/>
                    <a:gd name="T12" fmla="*/ 121 w 122"/>
                    <a:gd name="T13" fmla="*/ 319 h 378"/>
                    <a:gd name="T14" fmla="*/ 74 w 122"/>
                    <a:gd name="T15" fmla="*/ 37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378">
                      <a:moveTo>
                        <a:pt x="74" y="375"/>
                      </a:moveTo>
                      <a:cubicBezTo>
                        <a:pt x="74" y="375"/>
                        <a:pt x="74" y="375"/>
                        <a:pt x="74" y="375"/>
                      </a:cubicBezTo>
                      <a:cubicBezTo>
                        <a:pt x="46" y="378"/>
                        <a:pt x="20" y="357"/>
                        <a:pt x="18" y="32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31"/>
                        <a:pt x="20" y="5"/>
                        <a:pt x="48" y="3"/>
                      </a:cubicBezTo>
                      <a:cubicBezTo>
                        <a:pt x="76" y="0"/>
                        <a:pt x="101" y="21"/>
                        <a:pt x="104" y="49"/>
                      </a:cubicBezTo>
                      <a:cubicBezTo>
                        <a:pt x="121" y="319"/>
                        <a:pt x="121" y="319"/>
                        <a:pt x="121" y="319"/>
                      </a:cubicBezTo>
                      <a:cubicBezTo>
                        <a:pt x="122" y="348"/>
                        <a:pt x="102" y="373"/>
                        <a:pt x="74" y="375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íšļîḑê">
                  <a:extLst>
                    <a:ext uri="{FF2B5EF4-FFF2-40B4-BE49-F238E27FC236}">
                      <a16:creationId xmlns:a16="http://schemas.microsoft.com/office/drawing/2014/main" id="{251F6D30-C6F9-4689-A694-F629D4CF84DC}"/>
                    </a:ext>
                  </a:extLst>
                </p:cNvPr>
                <p:cNvSpPr/>
                <p:nvPr/>
              </p:nvSpPr>
              <p:spPr bwMode="auto">
                <a:xfrm>
                  <a:off x="6229630" y="1021791"/>
                  <a:ext cx="1193800" cy="896938"/>
                </a:xfrm>
                <a:custGeom>
                  <a:avLst/>
                  <a:gdLst>
                    <a:gd name="T0" fmla="*/ 752 w 752"/>
                    <a:gd name="T1" fmla="*/ 173 h 565"/>
                    <a:gd name="T2" fmla="*/ 275 w 752"/>
                    <a:gd name="T3" fmla="*/ 0 h 565"/>
                    <a:gd name="T4" fmla="*/ 0 w 752"/>
                    <a:gd name="T5" fmla="*/ 300 h 565"/>
                    <a:gd name="T6" fmla="*/ 9 w 752"/>
                    <a:gd name="T7" fmla="*/ 565 h 565"/>
                    <a:gd name="T8" fmla="*/ 652 w 752"/>
                    <a:gd name="T9" fmla="*/ 423 h 565"/>
                    <a:gd name="T10" fmla="*/ 752 w 752"/>
                    <a:gd name="T11" fmla="*/ 173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2" h="565">
                      <a:moveTo>
                        <a:pt x="752" y="173"/>
                      </a:moveTo>
                      <a:lnTo>
                        <a:pt x="275" y="0"/>
                      </a:lnTo>
                      <a:lnTo>
                        <a:pt x="0" y="300"/>
                      </a:lnTo>
                      <a:lnTo>
                        <a:pt x="9" y="565"/>
                      </a:lnTo>
                      <a:lnTo>
                        <a:pt x="652" y="423"/>
                      </a:lnTo>
                      <a:lnTo>
                        <a:pt x="752" y="173"/>
                      </a:ln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íṡḷíďé">
                  <a:extLst>
                    <a:ext uri="{FF2B5EF4-FFF2-40B4-BE49-F238E27FC236}">
                      <a16:creationId xmlns:a16="http://schemas.microsoft.com/office/drawing/2014/main" id="{1B72E5CF-5E05-4A7D-A769-A651AB55852E}"/>
                    </a:ext>
                  </a:extLst>
                </p:cNvPr>
                <p:cNvSpPr/>
                <p:nvPr/>
              </p:nvSpPr>
              <p:spPr bwMode="auto">
                <a:xfrm>
                  <a:off x="6553480" y="1166254"/>
                  <a:ext cx="493713" cy="896938"/>
                </a:xfrm>
                <a:custGeom>
                  <a:avLst/>
                  <a:gdLst>
                    <a:gd name="T0" fmla="*/ 166 w 205"/>
                    <a:gd name="T1" fmla="*/ 362 h 372"/>
                    <a:gd name="T2" fmla="*/ 166 w 205"/>
                    <a:gd name="T3" fmla="*/ 362 h 372"/>
                    <a:gd name="T4" fmla="*/ 99 w 205"/>
                    <a:gd name="T5" fmla="*/ 333 h 372"/>
                    <a:gd name="T6" fmla="*/ 10 w 205"/>
                    <a:gd name="T7" fmla="*/ 77 h 372"/>
                    <a:gd name="T8" fmla="*/ 39 w 205"/>
                    <a:gd name="T9" fmla="*/ 11 h 372"/>
                    <a:gd name="T10" fmla="*/ 106 w 205"/>
                    <a:gd name="T11" fmla="*/ 40 h 372"/>
                    <a:gd name="T12" fmla="*/ 195 w 205"/>
                    <a:gd name="T13" fmla="*/ 296 h 372"/>
                    <a:gd name="T14" fmla="*/ 166 w 205"/>
                    <a:gd name="T15" fmla="*/ 36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5" h="372">
                      <a:moveTo>
                        <a:pt x="166" y="362"/>
                      </a:moveTo>
                      <a:cubicBezTo>
                        <a:pt x="166" y="362"/>
                        <a:pt x="166" y="362"/>
                        <a:pt x="166" y="362"/>
                      </a:cubicBezTo>
                      <a:cubicBezTo>
                        <a:pt x="139" y="372"/>
                        <a:pt x="108" y="359"/>
                        <a:pt x="99" y="333"/>
                      </a:cubicBez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0" y="51"/>
                        <a:pt x="13" y="21"/>
                        <a:pt x="39" y="11"/>
                      </a:cubicBezTo>
                      <a:cubicBezTo>
                        <a:pt x="66" y="0"/>
                        <a:pt x="96" y="14"/>
                        <a:pt x="106" y="40"/>
                      </a:cubicBezTo>
                      <a:cubicBezTo>
                        <a:pt x="195" y="296"/>
                        <a:pt x="195" y="296"/>
                        <a:pt x="195" y="296"/>
                      </a:cubicBezTo>
                      <a:cubicBezTo>
                        <a:pt x="205" y="322"/>
                        <a:pt x="192" y="352"/>
                        <a:pt x="166" y="362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ïṧḷiḑe">
                  <a:extLst>
                    <a:ext uri="{FF2B5EF4-FFF2-40B4-BE49-F238E27FC236}">
                      <a16:creationId xmlns:a16="http://schemas.microsoft.com/office/drawing/2014/main" id="{EE7B0E58-231D-4F50-8523-FC3281008594}"/>
                    </a:ext>
                  </a:extLst>
                </p:cNvPr>
                <p:cNvSpPr/>
                <p:nvPr/>
              </p:nvSpPr>
              <p:spPr bwMode="auto">
                <a:xfrm>
                  <a:off x="6524905" y="859866"/>
                  <a:ext cx="1041400" cy="588963"/>
                </a:xfrm>
                <a:custGeom>
                  <a:avLst/>
                  <a:gdLst>
                    <a:gd name="T0" fmla="*/ 428 w 432"/>
                    <a:gd name="T1" fmla="*/ 191 h 244"/>
                    <a:gd name="T2" fmla="*/ 428 w 432"/>
                    <a:gd name="T3" fmla="*/ 191 h 244"/>
                    <a:gd name="T4" fmla="*/ 368 w 432"/>
                    <a:gd name="T5" fmla="*/ 234 h 244"/>
                    <a:gd name="T6" fmla="*/ 47 w 432"/>
                    <a:gd name="T7" fmla="*/ 106 h 244"/>
                    <a:gd name="T8" fmla="*/ 5 w 432"/>
                    <a:gd name="T9" fmla="*/ 46 h 244"/>
                    <a:gd name="T10" fmla="*/ 64 w 432"/>
                    <a:gd name="T11" fmla="*/ 4 h 244"/>
                    <a:gd name="T12" fmla="*/ 385 w 432"/>
                    <a:gd name="T13" fmla="*/ 132 h 244"/>
                    <a:gd name="T14" fmla="*/ 428 w 432"/>
                    <a:gd name="T15" fmla="*/ 191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2" h="244">
                      <a:moveTo>
                        <a:pt x="428" y="191"/>
                      </a:moveTo>
                      <a:cubicBezTo>
                        <a:pt x="428" y="191"/>
                        <a:pt x="428" y="191"/>
                        <a:pt x="428" y="191"/>
                      </a:cubicBezTo>
                      <a:cubicBezTo>
                        <a:pt x="423" y="219"/>
                        <a:pt x="394" y="244"/>
                        <a:pt x="368" y="234"/>
                      </a:cubicBezTo>
                      <a:cubicBezTo>
                        <a:pt x="47" y="106"/>
                        <a:pt x="47" y="106"/>
                        <a:pt x="47" y="106"/>
                      </a:cubicBezTo>
                      <a:cubicBezTo>
                        <a:pt x="21" y="96"/>
                        <a:pt x="0" y="74"/>
                        <a:pt x="5" y="46"/>
                      </a:cubicBezTo>
                      <a:cubicBezTo>
                        <a:pt x="10" y="18"/>
                        <a:pt x="36" y="0"/>
                        <a:pt x="64" y="4"/>
                      </a:cubicBezTo>
                      <a:cubicBezTo>
                        <a:pt x="385" y="132"/>
                        <a:pt x="385" y="132"/>
                        <a:pt x="385" y="132"/>
                      </a:cubicBezTo>
                      <a:cubicBezTo>
                        <a:pt x="412" y="142"/>
                        <a:pt x="432" y="163"/>
                        <a:pt x="428" y="191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î$ḷiďé">
                  <a:extLst>
                    <a:ext uri="{FF2B5EF4-FFF2-40B4-BE49-F238E27FC236}">
                      <a16:creationId xmlns:a16="http://schemas.microsoft.com/office/drawing/2014/main" id="{89DA792C-814C-4117-BEE5-1E5513ED0B67}"/>
                    </a:ext>
                  </a:extLst>
                </p:cNvPr>
                <p:cNvSpPr/>
                <p:nvPr/>
              </p:nvSpPr>
              <p:spPr bwMode="auto">
                <a:xfrm>
                  <a:off x="6118505" y="859866"/>
                  <a:ext cx="671513" cy="647700"/>
                </a:xfrm>
                <a:custGeom>
                  <a:avLst/>
                  <a:gdLst>
                    <a:gd name="T0" fmla="*/ 19 w 278"/>
                    <a:gd name="T1" fmla="*/ 244 h 269"/>
                    <a:gd name="T2" fmla="*/ 19 w 278"/>
                    <a:gd name="T3" fmla="*/ 244 h 269"/>
                    <a:gd name="T4" fmla="*/ 24 w 278"/>
                    <a:gd name="T5" fmla="*/ 172 h 269"/>
                    <a:gd name="T6" fmla="*/ 186 w 278"/>
                    <a:gd name="T7" fmla="*/ 20 h 269"/>
                    <a:gd name="T8" fmla="*/ 259 w 278"/>
                    <a:gd name="T9" fmla="*/ 25 h 269"/>
                    <a:gd name="T10" fmla="*/ 254 w 278"/>
                    <a:gd name="T11" fmla="*/ 97 h 269"/>
                    <a:gd name="T12" fmla="*/ 92 w 278"/>
                    <a:gd name="T13" fmla="*/ 249 h 269"/>
                    <a:gd name="T14" fmla="*/ 19 w 278"/>
                    <a:gd name="T15" fmla="*/ 244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8" h="269">
                      <a:moveTo>
                        <a:pt x="19" y="244"/>
                      </a:move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0" y="223"/>
                        <a:pt x="3" y="191"/>
                        <a:pt x="24" y="172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07" y="0"/>
                        <a:pt x="241" y="3"/>
                        <a:pt x="259" y="25"/>
                      </a:cubicBezTo>
                      <a:cubicBezTo>
                        <a:pt x="278" y="46"/>
                        <a:pt x="276" y="79"/>
                        <a:pt x="254" y="97"/>
                      </a:cubicBezTo>
                      <a:cubicBezTo>
                        <a:pt x="92" y="249"/>
                        <a:pt x="92" y="249"/>
                        <a:pt x="92" y="249"/>
                      </a:cubicBezTo>
                      <a:cubicBezTo>
                        <a:pt x="71" y="269"/>
                        <a:pt x="38" y="266"/>
                        <a:pt x="19" y="244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îSḷíḓe">
                  <a:extLst>
                    <a:ext uri="{FF2B5EF4-FFF2-40B4-BE49-F238E27FC236}">
                      <a16:creationId xmlns:a16="http://schemas.microsoft.com/office/drawing/2014/main" id="{74611231-B853-44B3-B76B-70B4CBFD0ECF}"/>
                    </a:ext>
                  </a:extLst>
                </p:cNvPr>
                <p:cNvSpPr/>
                <p:nvPr/>
              </p:nvSpPr>
              <p:spPr bwMode="auto">
                <a:xfrm>
                  <a:off x="5977218" y="1251979"/>
                  <a:ext cx="401638" cy="908050"/>
                </a:xfrm>
                <a:custGeom>
                  <a:avLst/>
                  <a:gdLst>
                    <a:gd name="T0" fmla="*/ 47 w 167"/>
                    <a:gd name="T1" fmla="*/ 372 h 376"/>
                    <a:gd name="T2" fmla="*/ 47 w 167"/>
                    <a:gd name="T3" fmla="*/ 372 h 376"/>
                    <a:gd name="T4" fmla="*/ 6 w 167"/>
                    <a:gd name="T5" fmla="*/ 312 h 376"/>
                    <a:gd name="T6" fmla="*/ 61 w 167"/>
                    <a:gd name="T7" fmla="*/ 47 h 376"/>
                    <a:gd name="T8" fmla="*/ 121 w 167"/>
                    <a:gd name="T9" fmla="*/ 5 h 376"/>
                    <a:gd name="T10" fmla="*/ 163 w 167"/>
                    <a:gd name="T11" fmla="*/ 65 h 376"/>
                    <a:gd name="T12" fmla="*/ 107 w 167"/>
                    <a:gd name="T13" fmla="*/ 330 h 376"/>
                    <a:gd name="T14" fmla="*/ 47 w 167"/>
                    <a:gd name="T15" fmla="*/ 37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7" h="376">
                      <a:moveTo>
                        <a:pt x="47" y="372"/>
                      </a:moveTo>
                      <a:cubicBezTo>
                        <a:pt x="47" y="372"/>
                        <a:pt x="47" y="372"/>
                        <a:pt x="47" y="372"/>
                      </a:cubicBezTo>
                      <a:cubicBezTo>
                        <a:pt x="20" y="367"/>
                        <a:pt x="0" y="339"/>
                        <a:pt x="6" y="312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7" y="19"/>
                        <a:pt x="93" y="0"/>
                        <a:pt x="121" y="5"/>
                      </a:cubicBezTo>
                      <a:cubicBezTo>
                        <a:pt x="149" y="10"/>
                        <a:pt x="167" y="37"/>
                        <a:pt x="163" y="65"/>
                      </a:cubicBezTo>
                      <a:cubicBezTo>
                        <a:pt x="107" y="330"/>
                        <a:pt x="107" y="330"/>
                        <a:pt x="107" y="330"/>
                      </a:cubicBezTo>
                      <a:cubicBezTo>
                        <a:pt x="101" y="357"/>
                        <a:pt x="75" y="376"/>
                        <a:pt x="47" y="37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íslidè">
                  <a:extLst>
                    <a:ext uri="{FF2B5EF4-FFF2-40B4-BE49-F238E27FC236}">
                      <a16:creationId xmlns:a16="http://schemas.microsoft.com/office/drawing/2014/main" id="{47B1BE5A-43E4-4560-B95D-A2E40A74200A}"/>
                    </a:ext>
                  </a:extLst>
                </p:cNvPr>
                <p:cNvSpPr/>
                <p:nvPr/>
              </p:nvSpPr>
              <p:spPr bwMode="auto">
                <a:xfrm>
                  <a:off x="6575705" y="944004"/>
                  <a:ext cx="906463" cy="906463"/>
                </a:xfrm>
                <a:custGeom>
                  <a:avLst/>
                  <a:gdLst>
                    <a:gd name="T0" fmla="*/ 0 w 376"/>
                    <a:gd name="T1" fmla="*/ 129 h 376"/>
                    <a:gd name="T2" fmla="*/ 156 w 376"/>
                    <a:gd name="T3" fmla="*/ 282 h 376"/>
                    <a:gd name="T4" fmla="*/ 376 w 376"/>
                    <a:gd name="T5" fmla="*/ 269 h 376"/>
                    <a:gd name="T6" fmla="*/ 282 w 376"/>
                    <a:gd name="T7" fmla="*/ 91 h 376"/>
                    <a:gd name="T8" fmla="*/ 0 w 376"/>
                    <a:gd name="T9" fmla="*/ 129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6" h="376">
                      <a:moveTo>
                        <a:pt x="0" y="129"/>
                      </a:moveTo>
                      <a:cubicBezTo>
                        <a:pt x="47" y="140"/>
                        <a:pt x="236" y="189"/>
                        <a:pt x="156" y="282"/>
                      </a:cubicBezTo>
                      <a:cubicBezTo>
                        <a:pt x="76" y="376"/>
                        <a:pt x="376" y="269"/>
                        <a:pt x="376" y="269"/>
                      </a:cubicBezTo>
                      <a:cubicBezTo>
                        <a:pt x="282" y="91"/>
                        <a:pt x="282" y="91"/>
                        <a:pt x="282" y="91"/>
                      </a:cubicBezTo>
                      <a:cubicBezTo>
                        <a:pt x="282" y="91"/>
                        <a:pt x="116" y="0"/>
                        <a:pt x="0" y="12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ïš1ïḋe">
                  <a:extLst>
                    <a:ext uri="{FF2B5EF4-FFF2-40B4-BE49-F238E27FC236}">
                      <a16:creationId xmlns:a16="http://schemas.microsoft.com/office/drawing/2014/main" id="{39BF90A2-56EB-4345-8B83-5F1FC5137118}"/>
                    </a:ext>
                  </a:extLst>
                </p:cNvPr>
                <p:cNvSpPr/>
                <p:nvPr/>
              </p:nvSpPr>
              <p:spPr bwMode="auto">
                <a:xfrm>
                  <a:off x="7274205" y="1161491"/>
                  <a:ext cx="481013" cy="633413"/>
                </a:xfrm>
                <a:custGeom>
                  <a:avLst/>
                  <a:gdLst>
                    <a:gd name="T0" fmla="*/ 0 w 303"/>
                    <a:gd name="T1" fmla="*/ 3 h 399"/>
                    <a:gd name="T2" fmla="*/ 56 w 303"/>
                    <a:gd name="T3" fmla="*/ 398 h 399"/>
                    <a:gd name="T4" fmla="*/ 303 w 303"/>
                    <a:gd name="T5" fmla="*/ 399 h 399"/>
                    <a:gd name="T6" fmla="*/ 290 w 303"/>
                    <a:gd name="T7" fmla="*/ 0 h 399"/>
                    <a:gd name="T8" fmla="*/ 0 w 303"/>
                    <a:gd name="T9" fmla="*/ 3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3" h="399">
                      <a:moveTo>
                        <a:pt x="0" y="3"/>
                      </a:moveTo>
                      <a:lnTo>
                        <a:pt x="56" y="398"/>
                      </a:lnTo>
                      <a:lnTo>
                        <a:pt x="303" y="399"/>
                      </a:lnTo>
                      <a:lnTo>
                        <a:pt x="29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ïsḷíḋe">
                  <a:extLst>
                    <a:ext uri="{FF2B5EF4-FFF2-40B4-BE49-F238E27FC236}">
                      <a16:creationId xmlns:a16="http://schemas.microsoft.com/office/drawing/2014/main" id="{BFBF9759-4F76-432D-B149-3F17FF99E453}"/>
                    </a:ext>
                  </a:extLst>
                </p:cNvPr>
                <p:cNvSpPr/>
                <p:nvPr/>
              </p:nvSpPr>
              <p:spPr bwMode="auto">
                <a:xfrm>
                  <a:off x="5858155" y="1829829"/>
                  <a:ext cx="746125" cy="7477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i$ḷîḋe">
                  <a:extLst>
                    <a:ext uri="{FF2B5EF4-FFF2-40B4-BE49-F238E27FC236}">
                      <a16:creationId xmlns:a16="http://schemas.microsoft.com/office/drawing/2014/main" id="{B1EC4CEC-AB96-4555-844F-E1DE5F74F247}"/>
                    </a:ext>
                  </a:extLst>
                </p:cNvPr>
                <p:cNvSpPr/>
                <p:nvPr/>
              </p:nvSpPr>
              <p:spPr bwMode="auto">
                <a:xfrm>
                  <a:off x="5410480" y="2666441"/>
                  <a:ext cx="1644650" cy="2786063"/>
                </a:xfrm>
                <a:custGeom>
                  <a:avLst/>
                  <a:gdLst>
                    <a:gd name="T0" fmla="*/ 681 w 682"/>
                    <a:gd name="T1" fmla="*/ 446 h 1155"/>
                    <a:gd name="T2" fmla="*/ 681 w 682"/>
                    <a:gd name="T3" fmla="*/ 438 h 1155"/>
                    <a:gd name="T4" fmla="*/ 610 w 682"/>
                    <a:gd name="T5" fmla="*/ 61 h 1155"/>
                    <a:gd name="T6" fmla="*/ 539 w 682"/>
                    <a:gd name="T7" fmla="*/ 0 h 1155"/>
                    <a:gd name="T8" fmla="*/ 142 w 682"/>
                    <a:gd name="T9" fmla="*/ 0 h 1155"/>
                    <a:gd name="T10" fmla="*/ 71 w 682"/>
                    <a:gd name="T11" fmla="*/ 61 h 1155"/>
                    <a:gd name="T12" fmla="*/ 0 w 682"/>
                    <a:gd name="T13" fmla="*/ 438 h 1155"/>
                    <a:gd name="T14" fmla="*/ 1 w 682"/>
                    <a:gd name="T15" fmla="*/ 446 h 1155"/>
                    <a:gd name="T16" fmla="*/ 0 w 682"/>
                    <a:gd name="T17" fmla="*/ 457 h 1155"/>
                    <a:gd name="T18" fmla="*/ 72 w 682"/>
                    <a:gd name="T19" fmla="*/ 529 h 1155"/>
                    <a:gd name="T20" fmla="*/ 143 w 682"/>
                    <a:gd name="T21" fmla="*/ 469 h 1155"/>
                    <a:gd name="T22" fmla="*/ 188 w 682"/>
                    <a:gd name="T23" fmla="*/ 189 h 1155"/>
                    <a:gd name="T24" fmla="*/ 187 w 682"/>
                    <a:gd name="T25" fmla="*/ 1083 h 1155"/>
                    <a:gd name="T26" fmla="*/ 260 w 682"/>
                    <a:gd name="T27" fmla="*/ 1155 h 1155"/>
                    <a:gd name="T28" fmla="*/ 332 w 682"/>
                    <a:gd name="T29" fmla="*/ 1083 h 1155"/>
                    <a:gd name="T30" fmla="*/ 332 w 682"/>
                    <a:gd name="T31" fmla="*/ 640 h 1155"/>
                    <a:gd name="T32" fmla="*/ 349 w 682"/>
                    <a:gd name="T33" fmla="*/ 640 h 1155"/>
                    <a:gd name="T34" fmla="*/ 349 w 682"/>
                    <a:gd name="T35" fmla="*/ 1083 h 1155"/>
                    <a:gd name="T36" fmla="*/ 422 w 682"/>
                    <a:gd name="T37" fmla="*/ 1155 h 1155"/>
                    <a:gd name="T38" fmla="*/ 494 w 682"/>
                    <a:gd name="T39" fmla="*/ 1083 h 1155"/>
                    <a:gd name="T40" fmla="*/ 493 w 682"/>
                    <a:gd name="T41" fmla="*/ 189 h 1155"/>
                    <a:gd name="T42" fmla="*/ 538 w 682"/>
                    <a:gd name="T43" fmla="*/ 470 h 1155"/>
                    <a:gd name="T44" fmla="*/ 609 w 682"/>
                    <a:gd name="T45" fmla="*/ 529 h 1155"/>
                    <a:gd name="T46" fmla="*/ 682 w 682"/>
                    <a:gd name="T47" fmla="*/ 457 h 1155"/>
                    <a:gd name="T48" fmla="*/ 681 w 682"/>
                    <a:gd name="T49" fmla="*/ 446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82" h="1155">
                      <a:moveTo>
                        <a:pt x="681" y="446"/>
                      </a:moveTo>
                      <a:cubicBezTo>
                        <a:pt x="682" y="444"/>
                        <a:pt x="682" y="441"/>
                        <a:pt x="681" y="438"/>
                      </a:cubicBezTo>
                      <a:cubicBezTo>
                        <a:pt x="610" y="61"/>
                        <a:pt x="610" y="61"/>
                        <a:pt x="610" y="61"/>
                      </a:cubicBezTo>
                      <a:cubicBezTo>
                        <a:pt x="605" y="26"/>
                        <a:pt x="575" y="0"/>
                        <a:pt x="539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07" y="0"/>
                        <a:pt x="77" y="26"/>
                        <a:pt x="71" y="61"/>
                      </a:cubicBez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0" y="441"/>
                        <a:pt x="0" y="444"/>
                        <a:pt x="1" y="446"/>
                      </a:cubicBezTo>
                      <a:cubicBezTo>
                        <a:pt x="0" y="450"/>
                        <a:pt x="0" y="453"/>
                        <a:pt x="0" y="457"/>
                      </a:cubicBezTo>
                      <a:cubicBezTo>
                        <a:pt x="0" y="496"/>
                        <a:pt x="32" y="529"/>
                        <a:pt x="72" y="529"/>
                      </a:cubicBezTo>
                      <a:cubicBezTo>
                        <a:pt x="107" y="529"/>
                        <a:pt x="137" y="504"/>
                        <a:pt x="143" y="469"/>
                      </a:cubicBezTo>
                      <a:cubicBezTo>
                        <a:pt x="188" y="189"/>
                        <a:pt x="188" y="189"/>
                        <a:pt x="188" y="189"/>
                      </a:cubicBezTo>
                      <a:cubicBezTo>
                        <a:pt x="187" y="1083"/>
                        <a:pt x="187" y="1083"/>
                        <a:pt x="187" y="1083"/>
                      </a:cubicBezTo>
                      <a:cubicBezTo>
                        <a:pt x="187" y="1123"/>
                        <a:pt x="220" y="1155"/>
                        <a:pt x="260" y="1155"/>
                      </a:cubicBezTo>
                      <a:cubicBezTo>
                        <a:pt x="300" y="1155"/>
                        <a:pt x="332" y="1122"/>
                        <a:pt x="332" y="1083"/>
                      </a:cubicBezTo>
                      <a:cubicBezTo>
                        <a:pt x="332" y="640"/>
                        <a:pt x="332" y="640"/>
                        <a:pt x="332" y="640"/>
                      </a:cubicBezTo>
                      <a:cubicBezTo>
                        <a:pt x="349" y="640"/>
                        <a:pt x="349" y="640"/>
                        <a:pt x="349" y="640"/>
                      </a:cubicBezTo>
                      <a:cubicBezTo>
                        <a:pt x="349" y="1083"/>
                        <a:pt x="349" y="1083"/>
                        <a:pt x="349" y="1083"/>
                      </a:cubicBezTo>
                      <a:cubicBezTo>
                        <a:pt x="349" y="1123"/>
                        <a:pt x="382" y="1155"/>
                        <a:pt x="422" y="1155"/>
                      </a:cubicBezTo>
                      <a:cubicBezTo>
                        <a:pt x="462" y="1155"/>
                        <a:pt x="494" y="1122"/>
                        <a:pt x="494" y="1083"/>
                      </a:cubicBezTo>
                      <a:cubicBezTo>
                        <a:pt x="493" y="189"/>
                        <a:pt x="493" y="189"/>
                        <a:pt x="493" y="189"/>
                      </a:cubicBezTo>
                      <a:cubicBezTo>
                        <a:pt x="538" y="470"/>
                        <a:pt x="538" y="470"/>
                        <a:pt x="538" y="470"/>
                      </a:cubicBezTo>
                      <a:cubicBezTo>
                        <a:pt x="545" y="504"/>
                        <a:pt x="574" y="529"/>
                        <a:pt x="609" y="529"/>
                      </a:cubicBezTo>
                      <a:cubicBezTo>
                        <a:pt x="649" y="529"/>
                        <a:pt x="682" y="496"/>
                        <a:pt x="682" y="457"/>
                      </a:cubicBezTo>
                      <a:cubicBezTo>
                        <a:pt x="682" y="453"/>
                        <a:pt x="681" y="450"/>
                        <a:pt x="681" y="4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í$ḻïḓé">
                  <a:extLst>
                    <a:ext uri="{FF2B5EF4-FFF2-40B4-BE49-F238E27FC236}">
                      <a16:creationId xmlns:a16="http://schemas.microsoft.com/office/drawing/2014/main" id="{FE57626A-0BD7-46EA-9E92-04341E5A21C3}"/>
                    </a:ext>
                  </a:extLst>
                </p:cNvPr>
                <p:cNvSpPr/>
                <p:nvPr/>
              </p:nvSpPr>
              <p:spPr bwMode="auto">
                <a:xfrm>
                  <a:off x="6177243" y="1112279"/>
                  <a:ext cx="1668463" cy="996950"/>
                </a:xfrm>
                <a:custGeom>
                  <a:avLst/>
                  <a:gdLst>
                    <a:gd name="T0" fmla="*/ 436 w 692"/>
                    <a:gd name="T1" fmla="*/ 65 h 413"/>
                    <a:gd name="T2" fmla="*/ 676 w 692"/>
                    <a:gd name="T3" fmla="*/ 169 h 413"/>
                    <a:gd name="T4" fmla="*/ 517 w 692"/>
                    <a:gd name="T5" fmla="*/ 347 h 413"/>
                    <a:gd name="T6" fmla="*/ 284 w 692"/>
                    <a:gd name="T7" fmla="*/ 346 h 413"/>
                    <a:gd name="T8" fmla="*/ 90 w 692"/>
                    <a:gd name="T9" fmla="*/ 404 h 413"/>
                    <a:gd name="T10" fmla="*/ 12 w 692"/>
                    <a:gd name="T11" fmla="*/ 369 h 413"/>
                    <a:gd name="T12" fmla="*/ 47 w 692"/>
                    <a:gd name="T13" fmla="*/ 291 h 413"/>
                    <a:gd name="T14" fmla="*/ 329 w 692"/>
                    <a:gd name="T15" fmla="*/ 206 h 413"/>
                    <a:gd name="T16" fmla="*/ 436 w 692"/>
                    <a:gd name="T17" fmla="*/ 65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2" h="413">
                      <a:moveTo>
                        <a:pt x="436" y="65"/>
                      </a:moveTo>
                      <a:cubicBezTo>
                        <a:pt x="521" y="0"/>
                        <a:pt x="660" y="94"/>
                        <a:pt x="676" y="169"/>
                      </a:cubicBezTo>
                      <a:cubicBezTo>
                        <a:pt x="692" y="245"/>
                        <a:pt x="625" y="342"/>
                        <a:pt x="517" y="347"/>
                      </a:cubicBezTo>
                      <a:cubicBezTo>
                        <a:pt x="395" y="352"/>
                        <a:pt x="412" y="307"/>
                        <a:pt x="284" y="346"/>
                      </a:cubicBezTo>
                      <a:cubicBezTo>
                        <a:pt x="90" y="404"/>
                        <a:pt x="90" y="404"/>
                        <a:pt x="90" y="404"/>
                      </a:cubicBezTo>
                      <a:cubicBezTo>
                        <a:pt x="58" y="413"/>
                        <a:pt x="24" y="400"/>
                        <a:pt x="12" y="369"/>
                      </a:cubicBezTo>
                      <a:cubicBezTo>
                        <a:pt x="0" y="337"/>
                        <a:pt x="16" y="302"/>
                        <a:pt x="47" y="291"/>
                      </a:cubicBezTo>
                      <a:cubicBezTo>
                        <a:pt x="329" y="206"/>
                        <a:pt x="329" y="206"/>
                        <a:pt x="329" y="206"/>
                      </a:cubicBezTo>
                      <a:cubicBezTo>
                        <a:pt x="346" y="161"/>
                        <a:pt x="382" y="106"/>
                        <a:pt x="436" y="6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iSļîdé">
                  <a:extLst>
                    <a:ext uri="{FF2B5EF4-FFF2-40B4-BE49-F238E27FC236}">
                      <a16:creationId xmlns:a16="http://schemas.microsoft.com/office/drawing/2014/main" id="{B2D06701-48B8-4423-B4AA-42FF7A319CA7}"/>
                    </a:ext>
                  </a:extLst>
                </p:cNvPr>
                <p:cNvSpPr/>
                <p:nvPr/>
              </p:nvSpPr>
              <p:spPr bwMode="auto">
                <a:xfrm>
                  <a:off x="7667905" y="1093229"/>
                  <a:ext cx="268288" cy="815975"/>
                </a:xfrm>
                <a:custGeom>
                  <a:avLst/>
                  <a:gdLst>
                    <a:gd name="T0" fmla="*/ 0 w 169"/>
                    <a:gd name="T1" fmla="*/ 5 h 514"/>
                    <a:gd name="T2" fmla="*/ 12 w 169"/>
                    <a:gd name="T3" fmla="*/ 514 h 514"/>
                    <a:gd name="T4" fmla="*/ 169 w 169"/>
                    <a:gd name="T5" fmla="*/ 509 h 514"/>
                    <a:gd name="T6" fmla="*/ 158 w 169"/>
                    <a:gd name="T7" fmla="*/ 0 h 514"/>
                    <a:gd name="T8" fmla="*/ 0 w 169"/>
                    <a:gd name="T9" fmla="*/ 5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514">
                      <a:moveTo>
                        <a:pt x="0" y="5"/>
                      </a:moveTo>
                      <a:lnTo>
                        <a:pt x="12" y="514"/>
                      </a:lnTo>
                      <a:lnTo>
                        <a:pt x="169" y="509"/>
                      </a:lnTo>
                      <a:lnTo>
                        <a:pt x="158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îṣ1îḍè">
              <a:extLst>
                <a:ext uri="{FF2B5EF4-FFF2-40B4-BE49-F238E27FC236}">
                  <a16:creationId xmlns:a16="http://schemas.microsoft.com/office/drawing/2014/main" id="{3EF6C79F-284E-48DB-ABCC-8C48101451B1}"/>
                </a:ext>
              </a:extLst>
            </p:cNvPr>
            <p:cNvGrpSpPr/>
            <p:nvPr/>
          </p:nvGrpSpPr>
          <p:grpSpPr>
            <a:xfrm>
              <a:off x="673100" y="1305904"/>
              <a:ext cx="4084380" cy="963597"/>
              <a:chOff x="6525364" y="1305904"/>
              <a:chExt cx="4084380" cy="963597"/>
            </a:xfrm>
          </p:grpSpPr>
          <p:sp>
            <p:nvSpPr>
              <p:cNvPr id="23" name="íṥḷidé">
                <a:extLst>
                  <a:ext uri="{FF2B5EF4-FFF2-40B4-BE49-F238E27FC236}">
                    <a16:creationId xmlns:a16="http://schemas.microsoft.com/office/drawing/2014/main" id="{40DCEE7F-9ABA-4C5F-9798-1B6BC8DD9085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ŝḻîḋê">
                <a:extLst>
                  <a:ext uri="{FF2B5EF4-FFF2-40B4-BE49-F238E27FC236}">
                    <a16:creationId xmlns:a16="http://schemas.microsoft.com/office/drawing/2014/main" id="{37D08B83-303A-44F8-A8DE-8D01B81BAE9D}"/>
                  </a:ext>
                </a:extLst>
              </p:cNvPr>
              <p:cNvSpPr/>
              <p:nvPr/>
            </p:nvSpPr>
            <p:spPr bwMode="auto">
              <a:xfrm>
                <a:off x="6763804" y="169746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5" name="ïśḻîḍé">
                <a:extLst>
                  <a:ext uri="{FF2B5EF4-FFF2-40B4-BE49-F238E27FC236}">
                    <a16:creationId xmlns:a16="http://schemas.microsoft.com/office/drawing/2014/main" id="{E80F2FA9-E5D7-4AA2-8D62-07DDE3141BB8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grpSp>
          <p:nvGrpSpPr>
            <p:cNvPr id="8" name="ïś1ïḍe">
              <a:extLst>
                <a:ext uri="{FF2B5EF4-FFF2-40B4-BE49-F238E27FC236}">
                  <a16:creationId xmlns:a16="http://schemas.microsoft.com/office/drawing/2014/main" id="{06E364FE-8CB4-488C-973C-D1D1859B5FD3}"/>
                </a:ext>
              </a:extLst>
            </p:cNvPr>
            <p:cNvGrpSpPr/>
            <p:nvPr/>
          </p:nvGrpSpPr>
          <p:grpSpPr>
            <a:xfrm>
              <a:off x="673100" y="2551219"/>
              <a:ext cx="4084380" cy="963597"/>
              <a:chOff x="6525364" y="2551219"/>
              <a:chExt cx="4084380" cy="963597"/>
            </a:xfrm>
          </p:grpSpPr>
          <p:sp>
            <p:nvSpPr>
              <p:cNvPr id="20" name="íŝḻïďê">
                <a:extLst>
                  <a:ext uri="{FF2B5EF4-FFF2-40B4-BE49-F238E27FC236}">
                    <a16:creationId xmlns:a16="http://schemas.microsoft.com/office/drawing/2014/main" id="{5B6EBFB1-EF11-4A82-AD4D-BC2F2227A4C0}"/>
                  </a:ext>
                </a:extLst>
              </p:cNvPr>
              <p:cNvSpPr/>
              <p:nvPr/>
            </p:nvSpPr>
            <p:spPr>
              <a:xfrm>
                <a:off x="6525364" y="2666071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1îḓè">
                <a:extLst>
                  <a:ext uri="{FF2B5EF4-FFF2-40B4-BE49-F238E27FC236}">
                    <a16:creationId xmlns:a16="http://schemas.microsoft.com/office/drawing/2014/main" id="{6823A111-3503-4DD2-A41A-878A5D8AB76F}"/>
                  </a:ext>
                </a:extLst>
              </p:cNvPr>
              <p:cNvSpPr/>
              <p:nvPr/>
            </p:nvSpPr>
            <p:spPr bwMode="auto">
              <a:xfrm>
                <a:off x="6763804" y="2942778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î$ḻiďé">
                <a:extLst>
                  <a:ext uri="{FF2B5EF4-FFF2-40B4-BE49-F238E27FC236}">
                    <a16:creationId xmlns:a16="http://schemas.microsoft.com/office/drawing/2014/main" id="{1BB16ADD-8ACE-4CA8-916A-4177475A3170}"/>
                  </a:ext>
                </a:extLst>
              </p:cNvPr>
              <p:cNvSpPr txBox="1"/>
              <p:nvPr/>
            </p:nvSpPr>
            <p:spPr bwMode="auto">
              <a:xfrm>
                <a:off x="6763804" y="2551219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9" name="íṣḷiḋè">
              <a:extLst>
                <a:ext uri="{FF2B5EF4-FFF2-40B4-BE49-F238E27FC236}">
                  <a16:creationId xmlns:a16="http://schemas.microsoft.com/office/drawing/2014/main" id="{CEDCD2E6-F1DD-41E6-B96C-86FCCFB2B3D9}"/>
                </a:ext>
              </a:extLst>
            </p:cNvPr>
            <p:cNvGrpSpPr/>
            <p:nvPr/>
          </p:nvGrpSpPr>
          <p:grpSpPr>
            <a:xfrm>
              <a:off x="673100" y="3768884"/>
              <a:ext cx="4084380" cy="963597"/>
              <a:chOff x="6525364" y="3768884"/>
              <a:chExt cx="4084380" cy="963597"/>
            </a:xfrm>
          </p:grpSpPr>
          <p:sp>
            <p:nvSpPr>
              <p:cNvPr id="17" name="íṧ1iḑè">
                <a:extLst>
                  <a:ext uri="{FF2B5EF4-FFF2-40B4-BE49-F238E27FC236}">
                    <a16:creationId xmlns:a16="http://schemas.microsoft.com/office/drawing/2014/main" id="{7CB13F0C-3E79-4D7B-B801-28AF7768A7AC}"/>
                  </a:ext>
                </a:extLst>
              </p:cNvPr>
              <p:cNvSpPr/>
              <p:nvPr/>
            </p:nvSpPr>
            <p:spPr>
              <a:xfrm>
                <a:off x="6525364" y="388373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ŝ1idè">
                <a:extLst>
                  <a:ext uri="{FF2B5EF4-FFF2-40B4-BE49-F238E27FC236}">
                    <a16:creationId xmlns:a16="http://schemas.microsoft.com/office/drawing/2014/main" id="{6B5D4761-7263-4BEA-9647-F25162FFB945}"/>
                  </a:ext>
                </a:extLst>
              </p:cNvPr>
              <p:cNvSpPr/>
              <p:nvPr/>
            </p:nvSpPr>
            <p:spPr bwMode="auto">
              <a:xfrm>
                <a:off x="6763804" y="416044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9" name="ïṡļïdè">
                <a:extLst>
                  <a:ext uri="{FF2B5EF4-FFF2-40B4-BE49-F238E27FC236}">
                    <a16:creationId xmlns:a16="http://schemas.microsoft.com/office/drawing/2014/main" id="{70A50568-FC68-40BD-8065-CB13CA0A6568}"/>
                  </a:ext>
                </a:extLst>
              </p:cNvPr>
              <p:cNvSpPr txBox="1"/>
              <p:nvPr/>
            </p:nvSpPr>
            <p:spPr bwMode="auto">
              <a:xfrm>
                <a:off x="6763804" y="376888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  <p:grpSp>
          <p:nvGrpSpPr>
            <p:cNvPr id="10" name="iṥ1iḍé">
              <a:extLst>
                <a:ext uri="{FF2B5EF4-FFF2-40B4-BE49-F238E27FC236}">
                  <a16:creationId xmlns:a16="http://schemas.microsoft.com/office/drawing/2014/main" id="{29C4A738-67A6-4CB5-AC9B-ADABE6241D20}"/>
                </a:ext>
              </a:extLst>
            </p:cNvPr>
            <p:cNvGrpSpPr/>
            <p:nvPr/>
          </p:nvGrpSpPr>
          <p:grpSpPr>
            <a:xfrm>
              <a:off x="673100" y="4985403"/>
              <a:ext cx="4084380" cy="963597"/>
              <a:chOff x="6525364" y="4985403"/>
              <a:chExt cx="4084380" cy="963597"/>
            </a:xfrm>
          </p:grpSpPr>
          <p:sp>
            <p:nvSpPr>
              <p:cNvPr id="14" name="ïṩḷiḓe">
                <a:extLst>
                  <a:ext uri="{FF2B5EF4-FFF2-40B4-BE49-F238E27FC236}">
                    <a16:creationId xmlns:a16="http://schemas.microsoft.com/office/drawing/2014/main" id="{31BA83D0-F6D6-494E-AD9D-B71FE8EB84D9}"/>
                  </a:ext>
                </a:extLst>
              </p:cNvPr>
              <p:cNvSpPr/>
              <p:nvPr/>
            </p:nvSpPr>
            <p:spPr>
              <a:xfrm>
                <a:off x="6525364" y="5100255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ṩ1îde">
                <a:extLst>
                  <a:ext uri="{FF2B5EF4-FFF2-40B4-BE49-F238E27FC236}">
                    <a16:creationId xmlns:a16="http://schemas.microsoft.com/office/drawing/2014/main" id="{D917493E-3580-487E-B7CE-DAD2127328C1}"/>
                  </a:ext>
                </a:extLst>
              </p:cNvPr>
              <p:cNvSpPr/>
              <p:nvPr/>
            </p:nvSpPr>
            <p:spPr bwMode="auto">
              <a:xfrm>
                <a:off x="6763804" y="5376962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ïŝľiḋé">
                <a:extLst>
                  <a:ext uri="{FF2B5EF4-FFF2-40B4-BE49-F238E27FC236}">
                    <a16:creationId xmlns:a16="http://schemas.microsoft.com/office/drawing/2014/main" id="{A949B4BE-B22C-48C7-B9C1-3CD6C424FDA4}"/>
                  </a:ext>
                </a:extLst>
              </p:cNvPr>
              <p:cNvSpPr txBox="1"/>
              <p:nvPr/>
            </p:nvSpPr>
            <p:spPr bwMode="auto">
              <a:xfrm>
                <a:off x="6763804" y="4985403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04.Text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E8E5D23-1FC1-497D-B1C6-9C62E6690D41}"/>
                </a:ext>
              </a:extLst>
            </p:cNvPr>
            <p:cNvCxnSpPr/>
            <p:nvPr/>
          </p:nvCxnSpPr>
          <p:spPr>
            <a:xfrm>
              <a:off x="1022480" y="239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F5BC81-79C0-42A7-88AF-8B5AA197415A}"/>
                </a:ext>
              </a:extLst>
            </p:cNvPr>
            <p:cNvCxnSpPr/>
            <p:nvPr/>
          </p:nvCxnSpPr>
          <p:spPr>
            <a:xfrm>
              <a:off x="1022480" y="3609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AA3334-E039-494B-892E-4B3BCA9F9850}"/>
                </a:ext>
              </a:extLst>
            </p:cNvPr>
            <p:cNvCxnSpPr/>
            <p:nvPr/>
          </p:nvCxnSpPr>
          <p:spPr>
            <a:xfrm>
              <a:off x="1022480" y="482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516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95d110d-6776-4d49-b070-1b83b67fb6b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b7133c-90b8-4a33-a253-8722b77854c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f22f34-57b5-4231-b591-e293d09106c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68c74e-b237-44cb-9d21-5053e53962a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6eb9a69-2ae0-4a7f-9a98-daad17ce0a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f425fa-a67e-4068-b902-2ff2cb6e0c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be7c27-0165-4b38-989f-7d9e1e3d3ea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02682c-468d-4696-8521-21f368aafe1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91523-8da3-4d3f-9d91-d410346382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95eabe-e7e0-4a7a-aefc-ee082644e9e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ca8bbf-a797-47a0-8a02-7abcb61f63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4d379-70af-4a92-8bbd-a41bdfe546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43eb90-8a90-4d48-9a03-e25be33eccb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c429c-ec29-489a-b156-ab7057ef6c8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bb4686-a125-4549-a6e2-68df2cfa5f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0fb80b-3e97-4bbd-a801-8e04a984424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72663"/>
      </a:accent1>
      <a:accent2>
        <a:srgbClr val="5D65AB"/>
      </a:accent2>
      <a:accent3>
        <a:srgbClr val="D82A0E"/>
      </a:accent3>
      <a:accent4>
        <a:srgbClr val="EFB319"/>
      </a:accent4>
      <a:accent5>
        <a:srgbClr val="3F672F"/>
      </a:accent5>
      <a:accent6>
        <a:srgbClr val="9680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2663"/>
    </a:accent1>
    <a:accent2>
      <a:srgbClr val="5D65AB"/>
    </a:accent2>
    <a:accent3>
      <a:srgbClr val="D82A0E"/>
    </a:accent3>
    <a:accent4>
      <a:srgbClr val="EFB319"/>
    </a:accent4>
    <a:accent5>
      <a:srgbClr val="3F672F"/>
    </a:accent5>
    <a:accent6>
      <a:srgbClr val="96806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</TotalTime>
  <Words>2083</Words>
  <Application>Microsoft Office PowerPoint</Application>
  <PresentationFormat>宽屏</PresentationFormat>
  <Paragraphs>473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iSlide® PowerPoint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 International)</cp:lastModifiedBy>
  <cp:revision>6</cp:revision>
  <cp:lastPrinted>2018-05-28T16:00:00Z</cp:lastPrinted>
  <dcterms:created xsi:type="dcterms:W3CDTF">2018-05-28T16:00:00Z</dcterms:created>
  <dcterms:modified xsi:type="dcterms:W3CDTF">2018-11-07T08:34:40Z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2018-11-07T08:34:40.3890680Z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