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672" r:id="rId3"/>
    <p:sldMasterId id="2147483674" r:id="rId4"/>
  </p:sldMasterIdLst>
  <p:notesMasterIdLst>
    <p:notesMasterId r:id="rId13"/>
  </p:notesMasterIdLst>
  <p:sldIdLst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7FAC"/>
    <a:srgbClr val="60BDD6"/>
    <a:srgbClr val="7DDD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7D63-EBA3-4AB4-B088-6D2BFE53A845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E706-0A74-4756-BFFC-CCCBD6D45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0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E706-0A74-4756-BFFC-CCCBD6D455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4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E706-0A74-4756-BFFC-CCCBD6D45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0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E706-0A74-4756-BFFC-CCCBD6D45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6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8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487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30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09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1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2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3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2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30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</Words>
  <Application>Microsoft Office PowerPoint</Application>
  <PresentationFormat>宽屏</PresentationFormat>
  <Paragraphs>42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DengXian</vt:lpstr>
      <vt:lpstr>微软雅黑</vt:lpstr>
      <vt:lpstr>宋体</vt:lpstr>
      <vt:lpstr>Arial</vt:lpstr>
      <vt:lpstr>Bauhaus 93</vt:lpstr>
      <vt:lpstr>Century Gothic</vt:lpstr>
      <vt:lpstr>Segoe UI Light</vt:lpstr>
      <vt:lpstr>4_Office 主题</vt:lpstr>
      <vt:lpstr>5_Office 主题</vt:lpstr>
      <vt:lpstr>6_Office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Shiyang Yu (FA TALENT)</cp:lastModifiedBy>
  <cp:revision>37</cp:revision>
  <dcterms:created xsi:type="dcterms:W3CDTF">2015-08-04T06:43:24Z</dcterms:created>
  <dcterms:modified xsi:type="dcterms:W3CDTF">2018-07-24T11:30:34Z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2017-12-20T13:14:16.4140489Z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