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1" r:id="rId2"/>
  </p:sldMasterIdLst>
  <p:notesMasterIdLst>
    <p:notesMasterId r:id="rId32"/>
  </p:notesMasterIdLst>
  <p:sldIdLst>
    <p:sldId id="279" r:id="rId3"/>
    <p:sldId id="288" r:id="rId4"/>
    <p:sldId id="280" r:id="rId5"/>
    <p:sldId id="259" r:id="rId6"/>
    <p:sldId id="260" r:id="rId7"/>
    <p:sldId id="261" r:id="rId8"/>
    <p:sldId id="281" r:id="rId9"/>
    <p:sldId id="263" r:id="rId10"/>
    <p:sldId id="264" r:id="rId11"/>
    <p:sldId id="265" r:id="rId12"/>
    <p:sldId id="282" r:id="rId13"/>
    <p:sldId id="267" r:id="rId14"/>
    <p:sldId id="268" r:id="rId15"/>
    <p:sldId id="269" r:id="rId16"/>
    <p:sldId id="283" r:id="rId17"/>
    <p:sldId id="271" r:id="rId18"/>
    <p:sldId id="272" r:id="rId19"/>
    <p:sldId id="273" r:id="rId20"/>
    <p:sldId id="284" r:id="rId21"/>
    <p:sldId id="275" r:id="rId22"/>
    <p:sldId id="276" r:id="rId23"/>
    <p:sldId id="277" r:id="rId24"/>
    <p:sldId id="278" r:id="rId25"/>
    <p:sldId id="287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9"/>
    <p:restoredTop sz="93596"/>
  </p:normalViewPr>
  <p:slideViewPr>
    <p:cSldViewPr snapToGrid="0" snapToObjects="1">
      <p:cViewPr varScale="1">
        <p:scale>
          <a:sx n="63" d="100"/>
          <a:sy n="63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9E-4351-B7E9-CB10452EB53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9E-4351-B7E9-CB10452EB534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9E-4351-B7E9-CB10452EB5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8729408"/>
        <c:axId val="-2109080160"/>
      </c:barChart>
      <c:catAx>
        <c:axId val="-2108729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9080160"/>
        <c:crosses val="autoZero"/>
        <c:auto val="1"/>
        <c:lblAlgn val="ctr"/>
        <c:lblOffset val="100"/>
        <c:noMultiLvlLbl val="0"/>
      </c:catAx>
      <c:valAx>
        <c:axId val="-2109080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0872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84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3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84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815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245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827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18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934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810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52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60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85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984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559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936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336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90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5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86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64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06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24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36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43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74361" y="2169497"/>
            <a:ext cx="5851836" cy="7675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74361" y="3031279"/>
            <a:ext cx="5851836" cy="1037925"/>
          </a:xfrm>
          <a:prstGeom prst="rect">
            <a:avLst/>
          </a:prstGeom>
          <a:solidFill>
            <a:schemeClr val="accent1"/>
          </a:solidFill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974361" y="4076897"/>
            <a:ext cx="5851836" cy="53572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974361" y="4829454"/>
            <a:ext cx="5851836" cy="165632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30000"/>
              </a:lnSpc>
              <a:buFont typeface="Wingdings" charset="2"/>
              <a:buChar char="n"/>
              <a:defRPr sz="1600" b="1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3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4776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3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90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490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825653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825653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2251217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933012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931471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3357035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4040371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4044952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470516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472926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47138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89694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58028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584866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010430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68764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68764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511320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279108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279108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704672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192648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192648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618212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106189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106189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531753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5019729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5019729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5445293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232641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232641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658205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041610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041610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467174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284714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284714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27270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3652680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3652680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078244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4458214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4458214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4883778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25"/>
          <p:cNvSpPr>
            <a:spLocks noGrp="1"/>
          </p:cNvSpPr>
          <p:nvPr>
            <p:ph type="body" sz="quarter" idx="26" hasCustomPrompt="1"/>
          </p:nvPr>
        </p:nvSpPr>
        <p:spPr>
          <a:xfrm>
            <a:off x="1529536" y="5257623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7"/>
          </p:nvPr>
        </p:nvSpPr>
        <p:spPr>
          <a:xfrm>
            <a:off x="2671073" y="5257623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28"/>
          </p:nvPr>
        </p:nvSpPr>
        <p:spPr>
          <a:xfrm>
            <a:off x="2671073" y="5683187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2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7" r:id="rId3"/>
    <p:sldLayoutId id="2147483688" r:id="rId4"/>
    <p:sldLayoutId id="2147483699" r:id="rId5"/>
    <p:sldLayoutId id="2147483689" r:id="rId6"/>
    <p:sldLayoutId id="2147483691" r:id="rId7"/>
    <p:sldLayoutId id="2147483690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86" r:id="rId14"/>
    <p:sldLayoutId id="214748370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r>
              <a:rPr kumimoji="1" lang="zh-CN" altLang="en-US" dirty="0"/>
              <a:t>企业</a:t>
            </a:r>
            <a:r>
              <a:rPr kumimoji="1" lang="en-US" altLang="zh-CN" dirty="0"/>
              <a:t>XXX</a:t>
            </a:r>
            <a:r>
              <a:rPr kumimoji="1" lang="zh-CN" altLang="en-US" dirty="0"/>
              <a:t>部门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974361" y="3031279"/>
            <a:ext cx="5360338" cy="1037925"/>
          </a:xfrm>
        </p:spPr>
        <p:txBody>
          <a:bodyPr/>
          <a:lstStyle/>
          <a:p>
            <a:r>
              <a:rPr kumimoji="1" lang="zh-CN" altLang="en-US" dirty="0"/>
              <a:t>设计</a:t>
            </a:r>
            <a:r>
              <a:rPr lang="zh-CN" altLang="en-US" dirty="0"/>
              <a:t>总结报告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b="0"/>
              <a:t>Company Introduction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企业名称：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3455" r="35054" b="3856"/>
          <a:stretch/>
        </p:blipFill>
        <p:spPr>
          <a:xfrm>
            <a:off x="6925023" y="-676656"/>
            <a:ext cx="7936992" cy="7936992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  <p:grpSp>
        <p:nvGrpSpPr>
          <p:cNvPr id="4" name="组 3"/>
          <p:cNvGrpSpPr/>
          <p:nvPr/>
        </p:nvGrpSpPr>
        <p:grpSpPr>
          <a:xfrm>
            <a:off x="865262" y="1802485"/>
            <a:ext cx="4200456" cy="1371255"/>
            <a:chOff x="5058220" y="4765141"/>
            <a:chExt cx="4200456" cy="1371255"/>
          </a:xfrm>
        </p:grpSpPr>
        <p:sp>
          <p:nvSpPr>
            <p:cNvPr id="5" name="矩形 4"/>
            <p:cNvSpPr/>
            <p:nvPr/>
          </p:nvSpPr>
          <p:spPr>
            <a:xfrm>
              <a:off x="5058220" y="5323866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L 形 8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865262" y="4363650"/>
            <a:ext cx="4546399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275221" y="1406708"/>
            <a:ext cx="361829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3900">
                <a:solidFill>
                  <a:schemeClr val="bg1"/>
                </a:solidFill>
              </a:rPr>
              <a:t>02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制作过程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WORKING</a:t>
            </a:r>
            <a:r>
              <a:rPr lang="zh-CN" altLang="en-US" dirty="0">
                <a:latin typeface="Calibri"/>
                <a:ea typeface="宋体"/>
              </a:rPr>
              <a:t> </a:t>
            </a:r>
            <a:r>
              <a:rPr lang="en-US" altLang="zh-CN" dirty="0">
                <a:latin typeface="Calibri"/>
                <a:ea typeface="宋体"/>
              </a:rPr>
              <a:t>PROCESS</a:t>
            </a:r>
            <a:endParaRPr kumimoji="1" lang="zh-CN" alt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49" name="组 48"/>
          <p:cNvGrpSpPr/>
          <p:nvPr/>
        </p:nvGrpSpPr>
        <p:grpSpPr>
          <a:xfrm>
            <a:off x="1" y="1799808"/>
            <a:ext cx="2411332" cy="1405280"/>
            <a:chOff x="1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1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5" y="3416851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3462" y="3019969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01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96066"/>
            <a:ext cx="2411332" cy="1405280"/>
            <a:chOff x="2449300" y="2710469"/>
            <a:chExt cx="2411332" cy="140528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 flipV="1">
              <a:off x="2740002" y="3287214"/>
              <a:ext cx="1829926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2772764" y="2859998"/>
              <a:ext cx="1764407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02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898595" y="1799808"/>
            <a:ext cx="2411332" cy="1405280"/>
            <a:chOff x="4898595" y="2714211"/>
            <a:chExt cx="2411332" cy="1405280"/>
          </a:xfrm>
        </p:grpSpPr>
        <p:sp>
          <p:nvSpPr>
            <p:cNvPr id="27" name="矩形 26"/>
            <p:cNvSpPr/>
            <p:nvPr/>
          </p:nvSpPr>
          <p:spPr>
            <a:xfrm>
              <a:off x="4898595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89299" y="3416851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222056" y="3019969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03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6066"/>
            <a:ext cx="2411332" cy="1405280"/>
            <a:chOff x="7347894" y="2710469"/>
            <a:chExt cx="2411332" cy="140528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7638596" y="3287214"/>
              <a:ext cx="1829926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671358" y="2859998"/>
              <a:ext cx="1764407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04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80669" y="1796066"/>
            <a:ext cx="2411332" cy="1405280"/>
            <a:chOff x="9780669" y="2710469"/>
            <a:chExt cx="2411332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071373" y="3413109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104130" y="3016227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05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63745" y="4706143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1073226" y="4128612"/>
            <a:ext cx="2391335" cy="415115"/>
            <a:chOff x="1073226" y="4083655"/>
            <a:chExt cx="2391335" cy="415115"/>
          </a:xfrm>
        </p:grpSpPr>
        <p:sp>
          <p:nvSpPr>
            <p:cNvPr id="55" name="矩形 54"/>
            <p:cNvSpPr/>
            <p:nvPr/>
          </p:nvSpPr>
          <p:spPr>
            <a:xfrm>
              <a:off x="1638420" y="4086349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58" name="组合 46"/>
            <p:cNvGrpSpPr/>
            <p:nvPr/>
          </p:nvGrpSpPr>
          <p:grpSpPr>
            <a:xfrm>
              <a:off x="1073226" y="4083655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50442"/>
            <a:ext cx="121920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290705" y="3098042"/>
            <a:ext cx="1742624" cy="1587500"/>
            <a:chOff x="290705" y="1828800"/>
            <a:chExt cx="1742624" cy="1587500"/>
          </a:xfrm>
        </p:grpSpPr>
        <p:sp>
          <p:nvSpPr>
            <p:cNvPr id="5" name="三角形 4"/>
            <p:cNvSpPr/>
            <p:nvPr/>
          </p:nvSpPr>
          <p:spPr>
            <a:xfrm>
              <a:off x="1723081" y="1828800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290705" y="1828800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507631" y="3094630"/>
            <a:ext cx="1485092" cy="569605"/>
            <a:chOff x="1507631" y="1825388"/>
            <a:chExt cx="1485092" cy="569605"/>
          </a:xfrm>
        </p:grpSpPr>
        <p:sp>
          <p:nvSpPr>
            <p:cNvPr id="8" name="三角形 7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757221" y="3087617"/>
            <a:ext cx="1485092" cy="569605"/>
            <a:chOff x="1507631" y="1825388"/>
            <a:chExt cx="1485092" cy="569605"/>
          </a:xfrm>
        </p:grpSpPr>
        <p:sp>
          <p:nvSpPr>
            <p:cNvPr id="19" name="三角形 1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006811" y="3094630"/>
            <a:ext cx="1485092" cy="569605"/>
            <a:chOff x="1507631" y="1825388"/>
            <a:chExt cx="1485092" cy="569605"/>
          </a:xfrm>
        </p:grpSpPr>
        <p:sp>
          <p:nvSpPr>
            <p:cNvPr id="23" name="三角形 22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256401" y="3087617"/>
            <a:ext cx="1485092" cy="569605"/>
            <a:chOff x="1507631" y="1825388"/>
            <a:chExt cx="1485092" cy="569605"/>
          </a:xfrm>
        </p:grpSpPr>
        <p:sp>
          <p:nvSpPr>
            <p:cNvPr id="27" name="三角形 26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505991" y="3098042"/>
            <a:ext cx="1485092" cy="569605"/>
            <a:chOff x="1507631" y="1825388"/>
            <a:chExt cx="1485092" cy="569605"/>
          </a:xfrm>
        </p:grpSpPr>
        <p:sp>
          <p:nvSpPr>
            <p:cNvPr id="31" name="三角形 30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7755581" y="3091029"/>
            <a:ext cx="1485092" cy="569605"/>
            <a:chOff x="1507631" y="1825388"/>
            <a:chExt cx="1485092" cy="569605"/>
          </a:xfrm>
        </p:grpSpPr>
        <p:sp>
          <p:nvSpPr>
            <p:cNvPr id="35" name="三角形 34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05171" y="3101454"/>
            <a:ext cx="1485092" cy="569605"/>
            <a:chOff x="1507631" y="1825388"/>
            <a:chExt cx="1485092" cy="569605"/>
          </a:xfrm>
        </p:grpSpPr>
        <p:sp>
          <p:nvSpPr>
            <p:cNvPr id="39" name="三角形 3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0254761" y="2076546"/>
            <a:ext cx="1739779" cy="1587500"/>
            <a:chOff x="10254761" y="807304"/>
            <a:chExt cx="1739779" cy="1587500"/>
          </a:xfrm>
        </p:grpSpPr>
        <p:sp>
          <p:nvSpPr>
            <p:cNvPr id="43" name="三角形 42"/>
            <p:cNvSpPr/>
            <p:nvPr/>
          </p:nvSpPr>
          <p:spPr>
            <a:xfrm rot="10800000">
              <a:off x="10254761" y="2242404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斜纹 45"/>
            <p:cNvSpPr/>
            <p:nvPr/>
          </p:nvSpPr>
          <p:spPr>
            <a:xfrm rot="10800000">
              <a:off x="10407040" y="807304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2898696" y="1803588"/>
            <a:ext cx="1994623" cy="889325"/>
            <a:chOff x="441968" y="1803588"/>
            <a:chExt cx="1994623" cy="889325"/>
          </a:xfrm>
        </p:grpSpPr>
        <p:grpSp>
          <p:nvGrpSpPr>
            <p:cNvPr id="57" name="组 56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723081" y="3977393"/>
            <a:ext cx="1994623" cy="889325"/>
            <a:chOff x="441968" y="1803588"/>
            <a:chExt cx="1994623" cy="889325"/>
          </a:xfrm>
        </p:grpSpPr>
        <p:grpSp>
          <p:nvGrpSpPr>
            <p:cNvPr id="60" name="组 5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5329730" y="1803588"/>
            <a:ext cx="1994623" cy="889325"/>
            <a:chOff x="441968" y="1803588"/>
            <a:chExt cx="1994623" cy="889325"/>
          </a:xfrm>
        </p:grpSpPr>
        <p:grpSp>
          <p:nvGrpSpPr>
            <p:cNvPr id="65" name="组 6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154115" y="3977393"/>
            <a:ext cx="1994623" cy="889325"/>
            <a:chOff x="441968" y="1803588"/>
            <a:chExt cx="1994623" cy="889325"/>
          </a:xfrm>
        </p:grpSpPr>
        <p:grpSp>
          <p:nvGrpSpPr>
            <p:cNvPr id="70" name="组 6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7853267" y="1803588"/>
            <a:ext cx="1994623" cy="889325"/>
            <a:chOff x="441968" y="1803588"/>
            <a:chExt cx="1994623" cy="889325"/>
          </a:xfrm>
        </p:grpSpPr>
        <p:grpSp>
          <p:nvGrpSpPr>
            <p:cNvPr id="75" name="组 7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677652" y="3977393"/>
            <a:ext cx="1994623" cy="889325"/>
            <a:chOff x="441968" y="1803588"/>
            <a:chExt cx="1994623" cy="889325"/>
          </a:xfrm>
        </p:grpSpPr>
        <p:grpSp>
          <p:nvGrpSpPr>
            <p:cNvPr id="80" name="组 7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9182703" y="3976613"/>
            <a:ext cx="1994623" cy="889325"/>
            <a:chOff x="441968" y="1803588"/>
            <a:chExt cx="1994623" cy="889325"/>
          </a:xfrm>
        </p:grpSpPr>
        <p:grpSp>
          <p:nvGrpSpPr>
            <p:cNvPr id="85" name="组 8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杖形箭头 58"/>
          <p:cNvSpPr/>
          <p:nvPr/>
        </p:nvSpPr>
        <p:spPr>
          <a:xfrm flipV="1">
            <a:off x="2794900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手杖形箭头 59"/>
          <p:cNvSpPr/>
          <p:nvPr/>
        </p:nvSpPr>
        <p:spPr>
          <a:xfrm>
            <a:off x="2197663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56" name="手杖形箭头 55"/>
          <p:cNvSpPr/>
          <p:nvPr/>
        </p:nvSpPr>
        <p:spPr>
          <a:xfrm flipV="1">
            <a:off x="1585242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手杖形箭头 2"/>
          <p:cNvSpPr/>
          <p:nvPr/>
        </p:nvSpPr>
        <p:spPr>
          <a:xfrm>
            <a:off x="988005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1023" y="1089491"/>
            <a:ext cx="564220" cy="5642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01</a:t>
            </a:r>
            <a:endParaRPr kumimoji="1" lang="zh-CN" altLang="en-US" sz="1400" b="1" dirty="0"/>
          </a:p>
        </p:txBody>
      </p:sp>
      <p:sp>
        <p:nvSpPr>
          <p:cNvPr id="64" name="椭圆 63"/>
          <p:cNvSpPr/>
          <p:nvPr/>
        </p:nvSpPr>
        <p:spPr>
          <a:xfrm>
            <a:off x="1656585" y="5807795"/>
            <a:ext cx="564220" cy="56421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02</a:t>
            </a:r>
            <a:endParaRPr kumimoji="1"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2256080" y="1089491"/>
            <a:ext cx="564220" cy="56421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03</a:t>
            </a:r>
            <a:endParaRPr kumimoji="1" lang="zh-CN" altLang="en-US" sz="1400" b="1" dirty="0"/>
          </a:p>
        </p:txBody>
      </p:sp>
      <p:sp>
        <p:nvSpPr>
          <p:cNvPr id="66" name="椭圆 65"/>
          <p:cNvSpPr/>
          <p:nvPr/>
        </p:nvSpPr>
        <p:spPr>
          <a:xfrm>
            <a:off x="2891642" y="5807795"/>
            <a:ext cx="564220" cy="564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04</a:t>
            </a:r>
            <a:endParaRPr kumimoji="1" lang="zh-CN" altLang="en-US" sz="1400" b="1" dirty="0"/>
          </a:p>
        </p:txBody>
      </p:sp>
      <p:sp>
        <p:nvSpPr>
          <p:cNvPr id="67" name="矩形 66"/>
          <p:cNvSpPr/>
          <p:nvPr/>
        </p:nvSpPr>
        <p:spPr>
          <a:xfrm>
            <a:off x="5308990" y="1286485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4720945" y="820545"/>
            <a:ext cx="3211098" cy="564218"/>
            <a:chOff x="4961856" y="968687"/>
            <a:chExt cx="3211098" cy="564218"/>
          </a:xfrm>
        </p:grpSpPr>
        <p:sp>
          <p:nvSpPr>
            <p:cNvPr id="69" name="矩形 68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01</a:t>
              </a:r>
              <a:endParaRPr kumimoji="1" lang="zh-CN" altLang="en-US" sz="1400" b="1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5308990" y="2616370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76" name="组 75"/>
          <p:cNvGrpSpPr/>
          <p:nvPr/>
        </p:nvGrpSpPr>
        <p:grpSpPr>
          <a:xfrm>
            <a:off x="4720945" y="2150430"/>
            <a:ext cx="3211098" cy="564218"/>
            <a:chOff x="4961856" y="968687"/>
            <a:chExt cx="3211098" cy="564218"/>
          </a:xfrm>
        </p:grpSpPr>
        <p:sp>
          <p:nvSpPr>
            <p:cNvPr id="77" name="矩形 76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02</a:t>
              </a:r>
              <a:endParaRPr kumimoji="1"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5308990" y="3946255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91" name="组 90"/>
          <p:cNvGrpSpPr/>
          <p:nvPr/>
        </p:nvGrpSpPr>
        <p:grpSpPr>
          <a:xfrm>
            <a:off x="4720945" y="3480315"/>
            <a:ext cx="3211098" cy="564218"/>
            <a:chOff x="4961856" y="968687"/>
            <a:chExt cx="3211098" cy="564218"/>
          </a:xfrm>
        </p:grpSpPr>
        <p:sp>
          <p:nvSpPr>
            <p:cNvPr id="92" name="矩形 91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03</a:t>
              </a:r>
              <a:endParaRPr kumimoji="1" lang="zh-CN" altLang="en-US" sz="1400" b="1" dirty="0"/>
            </a:p>
          </p:txBody>
        </p:sp>
      </p:grpSp>
      <p:sp>
        <p:nvSpPr>
          <p:cNvPr id="95" name="矩形 94"/>
          <p:cNvSpPr/>
          <p:nvPr/>
        </p:nvSpPr>
        <p:spPr>
          <a:xfrm>
            <a:off x="5308990" y="5276140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96" name="组 95"/>
          <p:cNvGrpSpPr/>
          <p:nvPr/>
        </p:nvGrpSpPr>
        <p:grpSpPr>
          <a:xfrm>
            <a:off x="4720945" y="4810200"/>
            <a:ext cx="3211098" cy="564218"/>
            <a:chOff x="4961856" y="968687"/>
            <a:chExt cx="3211098" cy="564218"/>
          </a:xfrm>
        </p:grpSpPr>
        <p:sp>
          <p:nvSpPr>
            <p:cNvPr id="97" name="矩形 96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04</a:t>
              </a:r>
              <a:endParaRPr kumimoji="1" lang="zh-CN" altLang="en-US" sz="1400" b="1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79279" y="3624389"/>
            <a:ext cx="883488" cy="883487"/>
            <a:chOff x="579279" y="3624389"/>
            <a:chExt cx="883488" cy="883487"/>
          </a:xfrm>
        </p:grpSpPr>
        <p:grpSp>
          <p:nvGrpSpPr>
            <p:cNvPr id="99" name="组 98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10770" y="3892055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GO!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3031974" y="3029731"/>
            <a:ext cx="883488" cy="883487"/>
            <a:chOff x="579279" y="3624389"/>
            <a:chExt cx="883488" cy="883487"/>
          </a:xfrm>
        </p:grpSpPr>
        <p:grpSp>
          <p:nvGrpSpPr>
            <p:cNvPr id="103" name="组 102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657319" y="3904755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YEAH!</a:t>
              </a:r>
              <a:endParaRPr kumimoji="1" lang="zh-CN" altLang="en-US" sz="1400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/>
              <a:t>作品展示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672002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" name="组 8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三角形 6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0" name="矩形 9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341457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" name="组 14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三角形 20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010912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" name="组 23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 2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三角形 29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672002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4341457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8010912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作品展示</a:t>
            </a:r>
          </a:p>
        </p:txBody>
      </p:sp>
      <p:sp>
        <p:nvSpPr>
          <p:cNvPr id="4" name="椭圆 3"/>
          <p:cNvSpPr/>
          <p:nvPr/>
        </p:nvSpPr>
        <p:spPr>
          <a:xfrm>
            <a:off x="6371241" y="2085968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89880" y="4403924"/>
            <a:ext cx="3665704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" name="矩形 6"/>
          <p:cNvSpPr/>
          <p:nvPr/>
        </p:nvSpPr>
        <p:spPr>
          <a:xfrm>
            <a:off x="7389880" y="388296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1" t="1408" r="1212" b="54163"/>
          <a:stretch/>
        </p:blipFill>
        <p:spPr>
          <a:xfrm>
            <a:off x="0" y="0"/>
            <a:ext cx="12192000" cy="3190672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7572934" y="33545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" name="任意形状 3"/>
          <p:cNvSpPr/>
          <p:nvPr/>
        </p:nvSpPr>
        <p:spPr>
          <a:xfrm flipH="1" flipV="1">
            <a:off x="290705" y="333191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bg1">
                  <a:alpha val="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27505" y="4861833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1679642" y="4776313"/>
            <a:ext cx="898050" cy="898050"/>
            <a:chOff x="2341122" y="3966729"/>
            <a:chExt cx="1094759" cy="1094759"/>
          </a:xfrm>
        </p:grpSpPr>
        <p:sp>
          <p:nvSpPr>
            <p:cNvPr id="20" name="椭圆 19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总结回顾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SUMMERY</a:t>
            </a:r>
            <a:endParaRPr kumimoji="1" lang="zh-CN" alt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BACKGROUND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INTRODUCTION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WORKING</a:t>
            </a:r>
            <a:r>
              <a:rPr lang="zh-CN" altLang="en-US" dirty="0">
                <a:latin typeface="Calibri"/>
                <a:ea typeface="宋体"/>
              </a:rPr>
              <a:t> </a:t>
            </a:r>
            <a:r>
              <a:rPr lang="en-US" altLang="zh-CN" dirty="0">
                <a:latin typeface="Calibri"/>
                <a:ea typeface="宋体"/>
              </a:rPr>
              <a:t>PROCESS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DISPLAY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SUMMERY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84191" y="1710385"/>
            <a:ext cx="2476255" cy="7487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133" b="1" dirty="0">
                <a:solidFill>
                  <a:prstClr val="white"/>
                </a:solidFill>
                <a:latin typeface="Calibri"/>
                <a:ea typeface="宋体"/>
              </a:rPr>
              <a:t>CLICK</a:t>
            </a:r>
            <a:r>
              <a:rPr kumimoji="1" lang="zh-CN" altLang="en-US" sz="2133" b="1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>
                <a:solidFill>
                  <a:prstClr val="white"/>
                </a:solidFill>
                <a:latin typeface="Calibri"/>
                <a:ea typeface="宋体"/>
              </a:rPr>
              <a:t>HERE</a:t>
            </a:r>
            <a:r>
              <a:rPr kumimoji="1" lang="zh-CN" altLang="en-US" sz="2133" b="1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>
                <a:solidFill>
                  <a:prstClr val="white"/>
                </a:solidFill>
                <a:latin typeface="Calibri"/>
                <a:ea typeface="宋体"/>
              </a:rPr>
              <a:t>TO</a:t>
            </a:r>
            <a:r>
              <a:rPr kumimoji="1" lang="zh-CN" altLang="en-US" sz="2133" b="1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>
                <a:solidFill>
                  <a:prstClr val="white"/>
                </a:solidFill>
                <a:latin typeface="Calibri"/>
                <a:ea typeface="宋体"/>
              </a:rPr>
              <a:t>ADD</a:t>
            </a:r>
            <a:r>
              <a:rPr kumimoji="1" lang="zh-CN" altLang="en-US" sz="2133" b="1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  <a:p>
            <a:r>
              <a:rPr kumimoji="1" lang="en-US" altLang="zh-CN" sz="21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YOUR</a:t>
            </a:r>
            <a:r>
              <a:rPr kumimoji="1" lang="zh-CN" altLang="en-US" sz="21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TITLE</a:t>
            </a:r>
          </a:p>
        </p:txBody>
      </p:sp>
      <p:sp>
        <p:nvSpPr>
          <p:cNvPr id="19" name="矩形 18"/>
          <p:cNvSpPr/>
          <p:nvPr/>
        </p:nvSpPr>
        <p:spPr>
          <a:xfrm>
            <a:off x="8084192" y="2800406"/>
            <a:ext cx="3372865" cy="179940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点击此处添加简短介绍。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graphicFrame>
        <p:nvGraphicFramePr>
          <p:cNvPr id="3" name="图表 2"/>
          <p:cNvGraphicFramePr/>
          <p:nvPr>
            <p:extLst/>
          </p:nvPr>
        </p:nvGraphicFramePr>
        <p:xfrm>
          <a:off x="0" y="4922196"/>
          <a:ext cx="12192000" cy="212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组 4"/>
          <p:cNvGrpSpPr/>
          <p:nvPr/>
        </p:nvGrpSpPr>
        <p:grpSpPr>
          <a:xfrm>
            <a:off x="1562910" y="3686815"/>
            <a:ext cx="898050" cy="898050"/>
            <a:chOff x="2341122" y="3966729"/>
            <a:chExt cx="1094759" cy="1094759"/>
          </a:xfrm>
        </p:grpSpPr>
        <p:sp>
          <p:nvSpPr>
            <p:cNvPr id="6" name="椭圆 5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2093932" y="1556694"/>
            <a:ext cx="1994623" cy="889325"/>
            <a:chOff x="441968" y="1803588"/>
            <a:chExt cx="1994623" cy="889325"/>
          </a:xfrm>
        </p:grpSpPr>
        <p:grpSp>
          <p:nvGrpSpPr>
            <p:cNvPr id="11" name="组 10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015748" y="1556694"/>
            <a:ext cx="1994623" cy="889325"/>
            <a:chOff x="441968" y="1803588"/>
            <a:chExt cx="1994623" cy="889325"/>
          </a:xfrm>
        </p:grpSpPr>
        <p:grpSp>
          <p:nvGrpSpPr>
            <p:cNvPr id="16" name="组 15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937565" y="1556694"/>
            <a:ext cx="1994623" cy="889325"/>
            <a:chOff x="441968" y="1803588"/>
            <a:chExt cx="1994623" cy="889325"/>
          </a:xfrm>
        </p:grpSpPr>
        <p:grpSp>
          <p:nvGrpSpPr>
            <p:cNvPr id="21" name="组 20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827505" y="3728452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1341920" y="1025998"/>
            <a:ext cx="3035029" cy="5097293"/>
            <a:chOff x="622570" y="1089498"/>
            <a:chExt cx="3035029" cy="5097293"/>
          </a:xfrm>
        </p:grpSpPr>
        <p:grpSp>
          <p:nvGrpSpPr>
            <p:cNvPr id="12" name="组 11"/>
            <p:cNvGrpSpPr/>
            <p:nvPr/>
          </p:nvGrpSpPr>
          <p:grpSpPr>
            <a:xfrm>
              <a:off x="622570" y="1089498"/>
              <a:ext cx="3035029" cy="5097293"/>
              <a:chOff x="622570" y="1089498"/>
              <a:chExt cx="3035029" cy="509729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732816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6" name="任意形状 5"/>
            <p:cNvSpPr/>
            <p:nvPr/>
          </p:nvSpPr>
          <p:spPr>
            <a:xfrm>
              <a:off x="836578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578486" y="1025998"/>
            <a:ext cx="3035029" cy="5097293"/>
            <a:chOff x="3846665" y="1089498"/>
            <a:chExt cx="3035029" cy="5097293"/>
          </a:xfrm>
        </p:grpSpPr>
        <p:grpSp>
          <p:nvGrpSpPr>
            <p:cNvPr id="13" name="组 12"/>
            <p:cNvGrpSpPr/>
            <p:nvPr/>
          </p:nvGrpSpPr>
          <p:grpSpPr>
            <a:xfrm>
              <a:off x="3846665" y="1089498"/>
              <a:ext cx="3035029" cy="5097293"/>
              <a:chOff x="622570" y="1089498"/>
              <a:chExt cx="3035029" cy="509729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5" name="组 14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3956911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19" name="任意形状 18"/>
            <p:cNvSpPr/>
            <p:nvPr/>
          </p:nvSpPr>
          <p:spPr>
            <a:xfrm>
              <a:off x="4060673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815052" y="1025998"/>
            <a:ext cx="3035029" cy="5097293"/>
            <a:chOff x="7095702" y="1089498"/>
            <a:chExt cx="3035029" cy="5097293"/>
          </a:xfrm>
        </p:grpSpPr>
        <p:grpSp>
          <p:nvGrpSpPr>
            <p:cNvPr id="20" name="组 19"/>
            <p:cNvGrpSpPr/>
            <p:nvPr/>
          </p:nvGrpSpPr>
          <p:grpSpPr>
            <a:xfrm>
              <a:off x="7095702" y="1089498"/>
              <a:ext cx="3035029" cy="5097293"/>
              <a:chOff x="622570" y="1089498"/>
              <a:chExt cx="3035029" cy="5097293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7205948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26" name="任意形状 25"/>
            <p:cNvSpPr/>
            <p:nvPr/>
          </p:nvSpPr>
          <p:spPr>
            <a:xfrm>
              <a:off x="7309710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1285"/>
            <a:ext cx="30480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678" y="2880440"/>
            <a:ext cx="26546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1502" y="2477991"/>
            <a:ext cx="1864996" cy="34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65421" y="1384627"/>
            <a:ext cx="917158" cy="917158"/>
            <a:chOff x="2341122" y="3966729"/>
            <a:chExt cx="1094759" cy="1094759"/>
          </a:xfrm>
        </p:grpSpPr>
        <p:sp>
          <p:nvSpPr>
            <p:cNvPr id="5" name="椭圆 4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9" t="6581" r="26229" b="8858"/>
          <a:stretch/>
        </p:blipFill>
        <p:spPr>
          <a:xfrm>
            <a:off x="3047999" y="1051285"/>
            <a:ext cx="3048001" cy="3048001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6096000" y="1051285"/>
            <a:ext cx="3048001" cy="304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292678" y="2880440"/>
            <a:ext cx="26546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6687502" y="2477991"/>
            <a:ext cx="1864996" cy="34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7161421" y="1384627"/>
            <a:ext cx="917158" cy="917158"/>
            <a:chOff x="2341122" y="3966729"/>
            <a:chExt cx="1094759" cy="1094759"/>
          </a:xfrm>
        </p:grpSpPr>
        <p:sp>
          <p:nvSpPr>
            <p:cNvPr id="43" name="椭圆 42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9" t="6581" r="26229" b="8858"/>
          <a:stretch/>
        </p:blipFill>
        <p:spPr>
          <a:xfrm>
            <a:off x="9143999" y="1051285"/>
            <a:ext cx="3048001" cy="3048001"/>
          </a:xfrm>
          <a:prstGeom prst="rect">
            <a:avLst/>
          </a:prstGeom>
          <a:effectLst/>
        </p:spPr>
      </p:pic>
      <p:sp>
        <p:nvSpPr>
          <p:cNvPr id="49" name="矩形 48"/>
          <p:cNvSpPr/>
          <p:nvPr/>
        </p:nvSpPr>
        <p:spPr>
          <a:xfrm>
            <a:off x="2299091" y="4839135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2071870" y="4858929"/>
            <a:ext cx="164699" cy="792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 rot="9000000">
            <a:off x="-3748984" y="5304459"/>
            <a:ext cx="16217892" cy="2060110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rgbClr val="D0E9CE"/>
              </a:gs>
              <a:gs pos="85000">
                <a:srgbClr val="FFFFFF">
                  <a:alpha val="50000"/>
                </a:srgbClr>
              </a:gs>
              <a:gs pos="22000">
                <a:srgbClr val="D0E9CE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14" name="任意形状 13"/>
          <p:cNvSpPr/>
          <p:nvPr/>
        </p:nvSpPr>
        <p:spPr>
          <a:xfrm rot="9000000">
            <a:off x="4064896" y="2279085"/>
            <a:ext cx="6002508" cy="428100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rgbClr val="D0E9CE">
                  <a:alpha val="50000"/>
                </a:srgbClr>
              </a:gs>
              <a:gs pos="85000">
                <a:srgbClr val="FFFFFF">
                  <a:alpha val="50000"/>
                </a:srgbClr>
              </a:gs>
              <a:gs pos="23000">
                <a:srgbClr val="D0E9CE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15" name="任意形状 14"/>
          <p:cNvSpPr/>
          <p:nvPr/>
        </p:nvSpPr>
        <p:spPr>
          <a:xfrm rot="9000000">
            <a:off x="1367552" y="3506443"/>
            <a:ext cx="7984391" cy="56944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16" name="任意形状 15"/>
          <p:cNvSpPr/>
          <p:nvPr/>
        </p:nvSpPr>
        <p:spPr>
          <a:xfrm rot="9000000">
            <a:off x="973826" y="4233380"/>
            <a:ext cx="7611398" cy="966853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rgbClr val="D0E9CE"/>
              </a:gs>
              <a:gs pos="85000">
                <a:srgbClr val="FFFFFF">
                  <a:alpha val="50000"/>
                </a:srgbClr>
              </a:gs>
              <a:gs pos="22000">
                <a:srgbClr val="D0E9CE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17" name="任意形状 16"/>
          <p:cNvSpPr/>
          <p:nvPr/>
        </p:nvSpPr>
        <p:spPr>
          <a:xfrm rot="9000000">
            <a:off x="783771" y="5265077"/>
            <a:ext cx="8566831" cy="2336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18" name="任意形状 17"/>
          <p:cNvSpPr/>
          <p:nvPr/>
        </p:nvSpPr>
        <p:spPr>
          <a:xfrm rot="9000000">
            <a:off x="4160532" y="2156011"/>
            <a:ext cx="5190532" cy="141535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19" name="任意形状 18"/>
          <p:cNvSpPr/>
          <p:nvPr/>
        </p:nvSpPr>
        <p:spPr>
          <a:xfrm rot="9000000">
            <a:off x="684575" y="2865506"/>
            <a:ext cx="6002508" cy="428100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rgbClr val="D0E9CE">
                  <a:alpha val="50000"/>
                </a:srgbClr>
              </a:gs>
              <a:gs pos="85000">
                <a:srgbClr val="FFFFFF">
                  <a:alpha val="50000"/>
                </a:srgbClr>
              </a:gs>
              <a:gs pos="23000">
                <a:srgbClr val="D0E9CE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20" name="任意形状 19"/>
          <p:cNvSpPr/>
          <p:nvPr/>
        </p:nvSpPr>
        <p:spPr>
          <a:xfrm rot="9000000">
            <a:off x="-2012769" y="4092864"/>
            <a:ext cx="7984391" cy="56944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21" name="任意形状 20"/>
          <p:cNvSpPr/>
          <p:nvPr/>
        </p:nvSpPr>
        <p:spPr>
          <a:xfrm rot="9000000">
            <a:off x="-2596550" y="5851498"/>
            <a:ext cx="8566831" cy="2336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22" name="任意形状 21"/>
          <p:cNvSpPr/>
          <p:nvPr/>
        </p:nvSpPr>
        <p:spPr>
          <a:xfrm rot="9000000">
            <a:off x="780211" y="2742432"/>
            <a:ext cx="5190532" cy="141535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23" name="任意形状 22"/>
          <p:cNvSpPr/>
          <p:nvPr/>
        </p:nvSpPr>
        <p:spPr>
          <a:xfrm rot="9000000">
            <a:off x="-6967688" y="8049523"/>
            <a:ext cx="17047620" cy="1215839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rgbClr val="5B32AB"/>
              </a:gs>
              <a:gs pos="85000">
                <a:srgbClr val="FFFFFF">
                  <a:alpha val="50000"/>
                </a:srgbClr>
              </a:gs>
              <a:gs pos="23000">
                <a:srgbClr val="5B32AB">
                  <a:lumMod val="97000"/>
                  <a:lumOff val="3000"/>
                  <a:alpha val="40000"/>
                </a:srgbClr>
              </a:gs>
              <a:gs pos="100000">
                <a:srgbClr val="FFFFFF">
                  <a:alpha val="50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9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14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24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18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9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选题背景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</a:rPr>
              <a:t>BACKGROUND</a:t>
            </a:r>
            <a:endParaRPr kumimoji="1" lang="zh-CN" alt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671804" y="3694923"/>
            <a:ext cx="3377682" cy="2351313"/>
            <a:chOff x="746449" y="3657601"/>
            <a:chExt cx="3377682" cy="2351313"/>
          </a:xfrm>
        </p:grpSpPr>
        <p:sp>
          <p:nvSpPr>
            <p:cNvPr id="3" name="矩形 2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210514" y="3697763"/>
            <a:ext cx="3377682" cy="2351313"/>
            <a:chOff x="746449" y="3657601"/>
            <a:chExt cx="3377682" cy="2351313"/>
          </a:xfrm>
        </p:grpSpPr>
        <p:sp>
          <p:nvSpPr>
            <p:cNvPr id="19" name="矩形 18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0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23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755831" y="3694923"/>
            <a:ext cx="3377682" cy="2351313"/>
            <a:chOff x="746449" y="3657601"/>
            <a:chExt cx="3377682" cy="2351313"/>
          </a:xfrm>
        </p:grpSpPr>
        <p:sp>
          <p:nvSpPr>
            <p:cNvPr id="26" name="矩形 25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7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69181" y="1837701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9181" y="134599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形状 38"/>
          <p:cNvSpPr/>
          <p:nvPr/>
        </p:nvSpPr>
        <p:spPr>
          <a:xfrm rot="4500000">
            <a:off x="1877644" y="1380700"/>
            <a:ext cx="2813842" cy="2925592"/>
          </a:xfrm>
          <a:custGeom>
            <a:avLst/>
            <a:gdLst>
              <a:gd name="connsiteX0" fmla="*/ 2104393 w 2813842"/>
              <a:gd name="connsiteY0" fmla="*/ 0 h 2925592"/>
              <a:gd name="connsiteX1" fmla="*/ 2107984 w 2813842"/>
              <a:gd name="connsiteY1" fmla="*/ 362 h 2925592"/>
              <a:gd name="connsiteX2" fmla="*/ 2110186 w 2813842"/>
              <a:gd name="connsiteY2" fmla="*/ 331 h 2925592"/>
              <a:gd name="connsiteX3" fmla="*/ 2110182 w 2813842"/>
              <a:gd name="connsiteY3" fmla="*/ 584 h 2925592"/>
              <a:gd name="connsiteX4" fmla="*/ 2247372 w 2813842"/>
              <a:gd name="connsiteY4" fmla="*/ 14414 h 2925592"/>
              <a:gd name="connsiteX5" fmla="*/ 2813842 w 2813842"/>
              <a:gd name="connsiteY5" fmla="*/ 709448 h 2925592"/>
              <a:gd name="connsiteX6" fmla="*/ 2104393 w 2813842"/>
              <a:gd name="connsiteY6" fmla="*/ 1418896 h 2925592"/>
              <a:gd name="connsiteX7" fmla="*/ 2044611 w 2813842"/>
              <a:gd name="connsiteY7" fmla="*/ 1412870 h 2925592"/>
              <a:gd name="connsiteX8" fmla="*/ 2000702 w 2813842"/>
              <a:gd name="connsiteY8" fmla="*/ 1414882 h 2925592"/>
              <a:gd name="connsiteX9" fmla="*/ 1520116 w 2813842"/>
              <a:gd name="connsiteY9" fmla="*/ 1708876 h 2925592"/>
              <a:gd name="connsiteX10" fmla="*/ 1469491 w 2813842"/>
              <a:gd name="connsiteY10" fmla="*/ 2345464 h 2925592"/>
              <a:gd name="connsiteX11" fmla="*/ 183360 w 2813842"/>
              <a:gd name="connsiteY11" fmla="*/ 2925592 h 2925592"/>
              <a:gd name="connsiteX12" fmla="*/ 341842 w 2813842"/>
              <a:gd name="connsiteY12" fmla="*/ 932765 h 2925592"/>
              <a:gd name="connsiteX13" fmla="*/ 1977571 w 2813842"/>
              <a:gd name="connsiteY13" fmla="*/ 2195 h 2925592"/>
              <a:gd name="connsiteX14" fmla="*/ 2099639 w 2813842"/>
              <a:gd name="connsiteY14" fmla="*/ 479 h 292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842" h="2925592">
                <a:moveTo>
                  <a:pt x="2104393" y="0"/>
                </a:moveTo>
                <a:lnTo>
                  <a:pt x="2107984" y="362"/>
                </a:lnTo>
                <a:lnTo>
                  <a:pt x="2110186" y="331"/>
                </a:lnTo>
                <a:lnTo>
                  <a:pt x="2110182" y="584"/>
                </a:lnTo>
                <a:lnTo>
                  <a:pt x="2247372" y="14414"/>
                </a:lnTo>
                <a:cubicBezTo>
                  <a:pt x="2570656" y="80567"/>
                  <a:pt x="2813842" y="366608"/>
                  <a:pt x="2813842" y="709448"/>
                </a:cubicBezTo>
                <a:cubicBezTo>
                  <a:pt x="2813842" y="1101265"/>
                  <a:pt x="2496211" y="1418896"/>
                  <a:pt x="2104393" y="1418896"/>
                </a:cubicBezTo>
                <a:lnTo>
                  <a:pt x="2044611" y="1412870"/>
                </a:lnTo>
                <a:lnTo>
                  <a:pt x="2000702" y="1414882"/>
                </a:lnTo>
                <a:cubicBezTo>
                  <a:pt x="1806196" y="1436272"/>
                  <a:pt x="1629339" y="1543057"/>
                  <a:pt x="1520116" y="1708876"/>
                </a:cubicBezTo>
                <a:cubicBezTo>
                  <a:pt x="1395290" y="1898384"/>
                  <a:pt x="1376186" y="2138609"/>
                  <a:pt x="1469491" y="2345464"/>
                </a:cubicBezTo>
                <a:lnTo>
                  <a:pt x="183360" y="2925592"/>
                </a:lnTo>
                <a:cubicBezTo>
                  <a:pt x="-108729" y="2278036"/>
                  <a:pt x="-48924" y="1526016"/>
                  <a:pt x="341842" y="932765"/>
                </a:cubicBezTo>
                <a:cubicBezTo>
                  <a:pt x="708185" y="376592"/>
                  <a:pt x="1317583" y="32573"/>
                  <a:pt x="1977571" y="2195"/>
                </a:cubicBezTo>
                <a:lnTo>
                  <a:pt x="2099639" y="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80" name="组 79"/>
          <p:cNvGrpSpPr/>
          <p:nvPr/>
        </p:nvGrpSpPr>
        <p:grpSpPr>
          <a:xfrm>
            <a:off x="835566" y="1560786"/>
            <a:ext cx="2813842" cy="2925592"/>
            <a:chOff x="835566" y="1560786"/>
            <a:chExt cx="2813842" cy="2925592"/>
          </a:xfrm>
        </p:grpSpPr>
        <p:sp>
          <p:nvSpPr>
            <p:cNvPr id="37" name="任意形状 36"/>
            <p:cNvSpPr/>
            <p:nvPr/>
          </p:nvSpPr>
          <p:spPr>
            <a:xfrm>
              <a:off x="835566" y="1560786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2319158" y="1672537"/>
              <a:ext cx="1217832" cy="1217830"/>
              <a:chOff x="1903443" y="3661626"/>
              <a:chExt cx="914400" cy="914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rPr>
                  <a:t>01</a:t>
                </a:r>
                <a:endParaRPr kumimoji="1" lang="zh-CN" altLang="en-US" sz="28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819800" y="2864070"/>
            <a:ext cx="2925592" cy="2813842"/>
            <a:chOff x="819800" y="2864070"/>
            <a:chExt cx="2925592" cy="2813842"/>
          </a:xfrm>
        </p:grpSpPr>
        <p:sp>
          <p:nvSpPr>
            <p:cNvPr id="38" name="任意形状 37"/>
            <p:cNvSpPr/>
            <p:nvPr/>
          </p:nvSpPr>
          <p:spPr>
            <a:xfrm rot="16200000">
              <a:off x="875675" y="2808195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927496" y="3035546"/>
              <a:ext cx="1217832" cy="1217830"/>
              <a:chOff x="1903443" y="3661626"/>
              <a:chExt cx="914400" cy="9144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2">
                        <a:lumMod val="50000"/>
                      </a:schemeClr>
                    </a:solidFill>
                  </a:rPr>
                  <a:t>04</a:t>
                </a:r>
                <a:endParaRPr kumimoji="1" lang="zh-CN" altLang="en-US" sz="2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2126403" y="2754682"/>
            <a:ext cx="2802249" cy="2913539"/>
            <a:chOff x="2126403" y="2754682"/>
            <a:chExt cx="2802249" cy="2913539"/>
          </a:xfrm>
        </p:grpSpPr>
        <p:sp>
          <p:nvSpPr>
            <p:cNvPr id="40" name="任意形状 39"/>
            <p:cNvSpPr/>
            <p:nvPr/>
          </p:nvSpPr>
          <p:spPr>
            <a:xfrm rot="10800000">
              <a:off x="2126403" y="2754682"/>
              <a:ext cx="2802249" cy="2913539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2260678" y="4350693"/>
              <a:ext cx="1217832" cy="1217830"/>
              <a:chOff x="1903443" y="3661626"/>
              <a:chExt cx="914400" cy="9144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3">
                        <a:lumMod val="25000"/>
                      </a:schemeClr>
                    </a:solidFill>
                  </a:rPr>
                  <a:t>03</a:t>
                </a:r>
                <a:endParaRPr kumimoji="1" lang="zh-CN" altLang="en-US" sz="2800" b="1" dirty="0">
                  <a:solidFill>
                    <a:schemeClr val="accent3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873340" y="1039916"/>
            <a:ext cx="4477668" cy="980910"/>
            <a:chOff x="5873340" y="1340415"/>
            <a:chExt cx="4477668" cy="980910"/>
          </a:xfrm>
        </p:grpSpPr>
        <p:sp>
          <p:nvSpPr>
            <p:cNvPr id="63" name="矩形 62"/>
            <p:cNvSpPr/>
            <p:nvPr/>
          </p:nvSpPr>
          <p:spPr>
            <a:xfrm>
              <a:off x="6150552" y="1748861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6150552" y="1340415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873340" y="2244592"/>
            <a:ext cx="4477668" cy="980910"/>
            <a:chOff x="5873340" y="2545091"/>
            <a:chExt cx="4477668" cy="980910"/>
          </a:xfrm>
        </p:grpSpPr>
        <p:sp>
          <p:nvSpPr>
            <p:cNvPr id="66" name="矩形 65"/>
            <p:cNvSpPr/>
            <p:nvPr/>
          </p:nvSpPr>
          <p:spPr>
            <a:xfrm>
              <a:off x="6150552" y="2953537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6150552" y="254509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2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5873340" y="3415248"/>
            <a:ext cx="4477668" cy="980910"/>
            <a:chOff x="5873340" y="1340415"/>
            <a:chExt cx="4477668" cy="980910"/>
          </a:xfrm>
        </p:grpSpPr>
        <p:sp>
          <p:nvSpPr>
            <p:cNvPr id="71" name="矩形 70"/>
            <p:cNvSpPr/>
            <p:nvPr/>
          </p:nvSpPr>
          <p:spPr>
            <a:xfrm>
              <a:off x="6150552" y="1748861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150552" y="1340415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873340" y="4619924"/>
            <a:ext cx="4477668" cy="980910"/>
            <a:chOff x="5873340" y="2545091"/>
            <a:chExt cx="4477668" cy="980910"/>
          </a:xfrm>
        </p:grpSpPr>
        <p:sp>
          <p:nvSpPr>
            <p:cNvPr id="75" name="矩形 74"/>
            <p:cNvSpPr/>
            <p:nvPr/>
          </p:nvSpPr>
          <p:spPr>
            <a:xfrm>
              <a:off x="6150552" y="2953537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150552" y="254509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sp>
        <p:nvSpPr>
          <p:cNvPr id="14" name="空心弧 13"/>
          <p:cNvSpPr/>
          <p:nvPr/>
        </p:nvSpPr>
        <p:spPr>
          <a:xfrm>
            <a:off x="927496" y="1627619"/>
            <a:ext cx="4001156" cy="4001156"/>
          </a:xfrm>
          <a:prstGeom prst="blockArc">
            <a:avLst>
              <a:gd name="adj1" fmla="val 19403255"/>
              <a:gd name="adj2" fmla="val 613448"/>
              <a:gd name="adj3" fmla="val 34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grpSp>
        <p:nvGrpSpPr>
          <p:cNvPr id="82" name="组 81"/>
          <p:cNvGrpSpPr/>
          <p:nvPr/>
        </p:nvGrpSpPr>
        <p:grpSpPr>
          <a:xfrm>
            <a:off x="3533323" y="3000284"/>
            <a:ext cx="1434663" cy="1434661"/>
            <a:chOff x="3533323" y="3000284"/>
            <a:chExt cx="1434663" cy="1434661"/>
          </a:xfrm>
        </p:grpSpPr>
        <p:sp>
          <p:nvSpPr>
            <p:cNvPr id="36" name="椭圆 35"/>
            <p:cNvSpPr/>
            <p:nvPr/>
          </p:nvSpPr>
          <p:spPr>
            <a:xfrm>
              <a:off x="3533323" y="3000284"/>
              <a:ext cx="1434663" cy="14346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641738" y="3108699"/>
              <a:ext cx="1217832" cy="1217830"/>
              <a:chOff x="1903443" y="3661626"/>
              <a:chExt cx="914400" cy="9144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02</a:t>
                </a:r>
                <a:endParaRPr kumimoji="1"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650567" y="1458420"/>
            <a:ext cx="9316393" cy="1356402"/>
            <a:chOff x="851735" y="1403556"/>
            <a:chExt cx="9316393" cy="1356402"/>
          </a:xfrm>
        </p:grpSpPr>
        <p:sp>
          <p:nvSpPr>
            <p:cNvPr id="41" name="矩形 40"/>
            <p:cNvSpPr/>
            <p:nvPr/>
          </p:nvSpPr>
          <p:spPr>
            <a:xfrm>
              <a:off x="851735" y="194742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24887" y="1403556"/>
              <a:ext cx="2031325" cy="4524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50567" y="3098849"/>
            <a:ext cx="9316393" cy="1356402"/>
            <a:chOff x="924887" y="3478396"/>
            <a:chExt cx="9316393" cy="1356402"/>
          </a:xfrm>
        </p:grpSpPr>
        <p:sp>
          <p:nvSpPr>
            <p:cNvPr id="43" name="矩形 42"/>
            <p:cNvSpPr/>
            <p:nvPr/>
          </p:nvSpPr>
          <p:spPr>
            <a:xfrm>
              <a:off x="924887" y="402226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98039" y="3478396"/>
              <a:ext cx="2031325" cy="452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650567" y="4739278"/>
            <a:ext cx="9316393" cy="1356402"/>
            <a:chOff x="924887" y="3478396"/>
            <a:chExt cx="9316393" cy="1356402"/>
          </a:xfrm>
        </p:grpSpPr>
        <p:sp>
          <p:nvSpPr>
            <p:cNvPr id="46" name="矩形 45"/>
            <p:cNvSpPr/>
            <p:nvPr/>
          </p:nvSpPr>
          <p:spPr>
            <a:xfrm>
              <a:off x="924887" y="402226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998039" y="3478396"/>
              <a:ext cx="2031325" cy="452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67" b="36045"/>
          <a:stretch/>
        </p:blipFill>
        <p:spPr>
          <a:xfrm>
            <a:off x="290705" y="1207008"/>
            <a:ext cx="11604428" cy="2889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1436" y="1207008"/>
            <a:ext cx="3628579" cy="288950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680908" y="1328321"/>
            <a:ext cx="240963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Calibri"/>
                <a:ea typeface="宋体"/>
              </a:rPr>
              <a:t>TITLE</a:t>
            </a:r>
            <a:endParaRPr kumimoji="1" lang="zh-CN" altLang="en-US" sz="8000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57913" y="2773073"/>
            <a:ext cx="3055624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1071436" y="4893157"/>
            <a:ext cx="4200456" cy="1224951"/>
            <a:chOff x="5058220" y="4765141"/>
            <a:chExt cx="4200456" cy="1224951"/>
          </a:xfrm>
        </p:grpSpPr>
        <p:sp>
          <p:nvSpPr>
            <p:cNvPr id="59" name="矩形 58"/>
            <p:cNvSpPr/>
            <p:nvPr/>
          </p:nvSpPr>
          <p:spPr>
            <a:xfrm>
              <a:off x="5058220" y="5177562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L 形 12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7" name="组 66"/>
          <p:cNvGrpSpPr/>
          <p:nvPr/>
        </p:nvGrpSpPr>
        <p:grpSpPr>
          <a:xfrm>
            <a:off x="7069993" y="4893157"/>
            <a:ext cx="4200456" cy="1224951"/>
            <a:chOff x="5058220" y="4765141"/>
            <a:chExt cx="4200456" cy="1224951"/>
          </a:xfrm>
        </p:grpSpPr>
        <p:sp>
          <p:nvSpPr>
            <p:cNvPr id="68" name="矩形 67"/>
            <p:cNvSpPr/>
            <p:nvPr/>
          </p:nvSpPr>
          <p:spPr>
            <a:xfrm>
              <a:off x="5058220" y="5177562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L 形 71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24" name="直线连接符 23"/>
          <p:cNvCxnSpPr/>
          <p:nvPr/>
        </p:nvCxnSpPr>
        <p:spPr>
          <a:xfrm>
            <a:off x="6092919" y="4523079"/>
            <a:ext cx="0" cy="15807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0" t="885" r="20871" b="1288"/>
          <a:stretch/>
        </p:blipFill>
        <p:spPr>
          <a:xfrm rot="16200000" flipH="1">
            <a:off x="6115995" y="781998"/>
            <a:ext cx="6858001" cy="5294008"/>
          </a:xfrm>
          <a:prstGeom prst="flowChartManualInput">
            <a:avLst/>
          </a:prstGeom>
        </p:spPr>
      </p:pic>
      <p:grpSp>
        <p:nvGrpSpPr>
          <p:cNvPr id="17" name="组 16"/>
          <p:cNvGrpSpPr/>
          <p:nvPr/>
        </p:nvGrpSpPr>
        <p:grpSpPr>
          <a:xfrm>
            <a:off x="1162876" y="1162405"/>
            <a:ext cx="4200456" cy="1352967"/>
            <a:chOff x="1162876" y="1436725"/>
            <a:chExt cx="4200456" cy="1352967"/>
          </a:xfrm>
        </p:grpSpPr>
        <p:sp>
          <p:nvSpPr>
            <p:cNvPr id="5" name="矩形 4"/>
            <p:cNvSpPr/>
            <p:nvPr/>
          </p:nvSpPr>
          <p:spPr>
            <a:xfrm>
              <a:off x="1162876" y="1977162"/>
              <a:ext cx="4200456" cy="8125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162876" y="1436725"/>
              <a:ext cx="2213237" cy="412421"/>
              <a:chOff x="1162876" y="1436725"/>
              <a:chExt cx="2213237" cy="41242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2">
                        <a:lumMod val="7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7" name="组 6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L 形 8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8" name="组 17"/>
          <p:cNvGrpSpPr/>
          <p:nvPr/>
        </p:nvGrpSpPr>
        <p:grpSpPr>
          <a:xfrm>
            <a:off x="1162876" y="2890866"/>
            <a:ext cx="4200456" cy="1352967"/>
            <a:chOff x="1162876" y="3301233"/>
            <a:chExt cx="4200456" cy="1352967"/>
          </a:xfrm>
        </p:grpSpPr>
        <p:sp>
          <p:nvSpPr>
            <p:cNvPr id="11" name="矩形 10"/>
            <p:cNvSpPr/>
            <p:nvPr/>
          </p:nvSpPr>
          <p:spPr>
            <a:xfrm>
              <a:off x="1162876" y="3841670"/>
              <a:ext cx="4200456" cy="81253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1162876" y="3301233"/>
              <a:ext cx="2213237" cy="412421"/>
              <a:chOff x="1162876" y="1436725"/>
              <a:chExt cx="2213237" cy="41242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3">
                        <a:lumMod val="7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L 形 15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9" name="组 18"/>
          <p:cNvGrpSpPr/>
          <p:nvPr/>
        </p:nvGrpSpPr>
        <p:grpSpPr>
          <a:xfrm>
            <a:off x="1162876" y="4652610"/>
            <a:ext cx="4200456" cy="1352967"/>
            <a:chOff x="1162876" y="3301233"/>
            <a:chExt cx="4200456" cy="1352967"/>
          </a:xfrm>
        </p:grpSpPr>
        <p:sp>
          <p:nvSpPr>
            <p:cNvPr id="20" name="矩形 19"/>
            <p:cNvSpPr/>
            <p:nvPr/>
          </p:nvSpPr>
          <p:spPr>
            <a:xfrm>
              <a:off x="1162876" y="3841670"/>
              <a:ext cx="4200456" cy="8125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1162876" y="3301233"/>
              <a:ext cx="2213237" cy="412421"/>
              <a:chOff x="1162876" y="1436725"/>
              <a:chExt cx="2213237" cy="4124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charset="0"/>
                </a:endParaRPr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L 形 24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2793</Words>
  <Application>Microsoft Office PowerPoint</Application>
  <PresentationFormat>宽屏</PresentationFormat>
  <Paragraphs>206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微软雅黑</vt:lpstr>
      <vt:lpstr>微软雅黑</vt:lpstr>
      <vt:lpstr>宋体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48</cp:revision>
  <dcterms:created xsi:type="dcterms:W3CDTF">2015-08-18T02:51:41Z</dcterms:created>
  <dcterms:modified xsi:type="dcterms:W3CDTF">2018-07-25T08:23:32Z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2017-12-21T07:58:23.5970525Z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