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5" r:id="rId5"/>
    <p:sldMasterId id="2147493467" r:id="rId6"/>
    <p:sldMasterId id="2147493469" r:id="rId7"/>
  </p:sldMasterIdLst>
  <p:notesMasterIdLst>
    <p:notesMasterId r:id="rId16"/>
  </p:notesMasterIdLst>
  <p:sldIdLst>
    <p:sldId id="257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0" autoAdjust="0"/>
    <p:restoredTop sz="94620"/>
  </p:normalViewPr>
  <p:slideViewPr>
    <p:cSldViewPr snapToGrid="0" snapToObjects="1">
      <p:cViewPr varScale="1">
        <p:scale>
          <a:sx n="62" d="100"/>
          <a:sy n="62" d="100"/>
        </p:scale>
        <p:origin x="90" y="204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85BC2-B2B0-4DA2-B2D3-3E9846229378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70BA4-AF0D-48D5-BF93-49CFD0F85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37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70BA4-AF0D-48D5-BF93-49CFD0F859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8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70BA4-AF0D-48D5-BF93-49CFD0F859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110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70BA4-AF0D-48D5-BF93-49CFD0F859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44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1133" y="224217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1133" y="224217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58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1133" y="224217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95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宋体" panose="02010600030101010101" pitchFamily="2" charset="-122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宋体" panose="02010600030101010101" pitchFamily="2" charset="-122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1954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61" y="759873"/>
            <a:ext cx="1714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56" y="1174235"/>
            <a:ext cx="3468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一键调整模板颜色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57" y="2138896"/>
            <a:ext cx="529658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5142" y="2138895"/>
            <a:ext cx="529659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521" y="6061003"/>
            <a:ext cx="3184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选择“设计”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“变体”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“颜色”；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1480" y="6061003"/>
            <a:ext cx="4563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选择你喜欢的颜色搭配，模板一秒调整为你选颜色。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6320" y="2609334"/>
            <a:ext cx="819774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9258" y="4257159"/>
            <a:ext cx="819774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450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60" y="759873"/>
            <a:ext cx="1751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57" y="2138896"/>
            <a:ext cx="529658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5143" y="2138895"/>
            <a:ext cx="529659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56" y="1174235"/>
            <a:ext cx="3468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随时添加模板样式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521" y="6061003"/>
            <a:ext cx="3011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选择“开始”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“新建幻灯片”；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1480" y="6061003"/>
            <a:ext cx="525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选择你需要的页面，如封面页，目录页，副标题页，内容页等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970" y="2428359"/>
            <a:ext cx="819774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373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3588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606" y="1527629"/>
            <a:ext cx="3803237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235" y="1756229"/>
            <a:ext cx="3345978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40340" y="1566507"/>
            <a:ext cx="6013968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340" y="6345797"/>
            <a:ext cx="1712909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8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3588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8"/>
            <a:ext cx="12193588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476" y="1362836"/>
            <a:ext cx="3462791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5037" y="1362836"/>
            <a:ext cx="3462791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543" y="286129"/>
            <a:ext cx="8880511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287" y="369629"/>
            <a:ext cx="26649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3798" y="369629"/>
            <a:ext cx="26649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60814" y="1362836"/>
            <a:ext cx="3462791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743" y="1673081"/>
            <a:ext cx="2743557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20431" y="1673081"/>
            <a:ext cx="2743557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093" y="1673081"/>
            <a:ext cx="2743557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576" y="5138740"/>
            <a:ext cx="2730591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961" y="5138740"/>
            <a:ext cx="2467663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5551" y="5138740"/>
            <a:ext cx="249331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582" y="5330651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7254" y="5330651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340" y="6345797"/>
            <a:ext cx="1712909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8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48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5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0" r:id="rId1"/>
    <p:sldLayoutId id="2147493471" r:id="rId2"/>
    <p:sldLayoutId id="2147493472" r:id="rId3"/>
    <p:sldLayoutId id="2147493473" r:id="rId4"/>
    <p:sldLayoutId id="214749347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空心弧 12"/>
          <p:cNvSpPr/>
          <p:nvPr/>
        </p:nvSpPr>
        <p:spPr>
          <a:xfrm>
            <a:off x="3398470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flipV="1">
            <a:off x="1067774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6" name="空心弧 15"/>
          <p:cNvSpPr/>
          <p:nvPr/>
        </p:nvSpPr>
        <p:spPr>
          <a:xfrm flipV="1">
            <a:off x="5765972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2" name="空心弧 21"/>
          <p:cNvSpPr/>
          <p:nvPr/>
        </p:nvSpPr>
        <p:spPr>
          <a:xfrm>
            <a:off x="8129700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3" name="空心弧 4"/>
          <p:cNvSpPr/>
          <p:nvPr/>
        </p:nvSpPr>
        <p:spPr>
          <a:xfrm flipV="1">
            <a:off x="8129700" y="2539500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" name="空心弧 4"/>
          <p:cNvSpPr/>
          <p:nvPr/>
        </p:nvSpPr>
        <p:spPr>
          <a:xfrm>
            <a:off x="5765972" y="1646341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空心弧 4"/>
          <p:cNvSpPr/>
          <p:nvPr/>
        </p:nvSpPr>
        <p:spPr>
          <a:xfrm flipV="1">
            <a:off x="3398469" y="2539500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1067773" y="1646341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1207180" y="5120271"/>
            <a:ext cx="241749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标题数字等都可以通过点击和重新输入进行更改，顶部“开始”面板中可以对字体、字号、行距等进行修改。</a:t>
            </a:r>
          </a:p>
        </p:txBody>
      </p:sp>
      <p:sp>
        <p:nvSpPr>
          <p:cNvPr id="25" name="矩形 24"/>
          <p:cNvSpPr/>
          <p:nvPr/>
        </p:nvSpPr>
        <p:spPr>
          <a:xfrm>
            <a:off x="1207179" y="4655235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1"/>
                </a:solidFill>
              </a:rPr>
              <a:t>点击此处添加标题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3754332" y="5134182"/>
            <a:ext cx="241749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标题数字等都可以通过点击和重新输入进行更改，顶部“开始”面板中可以对字体、字号、行距等进行修改。</a:t>
            </a:r>
          </a:p>
        </p:txBody>
      </p:sp>
      <p:sp>
        <p:nvSpPr>
          <p:cNvPr id="29" name="矩形 28"/>
          <p:cNvSpPr/>
          <p:nvPr/>
        </p:nvSpPr>
        <p:spPr>
          <a:xfrm>
            <a:off x="3754331" y="466914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2"/>
                </a:solidFill>
              </a:rPr>
              <a:t>点击此处添加标题</a:t>
            </a:r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6100755" y="5110247"/>
            <a:ext cx="241749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标题数字等都可以通过点击和重新输入进行更改，顶部“开始”面板中可以对字体、字号、行距等进行修改。</a:t>
            </a:r>
          </a:p>
        </p:txBody>
      </p:sp>
      <p:sp>
        <p:nvSpPr>
          <p:cNvPr id="32" name="矩形 31"/>
          <p:cNvSpPr/>
          <p:nvPr/>
        </p:nvSpPr>
        <p:spPr>
          <a:xfrm>
            <a:off x="6100753" y="464521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1600" b="1" dirty="0">
              <a:solidFill>
                <a:schemeClr val="accent3"/>
              </a:solidFill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8647910" y="5124158"/>
            <a:ext cx="241749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标题数字等都可以通过点击和重新输入进行更改，顶部“开始”面板中可以对字体、字号、行距等进行修改。</a:t>
            </a:r>
          </a:p>
        </p:txBody>
      </p:sp>
      <p:sp>
        <p:nvSpPr>
          <p:cNvPr id="35" name="矩形 34"/>
          <p:cNvSpPr/>
          <p:nvPr/>
        </p:nvSpPr>
        <p:spPr>
          <a:xfrm>
            <a:off x="8647907" y="4659122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6"/>
                </a:solidFill>
              </a:rPr>
              <a:t>点击此处添加标题</a:t>
            </a:r>
            <a:endParaRPr lang="en-US" altLang="zh-CN" sz="1600" b="1" dirty="0">
              <a:solidFill>
                <a:schemeClr val="accent6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73068" y="1127284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1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</a:rPr>
              <a:t>ONE</a:t>
            </a:r>
            <a:endParaRPr kumimoji="1"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164662" y="1127284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2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2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2"/>
                </a:solidFill>
              </a:rPr>
              <a:t>TWO</a:t>
            </a:r>
            <a:endParaRPr kumimoji="1"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72563" y="1127284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3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3"/>
                </a:solidFill>
              </a:rPr>
              <a:t>THREE</a:t>
            </a:r>
            <a:endParaRPr kumimoji="1" lang="zh-CN" altLang="en-US" sz="1600" b="1" dirty="0">
              <a:solidFill>
                <a:schemeClr val="accent3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899330" y="1127284"/>
            <a:ext cx="139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6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6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6"/>
                </a:solidFill>
              </a:rPr>
              <a:t>FOUR</a:t>
            </a:r>
            <a:endParaRPr kumimoji="1" lang="zh-CN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45" name="Freeform 217"/>
          <p:cNvSpPr>
            <a:spLocks noEditPoints="1"/>
          </p:cNvSpPr>
          <p:nvPr/>
        </p:nvSpPr>
        <p:spPr bwMode="auto">
          <a:xfrm>
            <a:off x="2118330" y="2847847"/>
            <a:ext cx="800457" cy="582151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6" name="Freeform 119"/>
          <p:cNvSpPr>
            <a:spLocks noEditPoints="1"/>
          </p:cNvSpPr>
          <p:nvPr/>
        </p:nvSpPr>
        <p:spPr bwMode="auto">
          <a:xfrm>
            <a:off x="6816695" y="2722199"/>
            <a:ext cx="786891" cy="786891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grpSp>
        <p:nvGrpSpPr>
          <p:cNvPr id="47" name="组 46"/>
          <p:cNvGrpSpPr/>
          <p:nvPr/>
        </p:nvGrpSpPr>
        <p:grpSpPr>
          <a:xfrm>
            <a:off x="4395685" y="2571348"/>
            <a:ext cx="937333" cy="1123369"/>
            <a:chOff x="1536700" y="911225"/>
            <a:chExt cx="831850" cy="996950"/>
          </a:xfrm>
          <a:solidFill>
            <a:schemeClr val="accent2"/>
          </a:solidFill>
        </p:grpSpPr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9147160" y="2847847"/>
            <a:ext cx="938028" cy="551360"/>
            <a:chOff x="3902075" y="4498975"/>
            <a:chExt cx="831850" cy="488950"/>
          </a:xfr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67870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空心弧 12"/>
          <p:cNvSpPr/>
          <p:nvPr/>
        </p:nvSpPr>
        <p:spPr>
          <a:xfrm>
            <a:off x="3398470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flipV="1">
            <a:off x="1067774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6" name="空心弧 15"/>
          <p:cNvSpPr/>
          <p:nvPr/>
        </p:nvSpPr>
        <p:spPr>
          <a:xfrm flipV="1">
            <a:off x="5765972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2" name="空心弧 21"/>
          <p:cNvSpPr/>
          <p:nvPr/>
        </p:nvSpPr>
        <p:spPr>
          <a:xfrm>
            <a:off x="8129700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3" name="空心弧 4"/>
          <p:cNvSpPr/>
          <p:nvPr/>
        </p:nvSpPr>
        <p:spPr>
          <a:xfrm flipV="1">
            <a:off x="8129700" y="2539500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" name="空心弧 4"/>
          <p:cNvSpPr/>
          <p:nvPr/>
        </p:nvSpPr>
        <p:spPr>
          <a:xfrm>
            <a:off x="5765972" y="1646341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空心弧 4"/>
          <p:cNvSpPr/>
          <p:nvPr/>
        </p:nvSpPr>
        <p:spPr>
          <a:xfrm flipV="1">
            <a:off x="3398469" y="2539500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1067773" y="1646341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1207180" y="5120271"/>
            <a:ext cx="241749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标题数字等都可以通过点击和重新输入进行更改，顶部“开始”面板中可以对字体、字号、行距等进行修改。</a:t>
            </a:r>
          </a:p>
        </p:txBody>
      </p:sp>
      <p:sp>
        <p:nvSpPr>
          <p:cNvPr id="25" name="矩形 24"/>
          <p:cNvSpPr/>
          <p:nvPr/>
        </p:nvSpPr>
        <p:spPr>
          <a:xfrm>
            <a:off x="1207179" y="4655235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1"/>
                </a:solidFill>
              </a:rPr>
              <a:t>点击此处添加标题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3754332" y="5134182"/>
            <a:ext cx="241749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标题数字等都可以通过点击和重新输入进行更改，顶部“开始”面板中可以对字体、字号、行距等进行修改。</a:t>
            </a:r>
          </a:p>
        </p:txBody>
      </p:sp>
      <p:sp>
        <p:nvSpPr>
          <p:cNvPr id="29" name="矩形 28"/>
          <p:cNvSpPr/>
          <p:nvPr/>
        </p:nvSpPr>
        <p:spPr>
          <a:xfrm>
            <a:off x="3754331" y="466914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2"/>
                </a:solidFill>
              </a:rPr>
              <a:t>点击此处添加标题</a:t>
            </a:r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6100755" y="5110247"/>
            <a:ext cx="241749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标题数字等都可以通过点击和重新输入进行更改，顶部“开始”面板中可以对字体、字号、行距等进行修改。</a:t>
            </a:r>
          </a:p>
        </p:txBody>
      </p:sp>
      <p:sp>
        <p:nvSpPr>
          <p:cNvPr id="32" name="矩形 31"/>
          <p:cNvSpPr/>
          <p:nvPr/>
        </p:nvSpPr>
        <p:spPr>
          <a:xfrm>
            <a:off x="6100753" y="464521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1600" b="1" dirty="0">
              <a:solidFill>
                <a:schemeClr val="accent3"/>
              </a:solidFill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8647910" y="5124158"/>
            <a:ext cx="241749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标题数字等都可以通过点击和重新输入进行更改，顶部“开始”面板中可以对字体、字号、行距等进行修改。</a:t>
            </a:r>
          </a:p>
        </p:txBody>
      </p:sp>
      <p:sp>
        <p:nvSpPr>
          <p:cNvPr id="35" name="矩形 34"/>
          <p:cNvSpPr/>
          <p:nvPr/>
        </p:nvSpPr>
        <p:spPr>
          <a:xfrm>
            <a:off x="8647907" y="4659122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6"/>
                </a:solidFill>
              </a:rPr>
              <a:t>点击此处添加标题</a:t>
            </a:r>
            <a:endParaRPr lang="en-US" altLang="zh-CN" sz="1600" b="1" dirty="0">
              <a:solidFill>
                <a:schemeClr val="accent6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73068" y="1127284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1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</a:rPr>
              <a:t>ONE</a:t>
            </a:r>
            <a:endParaRPr kumimoji="1"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164662" y="1127284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2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2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2"/>
                </a:solidFill>
              </a:rPr>
              <a:t>TWO</a:t>
            </a:r>
            <a:endParaRPr kumimoji="1"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72563" y="1127284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3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3"/>
                </a:solidFill>
              </a:rPr>
              <a:t>THREE</a:t>
            </a:r>
            <a:endParaRPr kumimoji="1" lang="zh-CN" altLang="en-US" sz="1600" b="1" dirty="0">
              <a:solidFill>
                <a:schemeClr val="accent3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899330" y="1127284"/>
            <a:ext cx="139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6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6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6"/>
                </a:solidFill>
              </a:rPr>
              <a:t>FOUR</a:t>
            </a:r>
            <a:endParaRPr kumimoji="1" lang="zh-CN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45" name="Freeform 217"/>
          <p:cNvSpPr>
            <a:spLocks noEditPoints="1"/>
          </p:cNvSpPr>
          <p:nvPr/>
        </p:nvSpPr>
        <p:spPr bwMode="auto">
          <a:xfrm>
            <a:off x="2118330" y="2847847"/>
            <a:ext cx="800457" cy="582151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6" name="Freeform 119"/>
          <p:cNvSpPr>
            <a:spLocks noEditPoints="1"/>
          </p:cNvSpPr>
          <p:nvPr/>
        </p:nvSpPr>
        <p:spPr bwMode="auto">
          <a:xfrm>
            <a:off x="6816695" y="2722199"/>
            <a:ext cx="786891" cy="786891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grpSp>
        <p:nvGrpSpPr>
          <p:cNvPr id="47" name="组 46"/>
          <p:cNvGrpSpPr/>
          <p:nvPr/>
        </p:nvGrpSpPr>
        <p:grpSpPr>
          <a:xfrm>
            <a:off x="4395685" y="2571348"/>
            <a:ext cx="937333" cy="1123369"/>
            <a:chOff x="1536700" y="911225"/>
            <a:chExt cx="831850" cy="996950"/>
          </a:xfrm>
          <a:solidFill>
            <a:schemeClr val="accent2"/>
          </a:solidFill>
        </p:grpSpPr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9147160" y="2847847"/>
            <a:ext cx="938028" cy="551360"/>
            <a:chOff x="3902075" y="4498975"/>
            <a:chExt cx="831850" cy="488950"/>
          </a:xfr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6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空心弧 12"/>
          <p:cNvSpPr/>
          <p:nvPr/>
        </p:nvSpPr>
        <p:spPr>
          <a:xfrm>
            <a:off x="3398470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flipV="1">
            <a:off x="1067774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6" name="空心弧 15"/>
          <p:cNvSpPr/>
          <p:nvPr/>
        </p:nvSpPr>
        <p:spPr>
          <a:xfrm flipV="1">
            <a:off x="5765972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2" name="空心弧 21"/>
          <p:cNvSpPr/>
          <p:nvPr/>
        </p:nvSpPr>
        <p:spPr>
          <a:xfrm>
            <a:off x="8129700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3" name="空心弧 4"/>
          <p:cNvSpPr/>
          <p:nvPr/>
        </p:nvSpPr>
        <p:spPr>
          <a:xfrm flipV="1">
            <a:off x="8129700" y="2539500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" name="空心弧 4"/>
          <p:cNvSpPr/>
          <p:nvPr/>
        </p:nvSpPr>
        <p:spPr>
          <a:xfrm>
            <a:off x="5765972" y="1646341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空心弧 4"/>
          <p:cNvSpPr/>
          <p:nvPr/>
        </p:nvSpPr>
        <p:spPr>
          <a:xfrm flipV="1">
            <a:off x="3398469" y="2539500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1067773" y="1646341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1207180" y="5120271"/>
            <a:ext cx="241749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标题数字等都可以通过点击和重新输入进行更改，顶部“开始”面板中可以对字体、字号、行距等进行修改。</a:t>
            </a:r>
          </a:p>
        </p:txBody>
      </p:sp>
      <p:sp>
        <p:nvSpPr>
          <p:cNvPr id="25" name="矩形 24"/>
          <p:cNvSpPr/>
          <p:nvPr/>
        </p:nvSpPr>
        <p:spPr>
          <a:xfrm>
            <a:off x="1207179" y="4655235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1"/>
                </a:solidFill>
              </a:rPr>
              <a:t>点击此处添加标题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3754332" y="5134182"/>
            <a:ext cx="241749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标题数字等都可以通过点击和重新输入进行更改，顶部“开始”面板中可以对字体、字号、行距等进行修改。</a:t>
            </a:r>
          </a:p>
        </p:txBody>
      </p:sp>
      <p:sp>
        <p:nvSpPr>
          <p:cNvPr id="29" name="矩形 28"/>
          <p:cNvSpPr/>
          <p:nvPr/>
        </p:nvSpPr>
        <p:spPr>
          <a:xfrm>
            <a:off x="3754331" y="466914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2"/>
                </a:solidFill>
              </a:rPr>
              <a:t>点击此处添加标题</a:t>
            </a:r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6100755" y="5110247"/>
            <a:ext cx="241749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标题数字等都可以通过点击和重新输入进行更改，顶部“开始”面板中可以对字体、字号、行距等进行修改。</a:t>
            </a:r>
          </a:p>
        </p:txBody>
      </p:sp>
      <p:sp>
        <p:nvSpPr>
          <p:cNvPr id="32" name="矩形 31"/>
          <p:cNvSpPr/>
          <p:nvPr/>
        </p:nvSpPr>
        <p:spPr>
          <a:xfrm>
            <a:off x="6100753" y="464521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1600" b="1" dirty="0">
              <a:solidFill>
                <a:schemeClr val="accent3"/>
              </a:solidFill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8647910" y="5124158"/>
            <a:ext cx="241749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标题数字等都可以通过点击和重新输入进行更改，顶部“开始”面板中可以对字体、字号、行距等进行修改。</a:t>
            </a:r>
          </a:p>
        </p:txBody>
      </p:sp>
      <p:sp>
        <p:nvSpPr>
          <p:cNvPr id="35" name="矩形 34"/>
          <p:cNvSpPr/>
          <p:nvPr/>
        </p:nvSpPr>
        <p:spPr>
          <a:xfrm>
            <a:off x="8647907" y="4659122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6"/>
                </a:solidFill>
              </a:rPr>
              <a:t>点击此处添加标题</a:t>
            </a:r>
            <a:endParaRPr lang="en-US" altLang="zh-CN" sz="1600" b="1" dirty="0">
              <a:solidFill>
                <a:schemeClr val="accent6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73068" y="1127284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1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</a:rPr>
              <a:t>ONE</a:t>
            </a:r>
            <a:endParaRPr kumimoji="1"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164662" y="1127284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2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2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2"/>
                </a:solidFill>
              </a:rPr>
              <a:t>TWO</a:t>
            </a:r>
            <a:endParaRPr kumimoji="1"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72563" y="1127284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3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3"/>
                </a:solidFill>
              </a:rPr>
              <a:t>THREE</a:t>
            </a:r>
            <a:endParaRPr kumimoji="1" lang="zh-CN" altLang="en-US" sz="1600" b="1" dirty="0">
              <a:solidFill>
                <a:schemeClr val="accent3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899330" y="1127284"/>
            <a:ext cx="139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6"/>
                </a:solidFill>
              </a:rPr>
              <a:t>STAGE</a:t>
            </a:r>
            <a:r>
              <a:rPr kumimoji="1" lang="zh-CN" altLang="en-US" sz="1600" b="1" dirty="0">
                <a:solidFill>
                  <a:schemeClr val="accent6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6"/>
                </a:solidFill>
              </a:rPr>
              <a:t>FOUR</a:t>
            </a:r>
            <a:endParaRPr kumimoji="1" lang="zh-CN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45" name="Freeform 217"/>
          <p:cNvSpPr>
            <a:spLocks noEditPoints="1"/>
          </p:cNvSpPr>
          <p:nvPr/>
        </p:nvSpPr>
        <p:spPr bwMode="auto">
          <a:xfrm>
            <a:off x="2118330" y="2847847"/>
            <a:ext cx="800457" cy="582151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6" name="Freeform 119"/>
          <p:cNvSpPr>
            <a:spLocks noEditPoints="1"/>
          </p:cNvSpPr>
          <p:nvPr/>
        </p:nvSpPr>
        <p:spPr bwMode="auto">
          <a:xfrm>
            <a:off x="6816695" y="2722199"/>
            <a:ext cx="786891" cy="786891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grpSp>
        <p:nvGrpSpPr>
          <p:cNvPr id="47" name="组 46"/>
          <p:cNvGrpSpPr/>
          <p:nvPr/>
        </p:nvGrpSpPr>
        <p:grpSpPr>
          <a:xfrm>
            <a:off x="4395685" y="2571348"/>
            <a:ext cx="937333" cy="1123369"/>
            <a:chOff x="1536700" y="911225"/>
            <a:chExt cx="831850" cy="996950"/>
          </a:xfrm>
          <a:solidFill>
            <a:schemeClr val="accent2"/>
          </a:solidFill>
        </p:grpSpPr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9147160" y="2847847"/>
            <a:ext cx="938028" cy="551360"/>
            <a:chOff x="3902075" y="4498975"/>
            <a:chExt cx="831850" cy="488950"/>
          </a:xfr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31737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24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95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2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37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62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423</Words>
  <Application>Microsoft Office PowerPoint</Application>
  <PresentationFormat>自定义</PresentationFormat>
  <Paragraphs>39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DengXian</vt:lpstr>
      <vt:lpstr>微软雅黑</vt:lpstr>
      <vt:lpstr>宋体</vt:lpstr>
      <vt:lpstr>Arial</vt:lpstr>
      <vt:lpstr>Century Gothic</vt:lpstr>
      <vt:lpstr>Segoe UI Light</vt:lpstr>
      <vt:lpstr>Office Theme</vt:lpstr>
      <vt:lpstr>1_Office Theme</vt:lpstr>
      <vt:lpstr>3_Office Theme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Shiyang Yu (FA TALENT)</cp:lastModifiedBy>
  <cp:revision>96</cp:revision>
  <dcterms:created xsi:type="dcterms:W3CDTF">2010-04-12T23:12:02Z</dcterms:created>
  <dcterms:modified xsi:type="dcterms:W3CDTF">2018-07-24T11:29:13Z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2017-12-20T13:14:07.4149826Z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