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3" r:id="rId4"/>
  </p:sldMasterIdLst>
  <p:notesMasterIdLst>
    <p:notesMasterId r:id="rId13"/>
  </p:notesMasterIdLst>
  <p:sldIdLst>
    <p:sldId id="271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37A76F"/>
    <a:srgbClr val="44C1A3"/>
    <a:srgbClr val="10CF9B"/>
    <a:srgbClr val="0BD0D9"/>
    <a:srgbClr val="0F6FC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FA7DE-1EAE-4CB8-A7C8-81235D4D39A2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8839-7FBE-425E-BF93-C18D48CE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7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8839-7FBE-425E-BF93-C18D48CE84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8839-7FBE-425E-BF93-C18D48CE84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3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8839-7FBE-425E-BF93-C18D48CE84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3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68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4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3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077177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907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5828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772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1077176" y="1527776"/>
            <a:ext cx="1031602" cy="1196204"/>
            <a:chOff x="1077176" y="1828401"/>
            <a:chExt cx="1031602" cy="1196204"/>
          </a:xfrm>
        </p:grpSpPr>
        <p:sp>
          <p:nvSpPr>
            <p:cNvPr id="22" name="等腰三角形 23"/>
            <p:cNvSpPr/>
            <p:nvPr/>
          </p:nvSpPr>
          <p:spPr>
            <a:xfrm rot="5400000">
              <a:off x="994876" y="1910703"/>
              <a:ext cx="1196204" cy="1031600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7176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"/>
          <p:cNvGrpSpPr/>
          <p:nvPr/>
        </p:nvGrpSpPr>
        <p:grpSpPr>
          <a:xfrm>
            <a:off x="3749073" y="1527776"/>
            <a:ext cx="1031602" cy="1196204"/>
            <a:chOff x="3749073" y="1828401"/>
            <a:chExt cx="1031602" cy="11962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666773" y="1910703"/>
              <a:ext cx="1196204" cy="1031600"/>
            </a:xfrm>
            <a:prstGeom prst="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49073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"/>
          <p:cNvGrpSpPr/>
          <p:nvPr/>
        </p:nvGrpSpPr>
        <p:grpSpPr>
          <a:xfrm>
            <a:off x="6271019" y="1527776"/>
            <a:ext cx="1036407" cy="1196204"/>
            <a:chOff x="6271019" y="1828401"/>
            <a:chExt cx="1036407" cy="1196204"/>
          </a:xfrm>
        </p:grpSpPr>
        <p:sp>
          <p:nvSpPr>
            <p:cNvPr id="29" name="等腰三角形 25"/>
            <p:cNvSpPr/>
            <p:nvPr/>
          </p:nvSpPr>
          <p:spPr>
            <a:xfrm rot="5400000">
              <a:off x="6193524" y="1910703"/>
              <a:ext cx="1196204" cy="1031600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71019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8947720" y="1527776"/>
            <a:ext cx="1031602" cy="1196204"/>
            <a:chOff x="8947720" y="1828401"/>
            <a:chExt cx="1031602" cy="1196204"/>
          </a:xfrm>
        </p:grpSpPr>
        <p:sp>
          <p:nvSpPr>
            <p:cNvPr id="45" name="等腰三角形 26"/>
            <p:cNvSpPr/>
            <p:nvPr/>
          </p:nvSpPr>
          <p:spPr>
            <a:xfrm rot="5400000">
              <a:off x="8865420" y="1910703"/>
              <a:ext cx="1196204" cy="1031600"/>
            </a:xfrm>
            <a:prstGeom prst="triangl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47720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784446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2067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682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920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428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2" name="矩形 51"/>
          <p:cNvSpPr/>
          <p:nvPr/>
        </p:nvSpPr>
        <p:spPr>
          <a:xfrm>
            <a:off x="4709930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3" name="矩形 52"/>
          <p:cNvSpPr/>
          <p:nvPr/>
        </p:nvSpPr>
        <p:spPr>
          <a:xfrm>
            <a:off x="7349432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4" name="矩形 53"/>
          <p:cNvSpPr/>
          <p:nvPr/>
        </p:nvSpPr>
        <p:spPr>
          <a:xfrm>
            <a:off x="9988935" y="1846909"/>
            <a:ext cx="12506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077177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907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5828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772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1077176" y="1527776"/>
            <a:ext cx="1031602" cy="1196204"/>
            <a:chOff x="1077176" y="1828401"/>
            <a:chExt cx="1031602" cy="1196204"/>
          </a:xfrm>
        </p:grpSpPr>
        <p:sp>
          <p:nvSpPr>
            <p:cNvPr id="22" name="等腰三角形 23"/>
            <p:cNvSpPr/>
            <p:nvPr/>
          </p:nvSpPr>
          <p:spPr>
            <a:xfrm rot="5400000">
              <a:off x="994876" y="1910703"/>
              <a:ext cx="1196204" cy="1031600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7176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"/>
          <p:cNvGrpSpPr/>
          <p:nvPr/>
        </p:nvGrpSpPr>
        <p:grpSpPr>
          <a:xfrm>
            <a:off x="3749073" y="1527776"/>
            <a:ext cx="1031602" cy="1196204"/>
            <a:chOff x="3749073" y="1828401"/>
            <a:chExt cx="1031602" cy="11962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666773" y="1910703"/>
              <a:ext cx="1196204" cy="1031600"/>
            </a:xfrm>
            <a:prstGeom prst="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49073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"/>
          <p:cNvGrpSpPr/>
          <p:nvPr/>
        </p:nvGrpSpPr>
        <p:grpSpPr>
          <a:xfrm>
            <a:off x="6271019" y="1527776"/>
            <a:ext cx="1036407" cy="1196204"/>
            <a:chOff x="6271019" y="1828401"/>
            <a:chExt cx="1036407" cy="1196204"/>
          </a:xfrm>
        </p:grpSpPr>
        <p:sp>
          <p:nvSpPr>
            <p:cNvPr id="29" name="等腰三角形 25"/>
            <p:cNvSpPr/>
            <p:nvPr/>
          </p:nvSpPr>
          <p:spPr>
            <a:xfrm rot="5400000">
              <a:off x="6193524" y="1910703"/>
              <a:ext cx="1196204" cy="1031600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71019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8947720" y="1527776"/>
            <a:ext cx="1031602" cy="1196204"/>
            <a:chOff x="8947720" y="1828401"/>
            <a:chExt cx="1031602" cy="1196204"/>
          </a:xfrm>
        </p:grpSpPr>
        <p:sp>
          <p:nvSpPr>
            <p:cNvPr id="45" name="等腰三角形 26"/>
            <p:cNvSpPr/>
            <p:nvPr/>
          </p:nvSpPr>
          <p:spPr>
            <a:xfrm rot="5400000">
              <a:off x="8865420" y="1910703"/>
              <a:ext cx="1196204" cy="1031600"/>
            </a:xfrm>
            <a:prstGeom prst="triangl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47720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784446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2067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682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920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428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2" name="矩形 51"/>
          <p:cNvSpPr/>
          <p:nvPr/>
        </p:nvSpPr>
        <p:spPr>
          <a:xfrm>
            <a:off x="4709930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3" name="矩形 52"/>
          <p:cNvSpPr/>
          <p:nvPr/>
        </p:nvSpPr>
        <p:spPr>
          <a:xfrm>
            <a:off x="7349432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4" name="矩形 53"/>
          <p:cNvSpPr/>
          <p:nvPr/>
        </p:nvSpPr>
        <p:spPr>
          <a:xfrm>
            <a:off x="9988935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539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077177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907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5828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947723" y="1315530"/>
            <a:ext cx="2451268" cy="4803695"/>
          </a:xfrm>
          <a:prstGeom prst="roundRect">
            <a:avLst>
              <a:gd name="adj" fmla="val 9409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FFFFF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1077176" y="1527776"/>
            <a:ext cx="1031602" cy="1196204"/>
            <a:chOff x="1077176" y="1828401"/>
            <a:chExt cx="1031602" cy="1196204"/>
          </a:xfrm>
        </p:grpSpPr>
        <p:sp>
          <p:nvSpPr>
            <p:cNvPr id="22" name="等腰三角形 23"/>
            <p:cNvSpPr/>
            <p:nvPr/>
          </p:nvSpPr>
          <p:spPr>
            <a:xfrm rot="5400000">
              <a:off x="994876" y="1910703"/>
              <a:ext cx="1196204" cy="1031600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7176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"/>
          <p:cNvGrpSpPr/>
          <p:nvPr/>
        </p:nvGrpSpPr>
        <p:grpSpPr>
          <a:xfrm>
            <a:off x="3749073" y="1527776"/>
            <a:ext cx="1031602" cy="1196204"/>
            <a:chOff x="3749073" y="1828401"/>
            <a:chExt cx="1031602" cy="1196204"/>
          </a:xfrm>
        </p:grpSpPr>
        <p:sp>
          <p:nvSpPr>
            <p:cNvPr id="25" name="等腰三角形 24"/>
            <p:cNvSpPr/>
            <p:nvPr/>
          </p:nvSpPr>
          <p:spPr>
            <a:xfrm rot="5400000">
              <a:off x="3666773" y="1910703"/>
              <a:ext cx="1196204" cy="1031600"/>
            </a:xfrm>
            <a:prstGeom prst="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49073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3"/>
          <p:cNvGrpSpPr/>
          <p:nvPr/>
        </p:nvGrpSpPr>
        <p:grpSpPr>
          <a:xfrm>
            <a:off x="6271019" y="1527776"/>
            <a:ext cx="1036407" cy="1196204"/>
            <a:chOff x="6271019" y="1828401"/>
            <a:chExt cx="1036407" cy="1196204"/>
          </a:xfrm>
        </p:grpSpPr>
        <p:sp>
          <p:nvSpPr>
            <p:cNvPr id="29" name="等腰三角形 25"/>
            <p:cNvSpPr/>
            <p:nvPr/>
          </p:nvSpPr>
          <p:spPr>
            <a:xfrm rot="5400000">
              <a:off x="6193524" y="1910703"/>
              <a:ext cx="1196204" cy="1031600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71019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8947720" y="1527776"/>
            <a:ext cx="1031602" cy="1196204"/>
            <a:chOff x="8947720" y="1828401"/>
            <a:chExt cx="1031602" cy="1196204"/>
          </a:xfrm>
        </p:grpSpPr>
        <p:sp>
          <p:nvSpPr>
            <p:cNvPr id="45" name="等腰三角形 26"/>
            <p:cNvSpPr/>
            <p:nvPr/>
          </p:nvSpPr>
          <p:spPr>
            <a:xfrm rot="5400000">
              <a:off x="8865420" y="1910703"/>
              <a:ext cx="1196204" cy="1031600"/>
            </a:xfrm>
            <a:prstGeom prst="triangl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47720" y="2132405"/>
              <a:ext cx="690939" cy="588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Century Gothic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Century Gothic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784446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52067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682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49205" y="2922808"/>
            <a:ext cx="23014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428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2" name="矩形 51"/>
          <p:cNvSpPr/>
          <p:nvPr/>
        </p:nvSpPr>
        <p:spPr>
          <a:xfrm>
            <a:off x="4709930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3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3" name="矩形 52"/>
          <p:cNvSpPr/>
          <p:nvPr/>
        </p:nvSpPr>
        <p:spPr>
          <a:xfrm>
            <a:off x="7349432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4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4" name="矩形 53"/>
          <p:cNvSpPr/>
          <p:nvPr/>
        </p:nvSpPr>
        <p:spPr>
          <a:xfrm>
            <a:off x="9988935" y="1846909"/>
            <a:ext cx="125066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/>
                </a:solidFill>
                <a:latin typeface="Century Gothic"/>
                <a:ea typeface="微软雅黑" panose="020B0503020204020204" pitchFamily="34" charset="-122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7532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1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69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4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8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84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795</Words>
  <Application>Microsoft Office PowerPoint</Application>
  <PresentationFormat>宽屏</PresentationFormat>
  <Paragraphs>42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DengXian</vt:lpstr>
      <vt:lpstr>微软雅黑</vt:lpstr>
      <vt:lpstr>微软雅黑</vt:lpstr>
      <vt:lpstr>宋体</vt:lpstr>
      <vt:lpstr>Arial</vt:lpstr>
      <vt:lpstr>Century Gothic</vt:lpstr>
      <vt:lpstr>Segoe UI Light</vt:lpstr>
      <vt:lpstr>1_Office 主题</vt:lpstr>
      <vt:lpstr>3_Office 主题</vt:lpstr>
      <vt:lpstr>4_Office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Shiyang Yu (FA TALENT)</cp:lastModifiedBy>
  <cp:revision>38</cp:revision>
  <dcterms:created xsi:type="dcterms:W3CDTF">2015-07-29T10:05:36Z</dcterms:created>
  <dcterms:modified xsi:type="dcterms:W3CDTF">2018-07-24T07:36:33Z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2017-12-20T13:17:43.6841514Z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