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81" r:id="rId4"/>
  </p:sldMasterIdLst>
  <p:notesMasterIdLst>
    <p:notesMasterId r:id="rId13"/>
  </p:notesMasterIdLst>
  <p:sldIdLst>
    <p:sldId id="270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561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B1D5-F753-40DC-9D50-DB3ABB28596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67D9C-F42E-45D6-8683-580FD39E7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1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7D9C-F42E-45D6-8683-580FD39E77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0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7D9C-F42E-45D6-8683-580FD39E77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0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67D9C-F42E-45D6-8683-580FD39E77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6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864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337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11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2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2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7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59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rgbClr val="5ECBB3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29" name="等腰三角形 6"/>
          <p:cNvSpPr/>
          <p:nvPr/>
        </p:nvSpPr>
        <p:spPr>
          <a:xfrm>
            <a:off x="2451066" y="1335923"/>
            <a:ext cx="1452571" cy="104775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梯形 29"/>
          <p:cNvSpPr/>
          <p:nvPr/>
        </p:nvSpPr>
        <p:spPr>
          <a:xfrm>
            <a:off x="1912681" y="2601001"/>
            <a:ext cx="2514834" cy="679731"/>
          </a:xfrm>
          <a:prstGeom prst="trapezoid">
            <a:avLst>
              <a:gd name="adj" fmla="val 66428"/>
            </a:avLst>
          </a:prstGeom>
          <a:solidFill>
            <a:schemeClr val="accent4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梯形 30"/>
          <p:cNvSpPr/>
          <p:nvPr/>
        </p:nvSpPr>
        <p:spPr>
          <a:xfrm>
            <a:off x="1329560" y="3498055"/>
            <a:ext cx="3722246" cy="725959"/>
          </a:xfrm>
          <a:prstGeom prst="trapezoid">
            <a:avLst>
              <a:gd name="adj" fmla="val 66428"/>
            </a:avLst>
          </a:prstGeom>
          <a:solidFill>
            <a:schemeClr val="accent3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梯形 31"/>
          <p:cNvSpPr/>
          <p:nvPr/>
        </p:nvSpPr>
        <p:spPr>
          <a:xfrm>
            <a:off x="641307" y="4426588"/>
            <a:ext cx="5127653" cy="815243"/>
          </a:xfrm>
          <a:prstGeom prst="trapezoid">
            <a:avLst>
              <a:gd name="adj" fmla="val 66428"/>
            </a:avLst>
          </a:prstGeom>
          <a:solidFill>
            <a:schemeClr val="accent2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11"/>
          <p:cNvCxnSpPr/>
          <p:nvPr/>
        </p:nvCxnSpPr>
        <p:spPr>
          <a:xfrm>
            <a:off x="3846754" y="1840416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7"/>
          <p:cNvSpPr txBox="1"/>
          <p:nvPr/>
        </p:nvSpPr>
        <p:spPr>
          <a:xfrm>
            <a:off x="5561755" y="1655750"/>
            <a:ext cx="125066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561755" y="1971633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2" name="直接连接符 11"/>
          <p:cNvCxnSpPr/>
          <p:nvPr/>
        </p:nvCxnSpPr>
        <p:spPr>
          <a:xfrm>
            <a:off x="4487489" y="2715473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7"/>
          <p:cNvSpPr txBox="1"/>
          <p:nvPr/>
        </p:nvSpPr>
        <p:spPr>
          <a:xfrm>
            <a:off x="6202490" y="2530807"/>
            <a:ext cx="125066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22"/>
          <p:cNvSpPr txBox="1"/>
          <p:nvPr/>
        </p:nvSpPr>
        <p:spPr>
          <a:xfrm>
            <a:off x="6202490" y="2846690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6" name="直接连接符 11"/>
          <p:cNvCxnSpPr/>
          <p:nvPr/>
        </p:nvCxnSpPr>
        <p:spPr>
          <a:xfrm>
            <a:off x="5128224" y="3590530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7"/>
          <p:cNvSpPr txBox="1"/>
          <p:nvPr/>
        </p:nvSpPr>
        <p:spPr>
          <a:xfrm>
            <a:off x="6843225" y="3405864"/>
            <a:ext cx="12506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6843225" y="3721747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70" name="直接连接符 11"/>
          <p:cNvCxnSpPr/>
          <p:nvPr/>
        </p:nvCxnSpPr>
        <p:spPr>
          <a:xfrm>
            <a:off x="5768960" y="4465588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7"/>
          <p:cNvSpPr txBox="1"/>
          <p:nvPr/>
        </p:nvSpPr>
        <p:spPr>
          <a:xfrm>
            <a:off x="7483961" y="4280922"/>
            <a:ext cx="12506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TextBox 22"/>
          <p:cNvSpPr txBox="1"/>
          <p:nvPr/>
        </p:nvSpPr>
        <p:spPr>
          <a:xfrm>
            <a:off x="7483961" y="4596805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15777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29" name="等腰三角形 6"/>
          <p:cNvSpPr/>
          <p:nvPr/>
        </p:nvSpPr>
        <p:spPr>
          <a:xfrm>
            <a:off x="2451066" y="1335923"/>
            <a:ext cx="1452571" cy="104775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梯形 29"/>
          <p:cNvSpPr/>
          <p:nvPr/>
        </p:nvSpPr>
        <p:spPr>
          <a:xfrm>
            <a:off x="1912681" y="2601001"/>
            <a:ext cx="2514834" cy="679731"/>
          </a:xfrm>
          <a:prstGeom prst="trapezoid">
            <a:avLst>
              <a:gd name="adj" fmla="val 66428"/>
            </a:avLst>
          </a:prstGeom>
          <a:solidFill>
            <a:schemeClr val="accent4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梯形 30"/>
          <p:cNvSpPr/>
          <p:nvPr/>
        </p:nvSpPr>
        <p:spPr>
          <a:xfrm>
            <a:off x="1329560" y="3498055"/>
            <a:ext cx="3722246" cy="725959"/>
          </a:xfrm>
          <a:prstGeom prst="trapezoid">
            <a:avLst>
              <a:gd name="adj" fmla="val 66428"/>
            </a:avLst>
          </a:prstGeom>
          <a:solidFill>
            <a:schemeClr val="accent3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梯形 31"/>
          <p:cNvSpPr/>
          <p:nvPr/>
        </p:nvSpPr>
        <p:spPr>
          <a:xfrm>
            <a:off x="641307" y="4426588"/>
            <a:ext cx="5127653" cy="815243"/>
          </a:xfrm>
          <a:prstGeom prst="trapezoid">
            <a:avLst>
              <a:gd name="adj" fmla="val 66428"/>
            </a:avLst>
          </a:prstGeom>
          <a:solidFill>
            <a:schemeClr val="accent2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11"/>
          <p:cNvCxnSpPr/>
          <p:nvPr/>
        </p:nvCxnSpPr>
        <p:spPr>
          <a:xfrm>
            <a:off x="3846754" y="1840416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7"/>
          <p:cNvSpPr txBox="1"/>
          <p:nvPr/>
        </p:nvSpPr>
        <p:spPr>
          <a:xfrm>
            <a:off x="5561755" y="1655750"/>
            <a:ext cx="125066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561755" y="1971633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2" name="直接连接符 11"/>
          <p:cNvCxnSpPr/>
          <p:nvPr/>
        </p:nvCxnSpPr>
        <p:spPr>
          <a:xfrm>
            <a:off x="4487489" y="2715473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7"/>
          <p:cNvSpPr txBox="1"/>
          <p:nvPr/>
        </p:nvSpPr>
        <p:spPr>
          <a:xfrm>
            <a:off x="6202490" y="2530807"/>
            <a:ext cx="125066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22"/>
          <p:cNvSpPr txBox="1"/>
          <p:nvPr/>
        </p:nvSpPr>
        <p:spPr>
          <a:xfrm>
            <a:off x="6202490" y="2846690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6" name="直接连接符 11"/>
          <p:cNvCxnSpPr/>
          <p:nvPr/>
        </p:nvCxnSpPr>
        <p:spPr>
          <a:xfrm>
            <a:off x="5128224" y="3590530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7"/>
          <p:cNvSpPr txBox="1"/>
          <p:nvPr/>
        </p:nvSpPr>
        <p:spPr>
          <a:xfrm>
            <a:off x="6843225" y="3405864"/>
            <a:ext cx="12506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6843225" y="3721747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70" name="直接连接符 11"/>
          <p:cNvCxnSpPr/>
          <p:nvPr/>
        </p:nvCxnSpPr>
        <p:spPr>
          <a:xfrm>
            <a:off x="5768960" y="4465588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7"/>
          <p:cNvSpPr txBox="1"/>
          <p:nvPr/>
        </p:nvSpPr>
        <p:spPr>
          <a:xfrm>
            <a:off x="7483961" y="4280922"/>
            <a:ext cx="12506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TextBox 22"/>
          <p:cNvSpPr txBox="1"/>
          <p:nvPr/>
        </p:nvSpPr>
        <p:spPr>
          <a:xfrm>
            <a:off x="7483961" y="4596805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41520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sp>
        <p:nvSpPr>
          <p:cNvPr id="29" name="等腰三角形 6"/>
          <p:cNvSpPr/>
          <p:nvPr/>
        </p:nvSpPr>
        <p:spPr>
          <a:xfrm>
            <a:off x="2451066" y="1335923"/>
            <a:ext cx="1452571" cy="104775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梯形 29"/>
          <p:cNvSpPr/>
          <p:nvPr/>
        </p:nvSpPr>
        <p:spPr>
          <a:xfrm>
            <a:off x="1912681" y="2601001"/>
            <a:ext cx="2514834" cy="679731"/>
          </a:xfrm>
          <a:prstGeom prst="trapezoid">
            <a:avLst>
              <a:gd name="adj" fmla="val 66428"/>
            </a:avLst>
          </a:prstGeom>
          <a:solidFill>
            <a:schemeClr val="accent4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梯形 30"/>
          <p:cNvSpPr/>
          <p:nvPr/>
        </p:nvSpPr>
        <p:spPr>
          <a:xfrm>
            <a:off x="1329560" y="3498055"/>
            <a:ext cx="3722246" cy="725959"/>
          </a:xfrm>
          <a:prstGeom prst="trapezoid">
            <a:avLst>
              <a:gd name="adj" fmla="val 66428"/>
            </a:avLst>
          </a:prstGeom>
          <a:solidFill>
            <a:schemeClr val="accent3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梯形 31"/>
          <p:cNvSpPr/>
          <p:nvPr/>
        </p:nvSpPr>
        <p:spPr>
          <a:xfrm>
            <a:off x="641307" y="4426588"/>
            <a:ext cx="5127653" cy="815243"/>
          </a:xfrm>
          <a:prstGeom prst="trapezoid">
            <a:avLst>
              <a:gd name="adj" fmla="val 66428"/>
            </a:avLst>
          </a:prstGeom>
          <a:solidFill>
            <a:schemeClr val="accent2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3" name="直接连接符 11"/>
          <p:cNvCxnSpPr/>
          <p:nvPr/>
        </p:nvCxnSpPr>
        <p:spPr>
          <a:xfrm>
            <a:off x="3846754" y="1840416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7"/>
          <p:cNvSpPr txBox="1"/>
          <p:nvPr/>
        </p:nvSpPr>
        <p:spPr>
          <a:xfrm>
            <a:off x="5561755" y="1655750"/>
            <a:ext cx="125066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561755" y="1971633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2" name="直接连接符 11"/>
          <p:cNvCxnSpPr/>
          <p:nvPr/>
        </p:nvCxnSpPr>
        <p:spPr>
          <a:xfrm>
            <a:off x="4487489" y="2715473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7"/>
          <p:cNvSpPr txBox="1"/>
          <p:nvPr/>
        </p:nvSpPr>
        <p:spPr>
          <a:xfrm>
            <a:off x="6202490" y="2530807"/>
            <a:ext cx="125066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22"/>
          <p:cNvSpPr txBox="1"/>
          <p:nvPr/>
        </p:nvSpPr>
        <p:spPr>
          <a:xfrm>
            <a:off x="6202490" y="2846690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6" name="直接连接符 11"/>
          <p:cNvCxnSpPr/>
          <p:nvPr/>
        </p:nvCxnSpPr>
        <p:spPr>
          <a:xfrm>
            <a:off x="5128224" y="3590530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7"/>
          <p:cNvSpPr txBox="1"/>
          <p:nvPr/>
        </p:nvSpPr>
        <p:spPr>
          <a:xfrm>
            <a:off x="6843225" y="3405864"/>
            <a:ext cx="125066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6843225" y="3721747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70" name="直接连接符 11"/>
          <p:cNvCxnSpPr/>
          <p:nvPr/>
        </p:nvCxnSpPr>
        <p:spPr>
          <a:xfrm>
            <a:off x="5768960" y="4465588"/>
            <a:ext cx="15929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7"/>
          <p:cNvSpPr txBox="1"/>
          <p:nvPr/>
        </p:nvSpPr>
        <p:spPr>
          <a:xfrm>
            <a:off x="7483961" y="4280922"/>
            <a:ext cx="12506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TEXT HERE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TextBox 22"/>
          <p:cNvSpPr txBox="1"/>
          <p:nvPr/>
        </p:nvSpPr>
        <p:spPr>
          <a:xfrm>
            <a:off x="7483961" y="4596805"/>
            <a:ext cx="4198141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31354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43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60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11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86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6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411</Words>
  <Application>Microsoft Office PowerPoint</Application>
  <PresentationFormat>宽屏</PresentationFormat>
  <Paragraphs>30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DengXian</vt:lpstr>
      <vt:lpstr>微软雅黑</vt:lpstr>
      <vt:lpstr>微软雅黑</vt:lpstr>
      <vt:lpstr>宋体</vt:lpstr>
      <vt:lpstr>Arial</vt:lpstr>
      <vt:lpstr>Century Gothic</vt:lpstr>
      <vt:lpstr>Segoe UI Light</vt:lpstr>
      <vt:lpstr>1_Office 主题</vt:lpstr>
      <vt:lpstr>3_Office 主题</vt:lpstr>
      <vt:lpstr>4_Office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Shiyang Yu (FA TALENT)</cp:lastModifiedBy>
  <cp:revision>47</cp:revision>
  <dcterms:created xsi:type="dcterms:W3CDTF">2015-07-29T10:05:36Z</dcterms:created>
  <dcterms:modified xsi:type="dcterms:W3CDTF">2018-07-24T08:34:38Z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2017-12-20T13:17:11.8660236Z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