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97" r:id="rId2"/>
  </p:sldMasterIdLst>
  <p:notesMasterIdLst>
    <p:notesMasterId r:id="rId32"/>
  </p:notesMasterIdLst>
  <p:sldIdLst>
    <p:sldId id="256" r:id="rId3"/>
    <p:sldId id="279" r:id="rId4"/>
    <p:sldId id="280" r:id="rId5"/>
    <p:sldId id="281" r:id="rId6"/>
    <p:sldId id="282" r:id="rId7"/>
    <p:sldId id="283" r:id="rId8"/>
    <p:sldId id="294" r:id="rId9"/>
    <p:sldId id="284" r:id="rId10"/>
    <p:sldId id="285" r:id="rId11"/>
    <p:sldId id="286" r:id="rId12"/>
    <p:sldId id="292" r:id="rId13"/>
    <p:sldId id="288" r:id="rId14"/>
    <p:sldId id="289" r:id="rId15"/>
    <p:sldId id="290" r:id="rId16"/>
    <p:sldId id="293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4" r:id="rId26"/>
    <p:sldId id="305" r:id="rId27"/>
    <p:sldId id="306" r:id="rId28"/>
    <p:sldId id="307" r:id="rId29"/>
    <p:sldId id="308" r:id="rId30"/>
    <p:sldId id="309" r:id="rId3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A3A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1"/>
    <p:restoredTop sz="93602"/>
  </p:normalViewPr>
  <p:slideViewPr>
    <p:cSldViewPr snapToGrid="0" snapToObjects="1">
      <p:cViewPr varScale="1">
        <p:scale>
          <a:sx n="59" d="100"/>
          <a:sy n="59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A5A46-3D89-4562-AD83-64671FB49E46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E1C32-F6CE-4254-BA5E-3C5624F7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5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35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3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143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37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180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883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346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681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906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581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4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45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507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81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708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066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46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806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6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45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24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08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4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E1C32-F6CE-4254-BA5E-3C5624F779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3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rgbClr val="002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27"/>
          <p:cNvSpPr>
            <a:spLocks/>
          </p:cNvSpPr>
          <p:nvPr userDrawn="1"/>
        </p:nvSpPr>
        <p:spPr bwMode="auto">
          <a:xfrm>
            <a:off x="3237895" y="286503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reeform 627"/>
          <p:cNvSpPr>
            <a:spLocks/>
          </p:cNvSpPr>
          <p:nvPr userDrawn="1"/>
        </p:nvSpPr>
        <p:spPr bwMode="auto">
          <a:xfrm>
            <a:off x="3313098" y="1900596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Freeform 627"/>
          <p:cNvSpPr>
            <a:spLocks/>
          </p:cNvSpPr>
          <p:nvPr userDrawn="1"/>
        </p:nvSpPr>
        <p:spPr bwMode="auto">
          <a:xfrm>
            <a:off x="1650395" y="2392242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Freeform 627"/>
          <p:cNvSpPr>
            <a:spLocks/>
          </p:cNvSpPr>
          <p:nvPr userDrawn="1"/>
        </p:nvSpPr>
        <p:spPr bwMode="auto">
          <a:xfrm>
            <a:off x="3910995" y="866072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Freeform 627"/>
          <p:cNvSpPr>
            <a:spLocks/>
          </p:cNvSpPr>
          <p:nvPr userDrawn="1"/>
        </p:nvSpPr>
        <p:spPr bwMode="auto">
          <a:xfrm>
            <a:off x="1581137" y="615663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Freeform 627"/>
          <p:cNvSpPr>
            <a:spLocks/>
          </p:cNvSpPr>
          <p:nvPr userDrawn="1"/>
        </p:nvSpPr>
        <p:spPr bwMode="auto">
          <a:xfrm>
            <a:off x="875695" y="3626327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Freeform 627"/>
          <p:cNvSpPr>
            <a:spLocks/>
          </p:cNvSpPr>
          <p:nvPr userDrawn="1"/>
        </p:nvSpPr>
        <p:spPr bwMode="auto">
          <a:xfrm>
            <a:off x="2588265" y="3695585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Freeform 627"/>
          <p:cNvSpPr>
            <a:spLocks/>
          </p:cNvSpPr>
          <p:nvPr userDrawn="1"/>
        </p:nvSpPr>
        <p:spPr bwMode="auto">
          <a:xfrm>
            <a:off x="3642072" y="534588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Freeform 627"/>
          <p:cNvSpPr>
            <a:spLocks/>
          </p:cNvSpPr>
          <p:nvPr userDrawn="1"/>
        </p:nvSpPr>
        <p:spPr bwMode="auto">
          <a:xfrm>
            <a:off x="1918279" y="534588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Freeform 627"/>
          <p:cNvSpPr>
            <a:spLocks/>
          </p:cNvSpPr>
          <p:nvPr userDrawn="1"/>
        </p:nvSpPr>
        <p:spPr bwMode="auto">
          <a:xfrm>
            <a:off x="7963030" y="103852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Freeform 627"/>
          <p:cNvSpPr>
            <a:spLocks/>
          </p:cNvSpPr>
          <p:nvPr userDrawn="1"/>
        </p:nvSpPr>
        <p:spPr bwMode="auto">
          <a:xfrm>
            <a:off x="6781930" y="903788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Freeform 627"/>
          <p:cNvSpPr>
            <a:spLocks/>
          </p:cNvSpPr>
          <p:nvPr userDrawn="1"/>
        </p:nvSpPr>
        <p:spPr bwMode="auto">
          <a:xfrm>
            <a:off x="8951132" y="3196037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" name="Freeform 627"/>
          <p:cNvSpPr>
            <a:spLocks/>
          </p:cNvSpPr>
          <p:nvPr userDrawn="1"/>
        </p:nvSpPr>
        <p:spPr bwMode="auto">
          <a:xfrm>
            <a:off x="9438268" y="5020230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" name="Freeform 627"/>
          <p:cNvSpPr>
            <a:spLocks/>
          </p:cNvSpPr>
          <p:nvPr userDrawn="1"/>
        </p:nvSpPr>
        <p:spPr bwMode="auto">
          <a:xfrm>
            <a:off x="10338077" y="265813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" name="Freeform 627"/>
          <p:cNvSpPr>
            <a:spLocks/>
          </p:cNvSpPr>
          <p:nvPr userDrawn="1"/>
        </p:nvSpPr>
        <p:spPr bwMode="auto">
          <a:xfrm>
            <a:off x="10294816" y="6080753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" name="Freeform 627"/>
          <p:cNvSpPr>
            <a:spLocks/>
          </p:cNvSpPr>
          <p:nvPr userDrawn="1"/>
        </p:nvSpPr>
        <p:spPr bwMode="auto">
          <a:xfrm>
            <a:off x="10349310" y="3764843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Freeform 627"/>
          <p:cNvSpPr>
            <a:spLocks/>
          </p:cNvSpPr>
          <p:nvPr userDrawn="1"/>
        </p:nvSpPr>
        <p:spPr bwMode="auto">
          <a:xfrm>
            <a:off x="8052891" y="5390635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Freeform 627"/>
          <p:cNvSpPr>
            <a:spLocks/>
          </p:cNvSpPr>
          <p:nvPr userDrawn="1"/>
        </p:nvSpPr>
        <p:spPr bwMode="auto">
          <a:xfrm>
            <a:off x="4831828" y="295516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" name="Freeform 627"/>
          <p:cNvSpPr>
            <a:spLocks/>
          </p:cNvSpPr>
          <p:nvPr userDrawn="1"/>
        </p:nvSpPr>
        <p:spPr bwMode="auto">
          <a:xfrm>
            <a:off x="6218773" y="2417261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Freeform 627"/>
          <p:cNvSpPr>
            <a:spLocks/>
          </p:cNvSpPr>
          <p:nvPr userDrawn="1"/>
        </p:nvSpPr>
        <p:spPr bwMode="auto">
          <a:xfrm>
            <a:off x="6230006" y="3523970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Freeform 627"/>
          <p:cNvSpPr>
            <a:spLocks/>
          </p:cNvSpPr>
          <p:nvPr userDrawn="1"/>
        </p:nvSpPr>
        <p:spPr bwMode="auto">
          <a:xfrm>
            <a:off x="5464243" y="437200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" name="Freeform 627"/>
          <p:cNvSpPr>
            <a:spLocks/>
          </p:cNvSpPr>
          <p:nvPr userDrawn="1"/>
        </p:nvSpPr>
        <p:spPr bwMode="auto">
          <a:xfrm>
            <a:off x="7289338" y="302070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" name="Freeform 627"/>
          <p:cNvSpPr>
            <a:spLocks/>
          </p:cNvSpPr>
          <p:nvPr userDrawn="1"/>
        </p:nvSpPr>
        <p:spPr bwMode="auto">
          <a:xfrm>
            <a:off x="6160748" y="554811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" name="椭圆 29"/>
          <p:cNvSpPr/>
          <p:nvPr userDrawn="1"/>
        </p:nvSpPr>
        <p:spPr>
          <a:xfrm>
            <a:off x="3166373" y="341480"/>
            <a:ext cx="5630366" cy="5630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grpSp>
        <p:nvGrpSpPr>
          <p:cNvPr id="31" name="组 30"/>
          <p:cNvGrpSpPr/>
          <p:nvPr userDrawn="1"/>
        </p:nvGrpSpPr>
        <p:grpSpPr>
          <a:xfrm>
            <a:off x="3305639" y="480579"/>
            <a:ext cx="5354164" cy="5354164"/>
            <a:chOff x="3711331" y="829041"/>
            <a:chExt cx="4392018" cy="4392018"/>
          </a:xfrm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542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591 w 10000"/>
                <a:gd name="connsiteY0" fmla="*/ 6734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591 w 10000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8838 w 10193"/>
                <a:gd name="connsiteY68" fmla="*/ 8791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824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454 w 10193"/>
                <a:gd name="connsiteY65" fmla="*/ 844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401 w 10193"/>
                <a:gd name="connsiteY61" fmla="*/ 682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34" name="任意形状 33"/>
          <p:cNvSpPr/>
          <p:nvPr userDrawn="1"/>
        </p:nvSpPr>
        <p:spPr>
          <a:xfrm rot="576461">
            <a:off x="2276295" y="2615847"/>
            <a:ext cx="3070649" cy="1017476"/>
          </a:xfrm>
          <a:custGeom>
            <a:avLst/>
            <a:gdLst>
              <a:gd name="connsiteX0" fmla="*/ 1224012 w 6030385"/>
              <a:gd name="connsiteY0" fmla="*/ 516141 h 2185712"/>
              <a:gd name="connsiteX1" fmla="*/ 1165955 w 6030385"/>
              <a:gd name="connsiteY1" fmla="*/ 1604712 h 2185712"/>
              <a:gd name="connsiteX2" fmla="*/ 5839555 w 6030385"/>
              <a:gd name="connsiteY2" fmla="*/ 37169 h 2185712"/>
              <a:gd name="connsiteX3" fmla="*/ 4634869 w 6030385"/>
              <a:gd name="connsiteY3" fmla="*/ 632255 h 2185712"/>
              <a:gd name="connsiteX4" fmla="*/ 135440 w 6030385"/>
              <a:gd name="connsiteY4" fmla="*/ 2185284 h 2185712"/>
              <a:gd name="connsiteX5" fmla="*/ 1180469 w 6030385"/>
              <a:gd name="connsiteY5" fmla="*/ 472598 h 2185712"/>
              <a:gd name="connsiteX6" fmla="*/ 1224012 w 6030385"/>
              <a:gd name="connsiteY6" fmla="*/ 516141 h 2185712"/>
              <a:gd name="connsiteX0" fmla="*/ 1429226 w 6032399"/>
              <a:gd name="connsiteY0" fmla="*/ 341970 h 2185712"/>
              <a:gd name="connsiteX1" fmla="*/ 1167969 w 6032399"/>
              <a:gd name="connsiteY1" fmla="*/ 1604712 h 2185712"/>
              <a:gd name="connsiteX2" fmla="*/ 5841569 w 6032399"/>
              <a:gd name="connsiteY2" fmla="*/ 37169 h 2185712"/>
              <a:gd name="connsiteX3" fmla="*/ 4636883 w 6032399"/>
              <a:gd name="connsiteY3" fmla="*/ 632255 h 2185712"/>
              <a:gd name="connsiteX4" fmla="*/ 137454 w 6032399"/>
              <a:gd name="connsiteY4" fmla="*/ 2185284 h 2185712"/>
              <a:gd name="connsiteX5" fmla="*/ 1182483 w 6032399"/>
              <a:gd name="connsiteY5" fmla="*/ 472598 h 2185712"/>
              <a:gd name="connsiteX6" fmla="*/ 1429226 w 6032399"/>
              <a:gd name="connsiteY6" fmla="*/ 341970 h 2185712"/>
              <a:gd name="connsiteX0" fmla="*/ 1429226 w 6032399"/>
              <a:gd name="connsiteY0" fmla="*/ 341970 h 2185712"/>
              <a:gd name="connsiteX1" fmla="*/ 1167969 w 6032399"/>
              <a:gd name="connsiteY1" fmla="*/ 1604712 h 2185712"/>
              <a:gd name="connsiteX2" fmla="*/ 5841569 w 6032399"/>
              <a:gd name="connsiteY2" fmla="*/ 37169 h 2185712"/>
              <a:gd name="connsiteX3" fmla="*/ 4636883 w 6032399"/>
              <a:gd name="connsiteY3" fmla="*/ 632255 h 2185712"/>
              <a:gd name="connsiteX4" fmla="*/ 137454 w 6032399"/>
              <a:gd name="connsiteY4" fmla="*/ 2185284 h 2185712"/>
              <a:gd name="connsiteX5" fmla="*/ 1182483 w 6032399"/>
              <a:gd name="connsiteY5" fmla="*/ 472598 h 2185712"/>
              <a:gd name="connsiteX6" fmla="*/ 1429226 w 6032399"/>
              <a:gd name="connsiteY6" fmla="*/ 341970 h 2185712"/>
              <a:gd name="connsiteX0" fmla="*/ 1429226 w 6035343"/>
              <a:gd name="connsiteY0" fmla="*/ 349763 h 2193485"/>
              <a:gd name="connsiteX1" fmla="*/ 1167969 w 6035343"/>
              <a:gd name="connsiteY1" fmla="*/ 1612505 h 2193485"/>
              <a:gd name="connsiteX2" fmla="*/ 5841569 w 6035343"/>
              <a:gd name="connsiteY2" fmla="*/ 44962 h 2193485"/>
              <a:gd name="connsiteX3" fmla="*/ 4651397 w 6035343"/>
              <a:gd name="connsiteY3" fmla="*/ 581991 h 2193485"/>
              <a:gd name="connsiteX4" fmla="*/ 137454 w 6035343"/>
              <a:gd name="connsiteY4" fmla="*/ 2193077 h 2193485"/>
              <a:gd name="connsiteX5" fmla="*/ 1182483 w 6035343"/>
              <a:gd name="connsiteY5" fmla="*/ 480391 h 2193485"/>
              <a:gd name="connsiteX6" fmla="*/ 1429226 w 6035343"/>
              <a:gd name="connsiteY6" fmla="*/ 349763 h 2193485"/>
              <a:gd name="connsiteX0" fmla="*/ 1470066 w 6077083"/>
              <a:gd name="connsiteY0" fmla="*/ 347898 h 2046519"/>
              <a:gd name="connsiteX1" fmla="*/ 1208809 w 6077083"/>
              <a:gd name="connsiteY1" fmla="*/ 1610640 h 2046519"/>
              <a:gd name="connsiteX2" fmla="*/ 5882409 w 6077083"/>
              <a:gd name="connsiteY2" fmla="*/ 43097 h 2046519"/>
              <a:gd name="connsiteX3" fmla="*/ 4692237 w 6077083"/>
              <a:gd name="connsiteY3" fmla="*/ 580126 h 2046519"/>
              <a:gd name="connsiteX4" fmla="*/ 134751 w 6077083"/>
              <a:gd name="connsiteY4" fmla="*/ 2046069 h 2046519"/>
              <a:gd name="connsiteX5" fmla="*/ 1223323 w 6077083"/>
              <a:gd name="connsiteY5" fmla="*/ 478526 h 2046519"/>
              <a:gd name="connsiteX6" fmla="*/ 1470066 w 6077083"/>
              <a:gd name="connsiteY6" fmla="*/ 347898 h 2046519"/>
              <a:gd name="connsiteX0" fmla="*/ 1470066 w 6077083"/>
              <a:gd name="connsiteY0" fmla="*/ 347898 h 2084333"/>
              <a:gd name="connsiteX1" fmla="*/ 1208809 w 6077083"/>
              <a:gd name="connsiteY1" fmla="*/ 1610640 h 2084333"/>
              <a:gd name="connsiteX2" fmla="*/ 5882409 w 6077083"/>
              <a:gd name="connsiteY2" fmla="*/ 43097 h 2084333"/>
              <a:gd name="connsiteX3" fmla="*/ 4692237 w 6077083"/>
              <a:gd name="connsiteY3" fmla="*/ 580126 h 2084333"/>
              <a:gd name="connsiteX4" fmla="*/ 134751 w 6077083"/>
              <a:gd name="connsiteY4" fmla="*/ 2046069 h 2084333"/>
              <a:gd name="connsiteX5" fmla="*/ 1223323 w 6077083"/>
              <a:gd name="connsiteY5" fmla="*/ 478526 h 2084333"/>
              <a:gd name="connsiteX6" fmla="*/ 1470066 w 6077083"/>
              <a:gd name="connsiteY6" fmla="*/ 347898 h 2084333"/>
              <a:gd name="connsiteX0" fmla="*/ 1470066 w 6093040"/>
              <a:gd name="connsiteY0" fmla="*/ 348757 h 2085192"/>
              <a:gd name="connsiteX1" fmla="*/ 976581 w 6093040"/>
              <a:gd name="connsiteY1" fmla="*/ 1626013 h 2085192"/>
              <a:gd name="connsiteX2" fmla="*/ 5882409 w 6093040"/>
              <a:gd name="connsiteY2" fmla="*/ 43956 h 2085192"/>
              <a:gd name="connsiteX3" fmla="*/ 4692237 w 6093040"/>
              <a:gd name="connsiteY3" fmla="*/ 580985 h 2085192"/>
              <a:gd name="connsiteX4" fmla="*/ 134751 w 6093040"/>
              <a:gd name="connsiteY4" fmla="*/ 2046928 h 2085192"/>
              <a:gd name="connsiteX5" fmla="*/ 1223323 w 6093040"/>
              <a:gd name="connsiteY5" fmla="*/ 479385 h 2085192"/>
              <a:gd name="connsiteX6" fmla="*/ 1470066 w 6093040"/>
              <a:gd name="connsiteY6" fmla="*/ 348757 h 2085192"/>
              <a:gd name="connsiteX0" fmla="*/ 1572821 w 6094195"/>
              <a:gd name="connsiteY0" fmla="*/ 290699 h 2085192"/>
              <a:gd name="connsiteX1" fmla="*/ 977736 w 6094195"/>
              <a:gd name="connsiteY1" fmla="*/ 1626013 h 2085192"/>
              <a:gd name="connsiteX2" fmla="*/ 5883564 w 6094195"/>
              <a:gd name="connsiteY2" fmla="*/ 43956 h 2085192"/>
              <a:gd name="connsiteX3" fmla="*/ 4693392 w 6094195"/>
              <a:gd name="connsiteY3" fmla="*/ 580985 h 2085192"/>
              <a:gd name="connsiteX4" fmla="*/ 135906 w 6094195"/>
              <a:gd name="connsiteY4" fmla="*/ 2046928 h 2085192"/>
              <a:gd name="connsiteX5" fmla="*/ 1224478 w 6094195"/>
              <a:gd name="connsiteY5" fmla="*/ 479385 h 2085192"/>
              <a:gd name="connsiteX6" fmla="*/ 1572821 w 6094195"/>
              <a:gd name="connsiteY6" fmla="*/ 290699 h 2085192"/>
              <a:gd name="connsiteX0" fmla="*/ 1572821 w 6094195"/>
              <a:gd name="connsiteY0" fmla="*/ 290699 h 2085192"/>
              <a:gd name="connsiteX1" fmla="*/ 977736 w 6094195"/>
              <a:gd name="connsiteY1" fmla="*/ 1626013 h 2085192"/>
              <a:gd name="connsiteX2" fmla="*/ 5883564 w 6094195"/>
              <a:gd name="connsiteY2" fmla="*/ 43956 h 2085192"/>
              <a:gd name="connsiteX3" fmla="*/ 4693392 w 6094195"/>
              <a:gd name="connsiteY3" fmla="*/ 580985 h 2085192"/>
              <a:gd name="connsiteX4" fmla="*/ 135906 w 6094195"/>
              <a:gd name="connsiteY4" fmla="*/ 2046928 h 2085192"/>
              <a:gd name="connsiteX5" fmla="*/ 1224478 w 6094195"/>
              <a:gd name="connsiteY5" fmla="*/ 479385 h 2085192"/>
              <a:gd name="connsiteX6" fmla="*/ 1572821 w 6094195"/>
              <a:gd name="connsiteY6" fmla="*/ 290699 h 2085192"/>
              <a:gd name="connsiteX0" fmla="*/ 1572821 w 6090196"/>
              <a:gd name="connsiteY0" fmla="*/ 283072 h 2077565"/>
              <a:gd name="connsiteX1" fmla="*/ 1035793 w 6090196"/>
              <a:gd name="connsiteY1" fmla="*/ 1487758 h 2077565"/>
              <a:gd name="connsiteX2" fmla="*/ 5883564 w 6090196"/>
              <a:gd name="connsiteY2" fmla="*/ 36329 h 2077565"/>
              <a:gd name="connsiteX3" fmla="*/ 4693392 w 6090196"/>
              <a:gd name="connsiteY3" fmla="*/ 573358 h 2077565"/>
              <a:gd name="connsiteX4" fmla="*/ 135906 w 6090196"/>
              <a:gd name="connsiteY4" fmla="*/ 2039301 h 2077565"/>
              <a:gd name="connsiteX5" fmla="*/ 1224478 w 6090196"/>
              <a:gd name="connsiteY5" fmla="*/ 471758 h 2077565"/>
              <a:gd name="connsiteX6" fmla="*/ 1572821 w 6090196"/>
              <a:gd name="connsiteY6" fmla="*/ 283072 h 2077565"/>
              <a:gd name="connsiteX0" fmla="*/ 1588197 w 6105572"/>
              <a:gd name="connsiteY0" fmla="*/ 283072 h 2077565"/>
              <a:gd name="connsiteX1" fmla="*/ 1051169 w 6105572"/>
              <a:gd name="connsiteY1" fmla="*/ 1487758 h 2077565"/>
              <a:gd name="connsiteX2" fmla="*/ 5898940 w 6105572"/>
              <a:gd name="connsiteY2" fmla="*/ 36329 h 2077565"/>
              <a:gd name="connsiteX3" fmla="*/ 4708768 w 6105572"/>
              <a:gd name="connsiteY3" fmla="*/ 573358 h 2077565"/>
              <a:gd name="connsiteX4" fmla="*/ 151282 w 6105572"/>
              <a:gd name="connsiteY4" fmla="*/ 2039301 h 2077565"/>
              <a:gd name="connsiteX5" fmla="*/ 1051169 w 6105572"/>
              <a:gd name="connsiteY5" fmla="*/ 602386 h 2077565"/>
              <a:gd name="connsiteX6" fmla="*/ 1588197 w 6105572"/>
              <a:gd name="connsiteY6" fmla="*/ 283072 h 2077565"/>
              <a:gd name="connsiteX0" fmla="*/ 1750122 w 6107840"/>
              <a:gd name="connsiteY0" fmla="*/ 137929 h 2077565"/>
              <a:gd name="connsiteX1" fmla="*/ 1053437 w 6107840"/>
              <a:gd name="connsiteY1" fmla="*/ 1487758 h 2077565"/>
              <a:gd name="connsiteX2" fmla="*/ 5901208 w 6107840"/>
              <a:gd name="connsiteY2" fmla="*/ 36329 h 2077565"/>
              <a:gd name="connsiteX3" fmla="*/ 4711036 w 6107840"/>
              <a:gd name="connsiteY3" fmla="*/ 573358 h 2077565"/>
              <a:gd name="connsiteX4" fmla="*/ 153550 w 6107840"/>
              <a:gd name="connsiteY4" fmla="*/ 2039301 h 2077565"/>
              <a:gd name="connsiteX5" fmla="*/ 1053437 w 6107840"/>
              <a:gd name="connsiteY5" fmla="*/ 602386 h 2077565"/>
              <a:gd name="connsiteX6" fmla="*/ 1750122 w 6107840"/>
              <a:gd name="connsiteY6" fmla="*/ 137929 h 2077565"/>
              <a:gd name="connsiteX0" fmla="*/ 1769886 w 6127604"/>
              <a:gd name="connsiteY0" fmla="*/ 137929 h 2077565"/>
              <a:gd name="connsiteX1" fmla="*/ 1073201 w 6127604"/>
              <a:gd name="connsiteY1" fmla="*/ 1487758 h 2077565"/>
              <a:gd name="connsiteX2" fmla="*/ 5920972 w 6127604"/>
              <a:gd name="connsiteY2" fmla="*/ 36329 h 2077565"/>
              <a:gd name="connsiteX3" fmla="*/ 4730800 w 6127604"/>
              <a:gd name="connsiteY3" fmla="*/ 573358 h 2077565"/>
              <a:gd name="connsiteX4" fmla="*/ 173314 w 6127604"/>
              <a:gd name="connsiteY4" fmla="*/ 2039301 h 2077565"/>
              <a:gd name="connsiteX5" fmla="*/ 884515 w 6127604"/>
              <a:gd name="connsiteY5" fmla="*/ 805586 h 2077565"/>
              <a:gd name="connsiteX6" fmla="*/ 1769886 w 6127604"/>
              <a:gd name="connsiteY6" fmla="*/ 137929 h 2077565"/>
              <a:gd name="connsiteX0" fmla="*/ 1504034 w 6123009"/>
              <a:gd name="connsiteY0" fmla="*/ 428215 h 2077565"/>
              <a:gd name="connsiteX1" fmla="*/ 1068606 w 6123009"/>
              <a:gd name="connsiteY1" fmla="*/ 1487758 h 2077565"/>
              <a:gd name="connsiteX2" fmla="*/ 5916377 w 6123009"/>
              <a:gd name="connsiteY2" fmla="*/ 36329 h 2077565"/>
              <a:gd name="connsiteX3" fmla="*/ 4726205 w 6123009"/>
              <a:gd name="connsiteY3" fmla="*/ 573358 h 2077565"/>
              <a:gd name="connsiteX4" fmla="*/ 168719 w 6123009"/>
              <a:gd name="connsiteY4" fmla="*/ 2039301 h 2077565"/>
              <a:gd name="connsiteX5" fmla="*/ 879920 w 6123009"/>
              <a:gd name="connsiteY5" fmla="*/ 805586 h 2077565"/>
              <a:gd name="connsiteX6" fmla="*/ 1504034 w 6123009"/>
              <a:gd name="connsiteY6" fmla="*/ 428215 h 2077565"/>
              <a:gd name="connsiteX0" fmla="*/ 1504034 w 6125008"/>
              <a:gd name="connsiteY0" fmla="*/ 424918 h 2074268"/>
              <a:gd name="connsiteX1" fmla="*/ 1039578 w 6125008"/>
              <a:gd name="connsiteY1" fmla="*/ 1426404 h 2074268"/>
              <a:gd name="connsiteX2" fmla="*/ 5916377 w 6125008"/>
              <a:gd name="connsiteY2" fmla="*/ 33032 h 2074268"/>
              <a:gd name="connsiteX3" fmla="*/ 4726205 w 6125008"/>
              <a:gd name="connsiteY3" fmla="*/ 570061 h 2074268"/>
              <a:gd name="connsiteX4" fmla="*/ 168719 w 6125008"/>
              <a:gd name="connsiteY4" fmla="*/ 2036004 h 2074268"/>
              <a:gd name="connsiteX5" fmla="*/ 879920 w 6125008"/>
              <a:gd name="connsiteY5" fmla="*/ 802289 h 2074268"/>
              <a:gd name="connsiteX6" fmla="*/ 1504034 w 6125008"/>
              <a:gd name="connsiteY6" fmla="*/ 424918 h 2074268"/>
              <a:gd name="connsiteX0" fmla="*/ 1523784 w 6144758"/>
              <a:gd name="connsiteY0" fmla="*/ 424918 h 2074268"/>
              <a:gd name="connsiteX1" fmla="*/ 1059328 w 6144758"/>
              <a:gd name="connsiteY1" fmla="*/ 1426404 h 2074268"/>
              <a:gd name="connsiteX2" fmla="*/ 5936127 w 6144758"/>
              <a:gd name="connsiteY2" fmla="*/ 33032 h 2074268"/>
              <a:gd name="connsiteX3" fmla="*/ 4745955 w 6144758"/>
              <a:gd name="connsiteY3" fmla="*/ 570061 h 2074268"/>
              <a:gd name="connsiteX4" fmla="*/ 188469 w 6144758"/>
              <a:gd name="connsiteY4" fmla="*/ 2036004 h 2074268"/>
              <a:gd name="connsiteX5" fmla="*/ 899670 w 6144758"/>
              <a:gd name="connsiteY5" fmla="*/ 802289 h 2074268"/>
              <a:gd name="connsiteX6" fmla="*/ 1523784 w 6144758"/>
              <a:gd name="connsiteY6" fmla="*/ 424918 h 2074268"/>
              <a:gd name="connsiteX0" fmla="*/ 1523784 w 6144758"/>
              <a:gd name="connsiteY0" fmla="*/ 424918 h 2045124"/>
              <a:gd name="connsiteX1" fmla="*/ 1059328 w 6144758"/>
              <a:gd name="connsiteY1" fmla="*/ 1426404 h 2045124"/>
              <a:gd name="connsiteX2" fmla="*/ 5936127 w 6144758"/>
              <a:gd name="connsiteY2" fmla="*/ 33032 h 2045124"/>
              <a:gd name="connsiteX3" fmla="*/ 4745955 w 6144758"/>
              <a:gd name="connsiteY3" fmla="*/ 570061 h 2045124"/>
              <a:gd name="connsiteX4" fmla="*/ 188469 w 6144758"/>
              <a:gd name="connsiteY4" fmla="*/ 2036004 h 2045124"/>
              <a:gd name="connsiteX5" fmla="*/ 899670 w 6144758"/>
              <a:gd name="connsiteY5" fmla="*/ 802289 h 2045124"/>
              <a:gd name="connsiteX6" fmla="*/ 1523784 w 6144758"/>
              <a:gd name="connsiteY6" fmla="*/ 424918 h 2045124"/>
              <a:gd name="connsiteX0" fmla="*/ 1523784 w 6144758"/>
              <a:gd name="connsiteY0" fmla="*/ 424918 h 2036099"/>
              <a:gd name="connsiteX1" fmla="*/ 1059328 w 6144758"/>
              <a:gd name="connsiteY1" fmla="*/ 1426404 h 2036099"/>
              <a:gd name="connsiteX2" fmla="*/ 5936127 w 6144758"/>
              <a:gd name="connsiteY2" fmla="*/ 33032 h 2036099"/>
              <a:gd name="connsiteX3" fmla="*/ 4745955 w 6144758"/>
              <a:gd name="connsiteY3" fmla="*/ 570061 h 2036099"/>
              <a:gd name="connsiteX4" fmla="*/ 188469 w 6144758"/>
              <a:gd name="connsiteY4" fmla="*/ 2036004 h 2036099"/>
              <a:gd name="connsiteX5" fmla="*/ 899670 w 6144758"/>
              <a:gd name="connsiteY5" fmla="*/ 802289 h 2036099"/>
              <a:gd name="connsiteX6" fmla="*/ 1523784 w 6144758"/>
              <a:gd name="connsiteY6" fmla="*/ 424918 h 20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4758" h="2036099">
                <a:moveTo>
                  <a:pt x="1523784" y="424918"/>
                </a:moveTo>
                <a:cubicBezTo>
                  <a:pt x="1550394" y="528937"/>
                  <a:pt x="323938" y="1491718"/>
                  <a:pt x="1059328" y="1426404"/>
                </a:cubicBezTo>
                <a:cubicBezTo>
                  <a:pt x="1794718" y="1361090"/>
                  <a:pt x="5321689" y="175756"/>
                  <a:pt x="5936127" y="33032"/>
                </a:cubicBezTo>
                <a:cubicBezTo>
                  <a:pt x="6550565" y="-109692"/>
                  <a:pt x="5703898" y="236232"/>
                  <a:pt x="4745955" y="570061"/>
                </a:cubicBezTo>
                <a:cubicBezTo>
                  <a:pt x="3788012" y="903890"/>
                  <a:pt x="836772" y="2048099"/>
                  <a:pt x="188469" y="2036004"/>
                </a:cubicBezTo>
                <a:cubicBezTo>
                  <a:pt x="-387264" y="2009395"/>
                  <a:pt x="502946" y="1114346"/>
                  <a:pt x="899670" y="802289"/>
                </a:cubicBezTo>
                <a:cubicBezTo>
                  <a:pt x="1296394" y="490232"/>
                  <a:pt x="1497174" y="320899"/>
                  <a:pt x="1523784" y="424918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0" y="3621818"/>
            <a:ext cx="12192000" cy="323618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cxnSp>
        <p:nvCxnSpPr>
          <p:cNvPr id="36" name="直线连接符 4"/>
          <p:cNvCxnSpPr/>
          <p:nvPr userDrawn="1"/>
        </p:nvCxnSpPr>
        <p:spPr>
          <a:xfrm>
            <a:off x="2551115" y="4208613"/>
            <a:ext cx="1143984" cy="0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20000"/>
                <a:lumOff val="80000"/>
              </a:schemeClr>
            </a:solidFill>
            <a:prstDash val="solid"/>
            <a:tailEnd type="oval"/>
          </a:ln>
          <a:effectLst/>
        </p:spPr>
      </p:cxnSp>
      <p:cxnSp>
        <p:nvCxnSpPr>
          <p:cNvPr id="37" name="直线连接符 5"/>
          <p:cNvCxnSpPr/>
          <p:nvPr userDrawn="1"/>
        </p:nvCxnSpPr>
        <p:spPr>
          <a:xfrm flipH="1">
            <a:off x="8496902" y="4214056"/>
            <a:ext cx="1143984" cy="0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20000"/>
                <a:lumOff val="80000"/>
              </a:schemeClr>
            </a:solidFill>
            <a:prstDash val="solid"/>
            <a:tailEnd type="oval"/>
          </a:ln>
          <a:effectLst/>
        </p:spPr>
      </p:cxnSp>
      <p:grpSp>
        <p:nvGrpSpPr>
          <p:cNvPr id="40" name="组 39"/>
          <p:cNvGrpSpPr/>
          <p:nvPr userDrawn="1"/>
        </p:nvGrpSpPr>
        <p:grpSpPr>
          <a:xfrm rot="2046856">
            <a:off x="6378117" y="714521"/>
            <a:ext cx="2512411" cy="3332711"/>
            <a:chOff x="1377055" y="1392155"/>
            <a:chExt cx="3814979" cy="5060566"/>
          </a:xfrm>
          <a:effectLst>
            <a:outerShdw blurRad="254000" sx="105000" sy="105000" algn="ctr" rotWithShape="0">
              <a:prstClr val="black">
                <a:alpha val="10000"/>
              </a:prstClr>
            </a:outerShdw>
          </a:effectLst>
        </p:grpSpPr>
        <p:sp>
          <p:nvSpPr>
            <p:cNvPr id="41" name="矩形 7"/>
            <p:cNvSpPr/>
            <p:nvPr/>
          </p:nvSpPr>
          <p:spPr>
            <a:xfrm rot="2482433">
              <a:off x="3007537" y="1392155"/>
              <a:ext cx="1747603" cy="3374686"/>
            </a:xfrm>
            <a:custGeom>
              <a:avLst/>
              <a:gdLst/>
              <a:ahLst/>
              <a:cxnLst/>
              <a:rect l="l" t="t" r="r" b="b"/>
              <a:pathLst>
                <a:path w="1124859" h="2172144">
                  <a:moveTo>
                    <a:pt x="562430" y="0"/>
                  </a:moveTo>
                  <a:lnTo>
                    <a:pt x="568226" y="4750"/>
                  </a:lnTo>
                  <a:cubicBezTo>
                    <a:pt x="912142" y="314826"/>
                    <a:pt x="1124859" y="743192"/>
                    <a:pt x="1124859" y="1216352"/>
                  </a:cubicBezTo>
                  <a:cubicBezTo>
                    <a:pt x="1124859" y="1512077"/>
                    <a:pt x="1041767" y="1790304"/>
                    <a:pt x="895483" y="2033091"/>
                  </a:cubicBezTo>
                  <a:lnTo>
                    <a:pt x="850105" y="2100436"/>
                  </a:lnTo>
                  <a:lnTo>
                    <a:pt x="849155" y="2100436"/>
                  </a:lnTo>
                  <a:lnTo>
                    <a:pt x="848076" y="2103447"/>
                  </a:lnTo>
                  <a:lnTo>
                    <a:pt x="843761" y="2109851"/>
                  </a:lnTo>
                  <a:lnTo>
                    <a:pt x="832582" y="2120438"/>
                  </a:lnTo>
                  <a:cubicBezTo>
                    <a:pt x="790128" y="2150717"/>
                    <a:pt x="685176" y="2172144"/>
                    <a:pt x="562430" y="2172144"/>
                  </a:cubicBezTo>
                  <a:cubicBezTo>
                    <a:pt x="439684" y="2172144"/>
                    <a:pt x="334733" y="2150717"/>
                    <a:pt x="292280" y="2120438"/>
                  </a:cubicBezTo>
                  <a:lnTo>
                    <a:pt x="281095" y="2109846"/>
                  </a:lnTo>
                  <a:lnTo>
                    <a:pt x="276786" y="2103451"/>
                  </a:lnTo>
                  <a:lnTo>
                    <a:pt x="275705" y="2100436"/>
                  </a:lnTo>
                  <a:lnTo>
                    <a:pt x="274755" y="2100436"/>
                  </a:lnTo>
                  <a:lnTo>
                    <a:pt x="229376" y="2033091"/>
                  </a:lnTo>
                  <a:cubicBezTo>
                    <a:pt x="83093" y="1790304"/>
                    <a:pt x="0" y="1512077"/>
                    <a:pt x="0" y="1216352"/>
                  </a:cubicBezTo>
                  <a:cubicBezTo>
                    <a:pt x="0" y="743192"/>
                    <a:pt x="212717" y="314826"/>
                    <a:pt x="556633" y="475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grpSp>
          <p:nvGrpSpPr>
            <p:cNvPr id="42" name="组 41"/>
            <p:cNvGrpSpPr/>
            <p:nvPr/>
          </p:nvGrpSpPr>
          <p:grpSpPr>
            <a:xfrm>
              <a:off x="1377055" y="1773584"/>
              <a:ext cx="3814979" cy="4679137"/>
              <a:chOff x="1377055" y="1773584"/>
              <a:chExt cx="3814979" cy="4679137"/>
            </a:xfrm>
          </p:grpSpPr>
          <p:grpSp>
            <p:nvGrpSpPr>
              <p:cNvPr id="43" name="组 31"/>
              <p:cNvGrpSpPr/>
              <p:nvPr/>
            </p:nvGrpSpPr>
            <p:grpSpPr>
              <a:xfrm rot="2482433">
                <a:off x="1377055" y="4112587"/>
                <a:ext cx="1127448" cy="2340134"/>
                <a:chOff x="723595" y="814136"/>
                <a:chExt cx="725691" cy="1506246"/>
              </a:xfrm>
            </p:grpSpPr>
            <p:sp>
              <p:nvSpPr>
                <p:cNvPr id="58" name="椭圆 23"/>
                <p:cNvSpPr/>
                <p:nvPr/>
              </p:nvSpPr>
              <p:spPr>
                <a:xfrm>
                  <a:off x="723595" y="814136"/>
                  <a:ext cx="725691" cy="150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9" name="椭圆 23"/>
                <p:cNvSpPr/>
                <p:nvPr/>
              </p:nvSpPr>
              <p:spPr>
                <a:xfrm>
                  <a:off x="825086" y="927226"/>
                  <a:ext cx="522710" cy="108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60" name="椭圆 23"/>
                <p:cNvSpPr/>
                <p:nvPr/>
              </p:nvSpPr>
              <p:spPr>
                <a:xfrm>
                  <a:off x="884079" y="998031"/>
                  <a:ext cx="404724" cy="84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61" name="椭圆 23"/>
                <p:cNvSpPr/>
                <p:nvPr/>
              </p:nvSpPr>
              <p:spPr>
                <a:xfrm>
                  <a:off x="971652" y="1040140"/>
                  <a:ext cx="236004" cy="48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 rot="2482433">
                <a:off x="2398901" y="4123676"/>
                <a:ext cx="901987" cy="253683"/>
              </a:xfrm>
              <a:prstGeom prst="ellipse">
                <a:avLst/>
              </a:prstGeom>
              <a:solidFill>
                <a:srgbClr val="7979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5" name="同心圆 8"/>
              <p:cNvSpPr/>
              <p:nvPr/>
            </p:nvSpPr>
            <p:spPr>
              <a:xfrm rot="2482433">
                <a:off x="2681138" y="3116793"/>
                <a:ext cx="1738780" cy="676560"/>
              </a:xfrm>
              <a:custGeom>
                <a:avLst/>
                <a:gdLst/>
                <a:ahLst/>
                <a:cxnLst/>
                <a:rect l="l" t="t" r="r" b="b"/>
                <a:pathLst>
                  <a:path w="1119180" h="435473">
                    <a:moveTo>
                      <a:pt x="559590" y="0"/>
                    </a:moveTo>
                    <a:cubicBezTo>
                      <a:pt x="702498" y="0"/>
                      <a:pt x="838641" y="18607"/>
                      <a:pt x="962470" y="52257"/>
                    </a:cubicBezTo>
                    <a:lnTo>
                      <a:pt x="1119180" y="106904"/>
                    </a:lnTo>
                    <a:lnTo>
                      <a:pt x="1118163" y="135913"/>
                    </a:lnTo>
                    <a:cubicBezTo>
                      <a:pt x="1115605" y="172296"/>
                      <a:pt x="1111788" y="208372"/>
                      <a:pt x="1106750" y="244104"/>
                    </a:cubicBezTo>
                    <a:lnTo>
                      <a:pt x="1066139" y="435473"/>
                    </a:lnTo>
                    <a:lnTo>
                      <a:pt x="1056365" y="429866"/>
                    </a:lnTo>
                    <a:cubicBezTo>
                      <a:pt x="929229" y="369699"/>
                      <a:pt x="753593" y="332484"/>
                      <a:pt x="559590" y="332484"/>
                    </a:cubicBezTo>
                    <a:cubicBezTo>
                      <a:pt x="365588" y="332484"/>
                      <a:pt x="189951" y="369699"/>
                      <a:pt x="62816" y="429866"/>
                    </a:cubicBezTo>
                    <a:lnTo>
                      <a:pt x="53041" y="435473"/>
                    </a:lnTo>
                    <a:lnTo>
                      <a:pt x="12429" y="244104"/>
                    </a:lnTo>
                    <a:cubicBezTo>
                      <a:pt x="7391" y="208372"/>
                      <a:pt x="3574" y="172296"/>
                      <a:pt x="1016" y="135913"/>
                    </a:cubicBezTo>
                    <a:lnTo>
                      <a:pt x="0" y="106904"/>
                    </a:lnTo>
                    <a:lnTo>
                      <a:pt x="156710" y="52257"/>
                    </a:lnTo>
                    <a:cubicBezTo>
                      <a:pt x="280539" y="18607"/>
                      <a:pt x="416682" y="0"/>
                      <a:pt x="55959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6" name="同心圆 8"/>
              <p:cNvSpPr/>
              <p:nvPr/>
            </p:nvSpPr>
            <p:spPr>
              <a:xfrm rot="2482433">
                <a:off x="4590886" y="1773584"/>
                <a:ext cx="601148" cy="318203"/>
              </a:xfrm>
              <a:custGeom>
                <a:avLst/>
                <a:gdLst/>
                <a:ahLst/>
                <a:cxnLst/>
                <a:rect l="l" t="t" r="r" b="b"/>
                <a:pathLst>
                  <a:path w="386934" h="204814">
                    <a:moveTo>
                      <a:pt x="193467" y="0"/>
                    </a:moveTo>
                    <a:lnTo>
                      <a:pt x="199263" y="4750"/>
                    </a:lnTo>
                    <a:cubicBezTo>
                      <a:pt x="242253" y="43510"/>
                      <a:pt x="283192" y="84117"/>
                      <a:pt x="321922" y="126430"/>
                    </a:cubicBezTo>
                    <a:lnTo>
                      <a:pt x="386934" y="204814"/>
                    </a:lnTo>
                    <a:lnTo>
                      <a:pt x="335054" y="197192"/>
                    </a:lnTo>
                    <a:cubicBezTo>
                      <a:pt x="289320" y="192763"/>
                      <a:pt x="241967" y="190437"/>
                      <a:pt x="193466" y="190437"/>
                    </a:cubicBezTo>
                    <a:cubicBezTo>
                      <a:pt x="144966" y="190437"/>
                      <a:pt x="97613" y="192763"/>
                      <a:pt x="51879" y="197192"/>
                    </a:cubicBezTo>
                    <a:lnTo>
                      <a:pt x="0" y="204813"/>
                    </a:lnTo>
                    <a:lnTo>
                      <a:pt x="65011" y="126430"/>
                    </a:lnTo>
                    <a:cubicBezTo>
                      <a:pt x="103741" y="84117"/>
                      <a:pt x="144681" y="43510"/>
                      <a:pt x="187670" y="475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 rot="2482433">
                <a:off x="3733949" y="2201876"/>
                <a:ext cx="978734" cy="9787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 rot="2482433">
                <a:off x="3785007" y="2252934"/>
                <a:ext cx="876618" cy="87661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 rot="2482433">
                <a:off x="3875662" y="2343589"/>
                <a:ext cx="695307" cy="6953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0" name="梯形 17"/>
              <p:cNvSpPr/>
              <p:nvPr/>
            </p:nvSpPr>
            <p:spPr>
              <a:xfrm rot="2482433">
                <a:off x="2357989" y="4152708"/>
                <a:ext cx="677552" cy="543318"/>
              </a:xfrm>
              <a:custGeom>
                <a:avLst/>
                <a:gdLst/>
                <a:ahLst/>
                <a:cxnLst/>
                <a:rect l="l" t="t" r="r" b="b"/>
                <a:pathLst>
                  <a:path w="436112" h="349711">
                    <a:moveTo>
                      <a:pt x="218057" y="0"/>
                    </a:moveTo>
                    <a:cubicBezTo>
                      <a:pt x="298529" y="0"/>
                      <a:pt x="363764" y="21296"/>
                      <a:pt x="363764" y="47566"/>
                    </a:cubicBezTo>
                    <a:lnTo>
                      <a:pt x="363628" y="47787"/>
                    </a:lnTo>
                    <a:lnTo>
                      <a:pt x="363807" y="47787"/>
                    </a:lnTo>
                    <a:lnTo>
                      <a:pt x="436112" y="349711"/>
                    </a:lnTo>
                    <a:lnTo>
                      <a:pt x="0" y="349711"/>
                    </a:lnTo>
                    <a:lnTo>
                      <a:pt x="72305" y="47787"/>
                    </a:lnTo>
                    <a:lnTo>
                      <a:pt x="72487" y="47787"/>
                    </a:lnTo>
                    <a:lnTo>
                      <a:pt x="72350" y="47566"/>
                    </a:lnTo>
                    <a:cubicBezTo>
                      <a:pt x="72350" y="21296"/>
                      <a:pt x="137585" y="0"/>
                      <a:pt x="218057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 dirty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 rot="2482433">
                <a:off x="2117507" y="4581824"/>
                <a:ext cx="760273" cy="137219"/>
              </a:xfrm>
              <a:prstGeom prst="rect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 rot="2482433">
                <a:off x="2826643" y="3029100"/>
                <a:ext cx="118386" cy="23612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 rot="2482433">
                <a:off x="2498974" y="3896850"/>
                <a:ext cx="118386" cy="13697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4" name="矩形 32"/>
              <p:cNvSpPr/>
              <p:nvPr/>
            </p:nvSpPr>
            <p:spPr>
              <a:xfrm rot="2482433">
                <a:off x="1776595" y="22676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5" name="矩形 7"/>
              <p:cNvSpPr/>
              <p:nvPr/>
            </p:nvSpPr>
            <p:spPr>
              <a:xfrm rot="2482433">
                <a:off x="2561787" y="256417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6" name="矩形 32"/>
              <p:cNvSpPr/>
              <p:nvPr/>
            </p:nvSpPr>
            <p:spPr>
              <a:xfrm rot="2482433" flipH="1">
                <a:off x="3295880" y="36058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7" name="矩形 7"/>
              <p:cNvSpPr/>
              <p:nvPr/>
            </p:nvSpPr>
            <p:spPr>
              <a:xfrm rot="2482433" flipH="1">
                <a:off x="3802658" y="365714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</p:grpSp>
      <p:sp>
        <p:nvSpPr>
          <p:cNvPr id="63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3830239" y="3946361"/>
            <a:ext cx="4531522" cy="52450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68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3830239" y="4580429"/>
            <a:ext cx="4531522" cy="33356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6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3830239" y="4916779"/>
            <a:ext cx="4531522" cy="33356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7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830239" y="5253129"/>
            <a:ext cx="4531522" cy="33356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7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3824217" y="6198119"/>
            <a:ext cx="4531522" cy="33356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52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宋体" panose="02010600030101010101" pitchFamily="2" charset="-122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宋体" panose="02010600030101010101" pitchFamily="2" charset="-122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12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一键调整模板颜色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选择“设计”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“变体”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“颜色”；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选择你喜欢的颜色搭配，模板一秒调整为你选颜色。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360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随时添加模板样式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选择“开始”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“新建幻灯片”；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选择你需要的页面，如封面页，目录页，副标题页，内容页等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3386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60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rgbClr val="002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flipH="1" flipV="1">
            <a:off x="7718344" y="-4526"/>
            <a:ext cx="4473655" cy="1082869"/>
            <a:chOff x="2" y="4661198"/>
            <a:chExt cx="9075645" cy="2196802"/>
          </a:xfrm>
        </p:grpSpPr>
        <p:sp>
          <p:nvSpPr>
            <p:cNvPr id="11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2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0" y="247362"/>
            <a:ext cx="3864233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914400"/>
            <a:endParaRPr lang="en-US" altLang="zh-CN" dirty="0">
              <a:solidFill>
                <a:srgbClr val="FFFFFF"/>
              </a:solidFill>
            </a:endParaRPr>
          </a:p>
          <a:p>
            <a:pPr defTabSz="914400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040354" y="247362"/>
            <a:ext cx="331184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547659" y="247362"/>
            <a:ext cx="195172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35666" y="247361"/>
            <a:ext cx="3528567" cy="83098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CONTENTS</a:t>
            </a:r>
            <a:endParaRPr lang="zh-CN" altLang="en-US" dirty="0"/>
          </a:p>
        </p:txBody>
      </p:sp>
      <p:grpSp>
        <p:nvGrpSpPr>
          <p:cNvPr id="20" name="组合 9"/>
          <p:cNvGrpSpPr/>
          <p:nvPr userDrawn="1"/>
        </p:nvGrpSpPr>
        <p:grpSpPr>
          <a:xfrm rot="10800000" flipH="1" flipV="1">
            <a:off x="4866" y="4616647"/>
            <a:ext cx="9288445" cy="2248311"/>
            <a:chOff x="2" y="4661198"/>
            <a:chExt cx="9075645" cy="2196802"/>
          </a:xfrm>
        </p:grpSpPr>
        <p:sp>
          <p:nvSpPr>
            <p:cNvPr id="21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2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3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5579376" y="1671118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8555999" y="1573392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5579376" y="2942028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555999" y="2844303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5579376" y="4212939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9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8555999" y="4115213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8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rgbClr val="002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flipH="1" flipV="1">
            <a:off x="7718344" y="-4526"/>
            <a:ext cx="4473655" cy="1082869"/>
            <a:chOff x="2" y="4661198"/>
            <a:chExt cx="9075645" cy="2196802"/>
          </a:xfrm>
        </p:grpSpPr>
        <p:sp>
          <p:nvSpPr>
            <p:cNvPr id="11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2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0" y="247362"/>
            <a:ext cx="3864233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914400"/>
            <a:endParaRPr lang="en-US" altLang="zh-CN" dirty="0">
              <a:solidFill>
                <a:srgbClr val="FFFFFF"/>
              </a:solidFill>
            </a:endParaRPr>
          </a:p>
          <a:p>
            <a:pPr defTabSz="914400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040354" y="247362"/>
            <a:ext cx="331184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547659" y="247362"/>
            <a:ext cx="195172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35666" y="247361"/>
            <a:ext cx="3528567" cy="83098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CONTENTS</a:t>
            </a:r>
            <a:endParaRPr lang="zh-CN" altLang="en-US" dirty="0"/>
          </a:p>
        </p:txBody>
      </p:sp>
      <p:grpSp>
        <p:nvGrpSpPr>
          <p:cNvPr id="20" name="组合 9"/>
          <p:cNvGrpSpPr/>
          <p:nvPr userDrawn="1"/>
        </p:nvGrpSpPr>
        <p:grpSpPr>
          <a:xfrm rot="10800000" flipH="1" flipV="1">
            <a:off x="4866" y="4616647"/>
            <a:ext cx="9288445" cy="2248311"/>
            <a:chOff x="2" y="4661198"/>
            <a:chExt cx="9075645" cy="2196802"/>
          </a:xfrm>
        </p:grpSpPr>
        <p:sp>
          <p:nvSpPr>
            <p:cNvPr id="21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2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3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5579376" y="1671118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8555999" y="1573392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5579376" y="2518392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555999" y="2420666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4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5579376" y="3365665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5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8555999" y="3267940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5579376" y="4212939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9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8555999" y="4115213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67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rgbClr val="002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flipH="1" flipV="1">
            <a:off x="7718344" y="-4526"/>
            <a:ext cx="4473655" cy="1082869"/>
            <a:chOff x="2" y="4661198"/>
            <a:chExt cx="9075645" cy="2196802"/>
          </a:xfrm>
        </p:grpSpPr>
        <p:sp>
          <p:nvSpPr>
            <p:cNvPr id="11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2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0" y="247362"/>
            <a:ext cx="3864233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914400"/>
            <a:endParaRPr lang="en-US" altLang="zh-CN" dirty="0">
              <a:solidFill>
                <a:srgbClr val="FFFFFF"/>
              </a:solidFill>
            </a:endParaRPr>
          </a:p>
          <a:p>
            <a:pPr defTabSz="914400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040354" y="247362"/>
            <a:ext cx="331184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547659" y="247362"/>
            <a:ext cx="195172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35666" y="247361"/>
            <a:ext cx="3528567" cy="83098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CONTENTS</a:t>
            </a:r>
            <a:endParaRPr lang="zh-CN" altLang="en-US" dirty="0"/>
          </a:p>
        </p:txBody>
      </p:sp>
      <p:grpSp>
        <p:nvGrpSpPr>
          <p:cNvPr id="20" name="组合 9"/>
          <p:cNvGrpSpPr/>
          <p:nvPr userDrawn="1"/>
        </p:nvGrpSpPr>
        <p:grpSpPr>
          <a:xfrm rot="10800000" flipH="1" flipV="1">
            <a:off x="4866" y="4616647"/>
            <a:ext cx="9288445" cy="2248311"/>
            <a:chOff x="2" y="4661198"/>
            <a:chExt cx="9075645" cy="2196802"/>
          </a:xfrm>
        </p:grpSpPr>
        <p:sp>
          <p:nvSpPr>
            <p:cNvPr id="21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2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3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5579376" y="1671118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8555999" y="1573392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5579376" y="2290793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555999" y="2193067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4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5579376" y="2936899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5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8555999" y="2839173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6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5579376" y="3574919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6"/>
          <p:cNvSpPr>
            <a:spLocks noGrp="1"/>
          </p:cNvSpPr>
          <p:nvPr>
            <p:ph type="body" sz="quarter" idx="21"/>
          </p:nvPr>
        </p:nvSpPr>
        <p:spPr>
          <a:xfrm>
            <a:off x="8555999" y="3477193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5579376" y="4212939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9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8555999" y="4115213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57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rgbClr val="002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flipH="1" flipV="1">
            <a:off x="7718344" y="-4526"/>
            <a:ext cx="4473655" cy="1082869"/>
            <a:chOff x="2" y="4661198"/>
            <a:chExt cx="9075645" cy="2196802"/>
          </a:xfrm>
        </p:grpSpPr>
        <p:sp>
          <p:nvSpPr>
            <p:cNvPr id="11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2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0" y="247362"/>
            <a:ext cx="3864233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914400"/>
            <a:endParaRPr lang="en-US" altLang="zh-CN" dirty="0">
              <a:solidFill>
                <a:srgbClr val="FFFFFF"/>
              </a:solidFill>
            </a:endParaRPr>
          </a:p>
          <a:p>
            <a:pPr defTabSz="914400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040354" y="247362"/>
            <a:ext cx="331184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547659" y="247362"/>
            <a:ext cx="195172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35666" y="247361"/>
            <a:ext cx="3528567" cy="83098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CONTENTS</a:t>
            </a:r>
            <a:endParaRPr lang="zh-CN" altLang="en-US" dirty="0"/>
          </a:p>
        </p:txBody>
      </p:sp>
      <p:grpSp>
        <p:nvGrpSpPr>
          <p:cNvPr id="20" name="组合 9"/>
          <p:cNvGrpSpPr/>
          <p:nvPr userDrawn="1"/>
        </p:nvGrpSpPr>
        <p:grpSpPr>
          <a:xfrm rot="10800000" flipH="1" flipV="1">
            <a:off x="4866" y="4616647"/>
            <a:ext cx="9288445" cy="2248311"/>
            <a:chOff x="2" y="4661198"/>
            <a:chExt cx="9075645" cy="2196802"/>
          </a:xfrm>
        </p:grpSpPr>
        <p:sp>
          <p:nvSpPr>
            <p:cNvPr id="21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2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3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5579376" y="1390300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8555999" y="1292574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5579376" y="2009975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555999" y="1912249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4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5579376" y="2656081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5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8555999" y="2558355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6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5579376" y="3294101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6"/>
          <p:cNvSpPr>
            <a:spLocks noGrp="1"/>
          </p:cNvSpPr>
          <p:nvPr>
            <p:ph type="body" sz="quarter" idx="21"/>
          </p:nvPr>
        </p:nvSpPr>
        <p:spPr>
          <a:xfrm>
            <a:off x="8555999" y="3196375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5579376" y="3932121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9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8555999" y="3834395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5579376" y="4590839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/>
          </p:nvPr>
        </p:nvSpPr>
        <p:spPr>
          <a:xfrm>
            <a:off x="8555999" y="4493113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6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rgbClr val="002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27"/>
          <p:cNvSpPr>
            <a:spLocks/>
          </p:cNvSpPr>
          <p:nvPr userDrawn="1"/>
        </p:nvSpPr>
        <p:spPr bwMode="auto">
          <a:xfrm>
            <a:off x="3237895" y="286503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reeform 627"/>
          <p:cNvSpPr>
            <a:spLocks/>
          </p:cNvSpPr>
          <p:nvPr userDrawn="1"/>
        </p:nvSpPr>
        <p:spPr bwMode="auto">
          <a:xfrm>
            <a:off x="3313098" y="1900596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Freeform 627"/>
          <p:cNvSpPr>
            <a:spLocks/>
          </p:cNvSpPr>
          <p:nvPr userDrawn="1"/>
        </p:nvSpPr>
        <p:spPr bwMode="auto">
          <a:xfrm>
            <a:off x="1650395" y="2392242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Freeform 627"/>
          <p:cNvSpPr>
            <a:spLocks/>
          </p:cNvSpPr>
          <p:nvPr userDrawn="1"/>
        </p:nvSpPr>
        <p:spPr bwMode="auto">
          <a:xfrm>
            <a:off x="3910995" y="866072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Freeform 627"/>
          <p:cNvSpPr>
            <a:spLocks/>
          </p:cNvSpPr>
          <p:nvPr userDrawn="1"/>
        </p:nvSpPr>
        <p:spPr bwMode="auto">
          <a:xfrm>
            <a:off x="1581137" y="615663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Freeform 627"/>
          <p:cNvSpPr>
            <a:spLocks/>
          </p:cNvSpPr>
          <p:nvPr userDrawn="1"/>
        </p:nvSpPr>
        <p:spPr bwMode="auto">
          <a:xfrm>
            <a:off x="875695" y="3626327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Freeform 627"/>
          <p:cNvSpPr>
            <a:spLocks/>
          </p:cNvSpPr>
          <p:nvPr userDrawn="1"/>
        </p:nvSpPr>
        <p:spPr bwMode="auto">
          <a:xfrm>
            <a:off x="2588265" y="3695585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Freeform 627"/>
          <p:cNvSpPr>
            <a:spLocks/>
          </p:cNvSpPr>
          <p:nvPr userDrawn="1"/>
        </p:nvSpPr>
        <p:spPr bwMode="auto">
          <a:xfrm>
            <a:off x="3642072" y="534588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Freeform 627"/>
          <p:cNvSpPr>
            <a:spLocks/>
          </p:cNvSpPr>
          <p:nvPr userDrawn="1"/>
        </p:nvSpPr>
        <p:spPr bwMode="auto">
          <a:xfrm>
            <a:off x="1918279" y="534588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Freeform 627"/>
          <p:cNvSpPr>
            <a:spLocks/>
          </p:cNvSpPr>
          <p:nvPr userDrawn="1"/>
        </p:nvSpPr>
        <p:spPr bwMode="auto">
          <a:xfrm>
            <a:off x="7963030" y="103852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Freeform 627"/>
          <p:cNvSpPr>
            <a:spLocks/>
          </p:cNvSpPr>
          <p:nvPr userDrawn="1"/>
        </p:nvSpPr>
        <p:spPr bwMode="auto">
          <a:xfrm>
            <a:off x="6781930" y="903788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Freeform 627"/>
          <p:cNvSpPr>
            <a:spLocks/>
          </p:cNvSpPr>
          <p:nvPr userDrawn="1"/>
        </p:nvSpPr>
        <p:spPr bwMode="auto">
          <a:xfrm>
            <a:off x="8951132" y="3196037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" name="Freeform 627"/>
          <p:cNvSpPr>
            <a:spLocks/>
          </p:cNvSpPr>
          <p:nvPr userDrawn="1"/>
        </p:nvSpPr>
        <p:spPr bwMode="auto">
          <a:xfrm>
            <a:off x="9438268" y="5020230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" name="Freeform 627"/>
          <p:cNvSpPr>
            <a:spLocks/>
          </p:cNvSpPr>
          <p:nvPr userDrawn="1"/>
        </p:nvSpPr>
        <p:spPr bwMode="auto">
          <a:xfrm>
            <a:off x="10338077" y="265813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" name="Freeform 627"/>
          <p:cNvSpPr>
            <a:spLocks/>
          </p:cNvSpPr>
          <p:nvPr userDrawn="1"/>
        </p:nvSpPr>
        <p:spPr bwMode="auto">
          <a:xfrm>
            <a:off x="10294816" y="6080753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" name="Freeform 627"/>
          <p:cNvSpPr>
            <a:spLocks/>
          </p:cNvSpPr>
          <p:nvPr userDrawn="1"/>
        </p:nvSpPr>
        <p:spPr bwMode="auto">
          <a:xfrm>
            <a:off x="10349310" y="3764843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Freeform 627"/>
          <p:cNvSpPr>
            <a:spLocks/>
          </p:cNvSpPr>
          <p:nvPr userDrawn="1"/>
        </p:nvSpPr>
        <p:spPr bwMode="auto">
          <a:xfrm>
            <a:off x="8052891" y="5390635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Freeform 627"/>
          <p:cNvSpPr>
            <a:spLocks/>
          </p:cNvSpPr>
          <p:nvPr userDrawn="1"/>
        </p:nvSpPr>
        <p:spPr bwMode="auto">
          <a:xfrm>
            <a:off x="4831828" y="295516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" name="Freeform 627"/>
          <p:cNvSpPr>
            <a:spLocks/>
          </p:cNvSpPr>
          <p:nvPr userDrawn="1"/>
        </p:nvSpPr>
        <p:spPr bwMode="auto">
          <a:xfrm>
            <a:off x="6218773" y="2417261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Freeform 627"/>
          <p:cNvSpPr>
            <a:spLocks/>
          </p:cNvSpPr>
          <p:nvPr userDrawn="1"/>
        </p:nvSpPr>
        <p:spPr bwMode="auto">
          <a:xfrm>
            <a:off x="6230006" y="3523970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Freeform 627"/>
          <p:cNvSpPr>
            <a:spLocks/>
          </p:cNvSpPr>
          <p:nvPr userDrawn="1"/>
        </p:nvSpPr>
        <p:spPr bwMode="auto">
          <a:xfrm>
            <a:off x="5464243" y="437200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" name="Freeform 627"/>
          <p:cNvSpPr>
            <a:spLocks/>
          </p:cNvSpPr>
          <p:nvPr userDrawn="1"/>
        </p:nvSpPr>
        <p:spPr bwMode="auto">
          <a:xfrm>
            <a:off x="7289338" y="302070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" name="Freeform 627"/>
          <p:cNvSpPr>
            <a:spLocks/>
          </p:cNvSpPr>
          <p:nvPr userDrawn="1"/>
        </p:nvSpPr>
        <p:spPr bwMode="auto">
          <a:xfrm>
            <a:off x="6160748" y="554811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0" name="组 29"/>
          <p:cNvGrpSpPr/>
          <p:nvPr userDrawn="1"/>
        </p:nvGrpSpPr>
        <p:grpSpPr>
          <a:xfrm>
            <a:off x="-684290" y="335436"/>
            <a:ext cx="6148832" cy="6148832"/>
            <a:chOff x="3711331" y="829041"/>
            <a:chExt cx="4392018" cy="4392018"/>
          </a:xfrm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542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591 w 10000"/>
                <a:gd name="connsiteY0" fmla="*/ 6734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591 w 10000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8838 w 10193"/>
                <a:gd name="connsiteY68" fmla="*/ 8791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824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454 w 10193"/>
                <a:gd name="connsiteY65" fmla="*/ 844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401 w 10193"/>
                <a:gd name="connsiteY61" fmla="*/ 682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3" name="组合 9"/>
          <p:cNvGrpSpPr/>
          <p:nvPr userDrawn="1"/>
        </p:nvGrpSpPr>
        <p:grpSpPr>
          <a:xfrm rot="10800000" flipH="1" flipV="1">
            <a:off x="4866" y="4616647"/>
            <a:ext cx="9288445" cy="2248311"/>
            <a:chOff x="2" y="4661198"/>
            <a:chExt cx="9075645" cy="2196802"/>
          </a:xfrm>
        </p:grpSpPr>
        <p:sp>
          <p:nvSpPr>
            <p:cNvPr id="34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35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36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982409" y="2461801"/>
            <a:ext cx="4531522" cy="94805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6982409" y="2005969"/>
            <a:ext cx="4531522" cy="36872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04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rgbClr val="002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0" y="247362"/>
            <a:ext cx="3864233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914400"/>
            <a:endParaRPr lang="en-US" altLang="zh-CN" dirty="0">
              <a:solidFill>
                <a:srgbClr val="FFFFFF"/>
              </a:solidFill>
            </a:endParaRPr>
          </a:p>
          <a:p>
            <a:pPr defTabSz="914400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040354" y="247362"/>
            <a:ext cx="331184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547659" y="247362"/>
            <a:ext cx="195172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-12275" y="247363"/>
            <a:ext cx="3876507" cy="41396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TLTLE HERE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61330"/>
            <a:ext cx="3864232" cy="4170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grpSp>
        <p:nvGrpSpPr>
          <p:cNvPr id="7" name="组合 9"/>
          <p:cNvGrpSpPr/>
          <p:nvPr userDrawn="1"/>
        </p:nvGrpSpPr>
        <p:grpSpPr>
          <a:xfrm flipH="1" flipV="1">
            <a:off x="7718344" y="-4526"/>
            <a:ext cx="4473655" cy="1082869"/>
            <a:chOff x="2" y="4661198"/>
            <a:chExt cx="9075645" cy="2196802"/>
          </a:xfrm>
        </p:grpSpPr>
        <p:sp>
          <p:nvSpPr>
            <p:cNvPr id="9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0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20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392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4" r:id="rId3"/>
    <p:sldLayoutId id="2147483692" r:id="rId4"/>
    <p:sldLayoutId id="2147483693" r:id="rId5"/>
    <p:sldLayoutId id="2147483689" r:id="rId6"/>
    <p:sldLayoutId id="2147483691" r:id="rId7"/>
    <p:sldLayoutId id="2147483686" r:id="rId8"/>
    <p:sldLayoutId id="214748369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96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可爱多彩</a:t>
            </a:r>
            <a:r>
              <a:rPr lang="zh-CN" altLang="en-US" dirty="0"/>
              <a:t>项目策划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BUSINESS PLAN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报告人：</a:t>
            </a:r>
            <a:r>
              <a:rPr kumimoji="1" lang="en-US" altLang="zh-CN" dirty="0"/>
              <a:t>Jane Doe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>
                <a:latin typeface="Century Gothic"/>
                <a:ea typeface="微软雅黑" panose="020B0503020204020204" pitchFamily="34" charset="-122"/>
              </a:rPr>
              <a:t>PRESENTED</a:t>
            </a:r>
            <a:r>
              <a:rPr kumimoji="1" lang="zh-CN" altLang="en-US" dirty="0">
                <a:latin typeface="Century Gothic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Century Gothic"/>
                <a:ea typeface="微软雅黑" panose="020B0503020204020204" pitchFamily="34" charset="-122"/>
              </a:rPr>
              <a:t>BY</a:t>
            </a:r>
            <a:r>
              <a:rPr kumimoji="1" lang="zh-CN" altLang="en-US" dirty="0">
                <a:latin typeface="Century Gothic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Century Gothic"/>
                <a:ea typeface="微软雅黑" panose="020B0503020204020204" pitchFamily="34" charset="-122"/>
              </a:rPr>
              <a:t>OfficePLUS</a:t>
            </a:r>
            <a:endParaRPr kumimoji="1" lang="zh-CN" altLang="en-US" dirty="0"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公司名称：</a:t>
            </a:r>
            <a:r>
              <a:rPr lang="en-US" altLang="zh-CN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54111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作品概述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/>
        </p:blipFill>
        <p:spPr>
          <a:xfrm>
            <a:off x="1162354" y="1500415"/>
            <a:ext cx="2945189" cy="2208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文本框 9"/>
          <p:cNvSpPr txBox="1"/>
          <p:nvPr/>
        </p:nvSpPr>
        <p:spPr>
          <a:xfrm>
            <a:off x="1162354" y="3864900"/>
            <a:ext cx="294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11" name="文本框 14"/>
          <p:cNvSpPr txBox="1"/>
          <p:nvPr/>
        </p:nvSpPr>
        <p:spPr>
          <a:xfrm>
            <a:off x="1162354" y="4363608"/>
            <a:ext cx="294519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anose="020B0503020204020204" pitchFamily="34" charset="-122"/>
              </a:rPr>
              <a:t>更换图片方法：点击图片后右键，选择“更改图片”即可。</a:t>
            </a:r>
            <a:r>
              <a: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面板中可以对字体、字号、颜色、行距等进行修改。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/>
        </p:blipFill>
        <p:spPr>
          <a:xfrm>
            <a:off x="4493382" y="1500415"/>
            <a:ext cx="2945189" cy="2208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文本框 12"/>
          <p:cNvSpPr txBox="1"/>
          <p:nvPr/>
        </p:nvSpPr>
        <p:spPr>
          <a:xfrm>
            <a:off x="4493382" y="3864900"/>
            <a:ext cx="294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14" name="文本框 14"/>
          <p:cNvSpPr txBox="1"/>
          <p:nvPr/>
        </p:nvSpPr>
        <p:spPr>
          <a:xfrm>
            <a:off x="4493382" y="4363608"/>
            <a:ext cx="294519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anose="020B0503020204020204" pitchFamily="34" charset="-122"/>
              </a:rPr>
              <a:t>更换图片方法：点击图片后右键，选择“更改图片”即可。</a:t>
            </a:r>
            <a:r>
              <a: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面板中可以对字体、字号、颜色、行距等进行修改。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/>
        </p:blipFill>
        <p:spPr>
          <a:xfrm>
            <a:off x="7824411" y="1500415"/>
            <a:ext cx="2945189" cy="2208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文本框 15"/>
          <p:cNvSpPr txBox="1"/>
          <p:nvPr/>
        </p:nvSpPr>
        <p:spPr>
          <a:xfrm>
            <a:off x="7824411" y="3864900"/>
            <a:ext cx="294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17" name="文本框 14"/>
          <p:cNvSpPr txBox="1"/>
          <p:nvPr/>
        </p:nvSpPr>
        <p:spPr>
          <a:xfrm>
            <a:off x="7824411" y="4363608"/>
            <a:ext cx="294519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anose="020B0503020204020204" pitchFamily="34" charset="-122"/>
              </a:rPr>
              <a:t>更换图片方法：点击图片后右键，选择“更改图片”即可。</a:t>
            </a:r>
            <a:r>
              <a: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面板中可以对字体、字号、颜色、行距等进行修改。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制作过程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b="1" dirty="0"/>
              <a:t>CHAPTER</a:t>
            </a:r>
            <a:r>
              <a:rPr lang="zh-CN" altLang="en-US" b="1" dirty="0"/>
              <a:t> </a:t>
            </a:r>
            <a:r>
              <a:rPr lang="en-US" altLang="zh-CN" b="1" dirty="0"/>
              <a:t>03</a:t>
            </a:r>
            <a:endParaRPr lang="zh-CN" altLang="en-US" b="1" dirty="0"/>
          </a:p>
        </p:txBody>
      </p:sp>
      <p:grpSp>
        <p:nvGrpSpPr>
          <p:cNvPr id="4" name="组合 220"/>
          <p:cNvGrpSpPr/>
          <p:nvPr/>
        </p:nvGrpSpPr>
        <p:grpSpPr>
          <a:xfrm>
            <a:off x="8822954" y="2061366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5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6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25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制作过程</a:t>
            </a:r>
          </a:p>
        </p:txBody>
      </p:sp>
      <p:grpSp>
        <p:nvGrpSpPr>
          <p:cNvPr id="18" name="组 17"/>
          <p:cNvGrpSpPr/>
          <p:nvPr/>
        </p:nvGrpSpPr>
        <p:grpSpPr>
          <a:xfrm rot="10800000" flipV="1">
            <a:off x="5453931" y="4447034"/>
            <a:ext cx="6063741" cy="1283832"/>
            <a:chOff x="1592344" y="2093574"/>
            <a:chExt cx="8269462" cy="1750833"/>
          </a:xfrm>
          <a:solidFill>
            <a:schemeClr val="accent2"/>
          </a:solidFill>
        </p:grpSpPr>
        <p:sp>
          <p:nvSpPr>
            <p:cNvPr id="19" name="空心弧 18"/>
            <p:cNvSpPr/>
            <p:nvPr/>
          </p:nvSpPr>
          <p:spPr>
            <a:xfrm rot="16200000">
              <a:off x="1592344" y="2093578"/>
              <a:ext cx="1508789" cy="1508789"/>
            </a:xfrm>
            <a:prstGeom prst="blockArc">
              <a:avLst>
                <a:gd name="adj1" fmla="val 10800000"/>
                <a:gd name="adj2" fmla="val 79210"/>
                <a:gd name="adj3" fmla="val 16501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334820" y="3357103"/>
              <a:ext cx="1374202" cy="24526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50239" y="2093574"/>
              <a:ext cx="7511567" cy="25217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三角形 21"/>
            <p:cNvSpPr/>
            <p:nvPr/>
          </p:nvSpPr>
          <p:spPr>
            <a:xfrm rot="5400000">
              <a:off x="3436595" y="3281641"/>
              <a:ext cx="729343" cy="3961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flipV="1">
            <a:off x="189488" y="3526728"/>
            <a:ext cx="7434251" cy="1281296"/>
            <a:chOff x="1592344" y="1854993"/>
            <a:chExt cx="10138502" cy="1747375"/>
          </a:xfrm>
          <a:solidFill>
            <a:schemeClr val="accent3"/>
          </a:solidFill>
        </p:grpSpPr>
        <p:sp>
          <p:nvSpPr>
            <p:cNvPr id="24" name="空心弧 23"/>
            <p:cNvSpPr/>
            <p:nvPr/>
          </p:nvSpPr>
          <p:spPr>
            <a:xfrm rot="16200000">
              <a:off x="1592344" y="2093578"/>
              <a:ext cx="1508789" cy="1508789"/>
            </a:xfrm>
            <a:prstGeom prst="blockArc">
              <a:avLst>
                <a:gd name="adj1" fmla="val 10800000"/>
                <a:gd name="adj2" fmla="val 79210"/>
                <a:gd name="adj3" fmla="val 16501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334820" y="3357103"/>
              <a:ext cx="883714" cy="24526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350235" y="2093575"/>
              <a:ext cx="8984422" cy="252177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7" name="三角形 26"/>
            <p:cNvSpPr/>
            <p:nvPr/>
          </p:nvSpPr>
          <p:spPr>
            <a:xfrm rot="5400000">
              <a:off x="11168080" y="2021570"/>
              <a:ext cx="729343" cy="3961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443305" y="3773329"/>
            <a:ext cx="598714" cy="598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en-US" altLang="zh-CN" sz="3600" b="1" dirty="0">
                <a:solidFill>
                  <a:srgbClr val="002A3B"/>
                </a:solidFill>
              </a:rPr>
              <a:t>3</a:t>
            </a:r>
            <a:endParaRPr kumimoji="1" lang="zh-CN" altLang="en-US" sz="3600" b="1" dirty="0">
              <a:solidFill>
                <a:srgbClr val="002A3B"/>
              </a:solidFill>
            </a:endParaRPr>
          </a:p>
        </p:txBody>
      </p:sp>
      <p:grpSp>
        <p:nvGrpSpPr>
          <p:cNvPr id="29" name="组 28"/>
          <p:cNvGrpSpPr/>
          <p:nvPr/>
        </p:nvGrpSpPr>
        <p:grpSpPr>
          <a:xfrm rot="10800000">
            <a:off x="784574" y="2592794"/>
            <a:ext cx="6354255" cy="1281296"/>
            <a:chOff x="1592344" y="1854993"/>
            <a:chExt cx="8665652" cy="1747375"/>
          </a:xfrm>
          <a:solidFill>
            <a:schemeClr val="accent4"/>
          </a:solidFill>
        </p:grpSpPr>
        <p:sp>
          <p:nvSpPr>
            <p:cNvPr id="30" name="空心弧 29"/>
            <p:cNvSpPr/>
            <p:nvPr/>
          </p:nvSpPr>
          <p:spPr>
            <a:xfrm rot="16200000">
              <a:off x="1592344" y="2093578"/>
              <a:ext cx="1508789" cy="1508789"/>
            </a:xfrm>
            <a:prstGeom prst="blockArc">
              <a:avLst>
                <a:gd name="adj1" fmla="val 10800000"/>
                <a:gd name="adj2" fmla="val 79210"/>
                <a:gd name="adj3" fmla="val 16501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334820" y="3357103"/>
              <a:ext cx="1374202" cy="24526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50239" y="2093574"/>
              <a:ext cx="7511567" cy="25217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3" name="三角形 32"/>
            <p:cNvSpPr/>
            <p:nvPr/>
          </p:nvSpPr>
          <p:spPr>
            <a:xfrm rot="5400000">
              <a:off x="9695230" y="2021570"/>
              <a:ext cx="729343" cy="3961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5042299" y="1669757"/>
            <a:ext cx="7143738" cy="1271610"/>
            <a:chOff x="1592344" y="2093575"/>
            <a:chExt cx="9742313" cy="1734165"/>
          </a:xfrm>
          <a:solidFill>
            <a:schemeClr val="accent1"/>
          </a:solidFill>
        </p:grpSpPr>
        <p:sp>
          <p:nvSpPr>
            <p:cNvPr id="35" name="空心弧 34"/>
            <p:cNvSpPr/>
            <p:nvPr/>
          </p:nvSpPr>
          <p:spPr>
            <a:xfrm rot="16200000">
              <a:off x="1592344" y="2093578"/>
              <a:ext cx="1508789" cy="1508789"/>
            </a:xfrm>
            <a:prstGeom prst="blockArc">
              <a:avLst>
                <a:gd name="adj1" fmla="val 10800000"/>
                <a:gd name="adj2" fmla="val 79210"/>
                <a:gd name="adj3" fmla="val 16501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334820" y="3357103"/>
              <a:ext cx="883714" cy="24526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50235" y="2093575"/>
              <a:ext cx="8984422" cy="252177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三角形 38"/>
            <p:cNvSpPr/>
            <p:nvPr/>
          </p:nvSpPr>
          <p:spPr>
            <a:xfrm rot="5400000">
              <a:off x="2967646" y="3264974"/>
              <a:ext cx="729343" cy="3961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" name="椭圆 39"/>
          <p:cNvSpPr/>
          <p:nvPr/>
        </p:nvSpPr>
        <p:spPr>
          <a:xfrm>
            <a:off x="5296116" y="1919695"/>
            <a:ext cx="598714" cy="598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en-US" altLang="zh-CN" sz="3600" b="1" dirty="0">
                <a:solidFill>
                  <a:srgbClr val="002A3B"/>
                </a:solidFill>
              </a:rPr>
              <a:t>1</a:t>
            </a:r>
            <a:endParaRPr kumimoji="1" lang="zh-CN" altLang="en-US" sz="3600" b="1" dirty="0">
              <a:solidFill>
                <a:srgbClr val="002A3B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/>
        </p:blipFill>
        <p:spPr>
          <a:xfrm>
            <a:off x="551989" y="1555960"/>
            <a:ext cx="1868714" cy="1401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2" name="文本框 41"/>
          <p:cNvSpPr txBox="1"/>
          <p:nvPr/>
        </p:nvSpPr>
        <p:spPr>
          <a:xfrm>
            <a:off x="2656062" y="1651969"/>
            <a:ext cx="2053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6">
              <a:defRPr/>
            </a:pPr>
            <a:r>
              <a:rPr kumimoji="1" lang="zh-CN" altLang="en-US" sz="1400" b="1" kern="0" dirty="0">
                <a:solidFill>
                  <a:schemeClr val="accent1"/>
                </a:solidFill>
              </a:rPr>
              <a:t>点击此处添加标题</a:t>
            </a:r>
          </a:p>
        </p:txBody>
      </p:sp>
      <p:sp>
        <p:nvSpPr>
          <p:cNvPr id="43" name="文本框 14"/>
          <p:cNvSpPr txBox="1"/>
          <p:nvPr/>
        </p:nvSpPr>
        <p:spPr>
          <a:xfrm>
            <a:off x="2656062" y="2000297"/>
            <a:ext cx="2053531" cy="8125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anose="020B0503020204020204" pitchFamily="34" charset="-122"/>
              </a:rPr>
              <a:t>更换图片方法：点击图片后右键，选择“更改图片”即可。</a:t>
            </a:r>
            <a:r>
              <a: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点击此处添加文本信息。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295037" y="2842559"/>
            <a:ext cx="598714" cy="5987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en-US" altLang="zh-CN" sz="3600" b="1" dirty="0">
                <a:solidFill>
                  <a:srgbClr val="002A3B"/>
                </a:solidFill>
              </a:rPr>
              <a:t>2</a:t>
            </a:r>
            <a:endParaRPr kumimoji="1" lang="zh-CN" altLang="en-US" sz="3600" b="1" dirty="0">
              <a:solidFill>
                <a:srgbClr val="002A3B"/>
              </a:solidFill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/>
        </p:blipFill>
        <p:spPr>
          <a:xfrm>
            <a:off x="7471967" y="2441148"/>
            <a:ext cx="1868714" cy="1401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6" name="文本框 45"/>
          <p:cNvSpPr txBox="1"/>
          <p:nvPr/>
        </p:nvSpPr>
        <p:spPr>
          <a:xfrm>
            <a:off x="9576040" y="2537157"/>
            <a:ext cx="2053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6">
              <a:defRPr/>
            </a:pPr>
            <a:r>
              <a:rPr kumimoji="1" lang="zh-CN" altLang="en-US" sz="1400" b="1" kern="0">
                <a:solidFill>
                  <a:schemeClr val="accent5"/>
                </a:solidFill>
              </a:rPr>
              <a:t>点击此处添加标题</a:t>
            </a:r>
          </a:p>
        </p:txBody>
      </p:sp>
      <p:sp>
        <p:nvSpPr>
          <p:cNvPr id="47" name="文本框 14"/>
          <p:cNvSpPr txBox="1"/>
          <p:nvPr/>
        </p:nvSpPr>
        <p:spPr>
          <a:xfrm>
            <a:off x="9576040" y="2885485"/>
            <a:ext cx="2053531" cy="8125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anose="020B0503020204020204" pitchFamily="34" charset="-122"/>
              </a:rPr>
              <a:t>更换图片方法：点击图片后右键，选择“更改图片”即可。</a:t>
            </a:r>
            <a:r>
              <a: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点击此处添加文本信息。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/>
        </p:blipFill>
        <p:spPr>
          <a:xfrm>
            <a:off x="787348" y="4873173"/>
            <a:ext cx="1868714" cy="1401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9" name="文本框 48"/>
          <p:cNvSpPr txBox="1"/>
          <p:nvPr/>
        </p:nvSpPr>
        <p:spPr>
          <a:xfrm>
            <a:off x="2891421" y="4969182"/>
            <a:ext cx="2053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6">
              <a:defRPr/>
            </a:pPr>
            <a:r>
              <a:rPr kumimoji="1" lang="zh-CN" altLang="en-US" sz="1400" b="1" kern="0" dirty="0">
                <a:solidFill>
                  <a:schemeClr val="accent3"/>
                </a:solidFill>
              </a:rPr>
              <a:t>点击此处添加标题</a:t>
            </a:r>
          </a:p>
        </p:txBody>
      </p:sp>
      <p:sp>
        <p:nvSpPr>
          <p:cNvPr id="50" name="文本框 14"/>
          <p:cNvSpPr txBox="1"/>
          <p:nvPr/>
        </p:nvSpPr>
        <p:spPr>
          <a:xfrm>
            <a:off x="2891421" y="5317510"/>
            <a:ext cx="2053531" cy="8125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anose="020B0503020204020204" pitchFamily="34" charset="-122"/>
              </a:rPr>
              <a:t>更换图片方法：点击图片后右键，选择“更改图片”即可。</a:t>
            </a:r>
            <a:r>
              <a: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点击此处添加文本信息。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0682984" y="4698056"/>
            <a:ext cx="598714" cy="598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en-US" altLang="zh-CN" sz="3600" b="1" dirty="0">
                <a:solidFill>
                  <a:srgbClr val="002A3B"/>
                </a:solidFill>
              </a:rPr>
              <a:t>4</a:t>
            </a:r>
            <a:endParaRPr kumimoji="1" lang="zh-CN" altLang="en-US" sz="3600" b="1" dirty="0">
              <a:solidFill>
                <a:srgbClr val="002A3B"/>
              </a:solidFill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/>
        </p:blipFill>
        <p:spPr>
          <a:xfrm>
            <a:off x="5463358" y="4873173"/>
            <a:ext cx="1868714" cy="1401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3" name="文本框 52"/>
          <p:cNvSpPr txBox="1"/>
          <p:nvPr/>
        </p:nvSpPr>
        <p:spPr>
          <a:xfrm>
            <a:off x="7567431" y="4969182"/>
            <a:ext cx="2053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6">
              <a:defRPr/>
            </a:pPr>
            <a:r>
              <a:rPr kumimoji="1" lang="zh-CN" altLang="en-US" sz="1400" b="1" kern="0" dirty="0">
                <a:solidFill>
                  <a:schemeClr val="accent2"/>
                </a:solidFill>
              </a:rPr>
              <a:t>点击此处添加标题</a:t>
            </a:r>
          </a:p>
        </p:txBody>
      </p:sp>
      <p:sp>
        <p:nvSpPr>
          <p:cNvPr id="54" name="文本框 14"/>
          <p:cNvSpPr txBox="1"/>
          <p:nvPr/>
        </p:nvSpPr>
        <p:spPr>
          <a:xfrm>
            <a:off x="7567431" y="5317510"/>
            <a:ext cx="2053531" cy="8125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anose="020B0503020204020204" pitchFamily="34" charset="-122"/>
              </a:rPr>
              <a:t>更换图片方法：点击图片后右键，选择“更改图片”即可。</a:t>
            </a:r>
            <a:r>
              <a: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点击此处添加文本信息。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02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制作过程</a:t>
            </a:r>
          </a:p>
        </p:txBody>
      </p:sp>
      <p:sp>
        <p:nvSpPr>
          <p:cNvPr id="55" name="下弧形箭头 54"/>
          <p:cNvSpPr/>
          <p:nvPr/>
        </p:nvSpPr>
        <p:spPr>
          <a:xfrm>
            <a:off x="1117495" y="1479075"/>
            <a:ext cx="2008557" cy="80169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1600">
              <a:solidFill>
                <a:srgbClr val="000000"/>
              </a:solidFill>
            </a:endParaRPr>
          </a:p>
        </p:txBody>
      </p:sp>
      <p:grpSp>
        <p:nvGrpSpPr>
          <p:cNvPr id="56" name="组 55"/>
          <p:cNvGrpSpPr/>
          <p:nvPr/>
        </p:nvGrpSpPr>
        <p:grpSpPr>
          <a:xfrm>
            <a:off x="1279320" y="2218431"/>
            <a:ext cx="1684909" cy="1684908"/>
            <a:chOff x="989034" y="2363574"/>
            <a:chExt cx="1684909" cy="1684908"/>
          </a:xfrm>
        </p:grpSpPr>
        <p:sp>
          <p:nvSpPr>
            <p:cNvPr id="57" name="单圆角矩形 56"/>
            <p:cNvSpPr/>
            <p:nvPr/>
          </p:nvSpPr>
          <p:spPr>
            <a:xfrm rot="18900000">
              <a:off x="989034" y="2363574"/>
              <a:ext cx="1684909" cy="1684908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430641" y="2392478"/>
              <a:ext cx="8016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kumimoji="1" lang="en-US" altLang="zh-CN" sz="9600" b="1" dirty="0">
                  <a:solidFill>
                    <a:srgbClr val="FFFFFF"/>
                  </a:solidFill>
                </a:rPr>
                <a:t>1</a:t>
              </a:r>
              <a:endParaRPr kumimoji="1" lang="zh-CN" altLang="en-US" sz="96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930364" y="4775300"/>
            <a:ext cx="238282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anose="020B0503020204020204" pitchFamily="3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标题数字等都可以通过点击和重新输入进行更改。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30364" y="4344107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1"/>
                </a:solidFill>
                <a:cs typeface="Impact"/>
              </a:rPr>
              <a:t>点击此处添加标题</a:t>
            </a:r>
          </a:p>
        </p:txBody>
      </p:sp>
      <p:sp>
        <p:nvSpPr>
          <p:cNvPr id="61" name="下弧形箭头 60"/>
          <p:cNvSpPr/>
          <p:nvPr/>
        </p:nvSpPr>
        <p:spPr>
          <a:xfrm rot="10800000" flipH="1">
            <a:off x="3699211" y="3101649"/>
            <a:ext cx="2008557" cy="801690"/>
          </a:xfrm>
          <a:prstGeom prst="curved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1600">
              <a:solidFill>
                <a:srgbClr val="000000"/>
              </a:solidFill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3861034" y="1449924"/>
            <a:ext cx="1684909" cy="1714060"/>
            <a:chOff x="3570748" y="1595067"/>
            <a:chExt cx="1684909" cy="1714060"/>
          </a:xfrm>
        </p:grpSpPr>
        <p:sp>
          <p:nvSpPr>
            <p:cNvPr id="63" name="单圆角矩形 62"/>
            <p:cNvSpPr/>
            <p:nvPr/>
          </p:nvSpPr>
          <p:spPr>
            <a:xfrm rot="8100000">
              <a:off x="3570748" y="1624219"/>
              <a:ext cx="1684909" cy="1684908"/>
            </a:xfrm>
            <a:prstGeom prst="round1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1600">
                <a:solidFill>
                  <a:srgbClr val="FFFFFF"/>
                </a:solidFill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012356" y="1595067"/>
              <a:ext cx="8016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kumimoji="1" lang="en-US" altLang="zh-CN" sz="9600" b="1" dirty="0">
                  <a:solidFill>
                    <a:srgbClr val="FFFFFF"/>
                  </a:solidFill>
                </a:rPr>
                <a:t>2</a:t>
              </a:r>
              <a:endParaRPr kumimoji="1" lang="zh-CN" altLang="en-US" sz="96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3512078" y="4775300"/>
            <a:ext cx="238282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anose="020B0503020204020204" pitchFamily="3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标题数字等都可以通过点击和重新输入进行更改。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512078" y="4344107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2"/>
                </a:solidFill>
                <a:cs typeface="Impact"/>
              </a:rPr>
              <a:t>点击此处添加标题</a:t>
            </a:r>
          </a:p>
        </p:txBody>
      </p:sp>
      <p:sp>
        <p:nvSpPr>
          <p:cNvPr id="67" name="下弧形箭头 66"/>
          <p:cNvSpPr/>
          <p:nvPr/>
        </p:nvSpPr>
        <p:spPr>
          <a:xfrm>
            <a:off x="6280926" y="1479075"/>
            <a:ext cx="2008557" cy="801690"/>
          </a:xfrm>
          <a:prstGeom prst="curved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1600">
              <a:solidFill>
                <a:srgbClr val="000000"/>
              </a:solidFill>
            </a:endParaRPr>
          </a:p>
        </p:txBody>
      </p:sp>
      <p:grpSp>
        <p:nvGrpSpPr>
          <p:cNvPr id="68" name="组 67"/>
          <p:cNvGrpSpPr/>
          <p:nvPr/>
        </p:nvGrpSpPr>
        <p:grpSpPr>
          <a:xfrm>
            <a:off x="6442751" y="2218430"/>
            <a:ext cx="1684909" cy="1684909"/>
            <a:chOff x="6152465" y="2363573"/>
            <a:chExt cx="1684909" cy="1684909"/>
          </a:xfrm>
        </p:grpSpPr>
        <p:sp>
          <p:nvSpPr>
            <p:cNvPr id="69" name="单圆角矩形 68"/>
            <p:cNvSpPr/>
            <p:nvPr/>
          </p:nvSpPr>
          <p:spPr>
            <a:xfrm rot="18900000">
              <a:off x="6152465" y="2363573"/>
              <a:ext cx="1684909" cy="1684909"/>
            </a:xfrm>
            <a:prstGeom prst="round1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1600">
                <a:solidFill>
                  <a:srgbClr val="FFFFFF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582572" y="2382731"/>
              <a:ext cx="8016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kumimoji="1" lang="en-US" altLang="zh-CN" sz="9600" b="1" dirty="0">
                  <a:solidFill>
                    <a:srgbClr val="FFFFFF"/>
                  </a:solidFill>
                </a:rPr>
                <a:t>3</a:t>
              </a:r>
              <a:endParaRPr kumimoji="1" lang="zh-CN" altLang="en-US" sz="96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6093795" y="4775300"/>
            <a:ext cx="238282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anose="020B0503020204020204" pitchFamily="3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标题数字等都可以通过点击和重新输入进行更改。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6093795" y="4344107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3"/>
                </a:solidFill>
                <a:cs typeface="Impact"/>
              </a:rPr>
              <a:t>点击此处添加标题</a:t>
            </a:r>
          </a:p>
        </p:txBody>
      </p:sp>
      <p:sp>
        <p:nvSpPr>
          <p:cNvPr id="73" name="下弧形箭头 72"/>
          <p:cNvSpPr/>
          <p:nvPr/>
        </p:nvSpPr>
        <p:spPr>
          <a:xfrm rot="10800000" flipH="1">
            <a:off x="8862643" y="3101649"/>
            <a:ext cx="2008557" cy="801690"/>
          </a:xfrm>
          <a:prstGeom prst="curved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1600">
              <a:solidFill>
                <a:srgbClr val="000000"/>
              </a:solidFill>
            </a:endParaRPr>
          </a:p>
        </p:txBody>
      </p:sp>
      <p:grpSp>
        <p:nvGrpSpPr>
          <p:cNvPr id="74" name="组 73"/>
          <p:cNvGrpSpPr/>
          <p:nvPr/>
        </p:nvGrpSpPr>
        <p:grpSpPr>
          <a:xfrm>
            <a:off x="9024466" y="1440177"/>
            <a:ext cx="1684909" cy="1723807"/>
            <a:chOff x="8734180" y="1585320"/>
            <a:chExt cx="1684909" cy="1723807"/>
          </a:xfrm>
        </p:grpSpPr>
        <p:sp>
          <p:nvSpPr>
            <p:cNvPr id="75" name="单圆角矩形 74"/>
            <p:cNvSpPr/>
            <p:nvPr/>
          </p:nvSpPr>
          <p:spPr>
            <a:xfrm rot="8100000">
              <a:off x="8734180" y="1624218"/>
              <a:ext cx="1684909" cy="1684909"/>
            </a:xfrm>
            <a:prstGeom prst="round1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1600">
                <a:solidFill>
                  <a:srgbClr val="FFFFFF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9164287" y="1585320"/>
              <a:ext cx="8016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kumimoji="1" lang="en-US" altLang="zh-CN" sz="9600" b="1" dirty="0">
                  <a:solidFill>
                    <a:srgbClr val="FFFFFF"/>
                  </a:solidFill>
                </a:rPr>
                <a:t>4</a:t>
              </a:r>
              <a:endParaRPr kumimoji="1" lang="zh-CN" altLang="en-US" sz="96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8675509" y="4775300"/>
            <a:ext cx="238282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anose="020B0503020204020204" pitchFamily="3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标题数字等都可以通过点击和重新输入进行更改。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8675509" y="4344107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5"/>
                </a:solidFill>
                <a:cs typeface="Impact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制作过程</a:t>
            </a:r>
          </a:p>
        </p:txBody>
      </p:sp>
      <p:sp>
        <p:nvSpPr>
          <p:cNvPr id="29" name="任意形状 28"/>
          <p:cNvSpPr/>
          <p:nvPr/>
        </p:nvSpPr>
        <p:spPr>
          <a:xfrm>
            <a:off x="638630" y="1457848"/>
            <a:ext cx="3008085" cy="2743200"/>
          </a:xfrm>
          <a:custGeom>
            <a:avLst/>
            <a:gdLst>
              <a:gd name="connsiteX0" fmla="*/ 1371600 w 3008085"/>
              <a:gd name="connsiteY0" fmla="*/ 0 h 2743200"/>
              <a:gd name="connsiteX1" fmla="*/ 2635413 w 3008085"/>
              <a:gd name="connsiteY1" fmla="*/ 837711 h 2743200"/>
              <a:gd name="connsiteX2" fmla="*/ 2659780 w 3008085"/>
              <a:gd name="connsiteY2" fmla="*/ 904286 h 2743200"/>
              <a:gd name="connsiteX3" fmla="*/ 2659920 w 3008085"/>
              <a:gd name="connsiteY3" fmla="*/ 904531 h 2743200"/>
              <a:gd name="connsiteX4" fmla="*/ 2984716 w 3008085"/>
              <a:gd name="connsiteY4" fmla="*/ 1130166 h 2743200"/>
              <a:gd name="connsiteX5" fmla="*/ 3008085 w 3008085"/>
              <a:gd name="connsiteY5" fmla="*/ 1442219 h 2743200"/>
              <a:gd name="connsiteX6" fmla="*/ 2718079 w 3008085"/>
              <a:gd name="connsiteY6" fmla="*/ 1677083 h 2743200"/>
              <a:gd name="connsiteX7" fmla="*/ 2690194 w 3008085"/>
              <a:gd name="connsiteY7" fmla="*/ 1745798 h 2743200"/>
              <a:gd name="connsiteX8" fmla="*/ 2681536 w 3008085"/>
              <a:gd name="connsiteY8" fmla="*/ 1779472 h 2743200"/>
              <a:gd name="connsiteX9" fmla="*/ 2138475 w 3008085"/>
              <a:gd name="connsiteY9" fmla="*/ 2508953 h 2743200"/>
              <a:gd name="connsiteX10" fmla="*/ 2123517 w 3008085"/>
              <a:gd name="connsiteY10" fmla="*/ 2518039 h 2743200"/>
              <a:gd name="connsiteX11" fmla="*/ 2081739 w 3008085"/>
              <a:gd name="connsiteY11" fmla="*/ 2549409 h 2743200"/>
              <a:gd name="connsiteX12" fmla="*/ 1909922 w 3008085"/>
              <a:gd name="connsiteY12" fmla="*/ 2635977 h 2743200"/>
              <a:gd name="connsiteX13" fmla="*/ 1827940 w 3008085"/>
              <a:gd name="connsiteY13" fmla="*/ 2663796 h 2743200"/>
              <a:gd name="connsiteX14" fmla="*/ 1779472 w 3008085"/>
              <a:gd name="connsiteY14" fmla="*/ 2681536 h 2743200"/>
              <a:gd name="connsiteX15" fmla="*/ 1371600 w 3008085"/>
              <a:gd name="connsiteY15" fmla="*/ 2743200 h 2743200"/>
              <a:gd name="connsiteX16" fmla="*/ 0 w 3008085"/>
              <a:gd name="connsiteY16" fmla="*/ 1371600 h 2743200"/>
              <a:gd name="connsiteX17" fmla="*/ 1371600 w 3008085"/>
              <a:gd name="connsiteY17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08085" h="2743200">
                <a:moveTo>
                  <a:pt x="1371600" y="0"/>
                </a:moveTo>
                <a:cubicBezTo>
                  <a:pt x="1939736" y="0"/>
                  <a:pt x="2427193" y="345424"/>
                  <a:pt x="2635413" y="837711"/>
                </a:cubicBezTo>
                <a:lnTo>
                  <a:pt x="2659780" y="904286"/>
                </a:lnTo>
                <a:lnTo>
                  <a:pt x="2659920" y="904531"/>
                </a:lnTo>
                <a:cubicBezTo>
                  <a:pt x="2739818" y="1042726"/>
                  <a:pt x="2786675" y="1097517"/>
                  <a:pt x="2984716" y="1130166"/>
                </a:cubicBezTo>
                <a:lnTo>
                  <a:pt x="3008085" y="1442219"/>
                </a:lnTo>
                <a:cubicBezTo>
                  <a:pt x="2826226" y="1468710"/>
                  <a:pt x="2774586" y="1543083"/>
                  <a:pt x="2718079" y="1677083"/>
                </a:cubicBezTo>
                <a:lnTo>
                  <a:pt x="2690194" y="1745798"/>
                </a:lnTo>
                <a:lnTo>
                  <a:pt x="2681536" y="1779472"/>
                </a:lnTo>
                <a:cubicBezTo>
                  <a:pt x="2588026" y="2080114"/>
                  <a:pt x="2393868" y="2336412"/>
                  <a:pt x="2138475" y="2508953"/>
                </a:cubicBezTo>
                <a:lnTo>
                  <a:pt x="2123517" y="2518039"/>
                </a:lnTo>
                <a:lnTo>
                  <a:pt x="2081739" y="2549409"/>
                </a:lnTo>
                <a:cubicBezTo>
                  <a:pt x="2028340" y="2582798"/>
                  <a:pt x="1971256" y="2611880"/>
                  <a:pt x="1909922" y="2635977"/>
                </a:cubicBezTo>
                <a:lnTo>
                  <a:pt x="1827940" y="2663796"/>
                </a:lnTo>
                <a:lnTo>
                  <a:pt x="1779472" y="2681536"/>
                </a:lnTo>
                <a:cubicBezTo>
                  <a:pt x="1650626" y="2721611"/>
                  <a:pt x="1513634" y="2743200"/>
                  <a:pt x="1371600" y="2743200"/>
                </a:cubicBezTo>
                <a:cubicBezTo>
                  <a:pt x="614086" y="2743200"/>
                  <a:pt x="0" y="2129114"/>
                  <a:pt x="0" y="1371600"/>
                </a:cubicBezTo>
                <a:cubicBezTo>
                  <a:pt x="0" y="614086"/>
                  <a:pt x="614086" y="0"/>
                  <a:pt x="13716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0" name="任意形状 29"/>
          <p:cNvSpPr/>
          <p:nvPr/>
        </p:nvSpPr>
        <p:spPr>
          <a:xfrm flipH="1">
            <a:off x="3447144" y="1457848"/>
            <a:ext cx="3008085" cy="2743200"/>
          </a:xfrm>
          <a:custGeom>
            <a:avLst/>
            <a:gdLst>
              <a:gd name="connsiteX0" fmla="*/ 1371600 w 3008085"/>
              <a:gd name="connsiteY0" fmla="*/ 0 h 2743200"/>
              <a:gd name="connsiteX1" fmla="*/ 2635413 w 3008085"/>
              <a:gd name="connsiteY1" fmla="*/ 837711 h 2743200"/>
              <a:gd name="connsiteX2" fmla="*/ 2659780 w 3008085"/>
              <a:gd name="connsiteY2" fmla="*/ 904286 h 2743200"/>
              <a:gd name="connsiteX3" fmla="*/ 2659920 w 3008085"/>
              <a:gd name="connsiteY3" fmla="*/ 904531 h 2743200"/>
              <a:gd name="connsiteX4" fmla="*/ 2984716 w 3008085"/>
              <a:gd name="connsiteY4" fmla="*/ 1130166 h 2743200"/>
              <a:gd name="connsiteX5" fmla="*/ 3008085 w 3008085"/>
              <a:gd name="connsiteY5" fmla="*/ 1442219 h 2743200"/>
              <a:gd name="connsiteX6" fmla="*/ 2718079 w 3008085"/>
              <a:gd name="connsiteY6" fmla="*/ 1677083 h 2743200"/>
              <a:gd name="connsiteX7" fmla="*/ 2690194 w 3008085"/>
              <a:gd name="connsiteY7" fmla="*/ 1745798 h 2743200"/>
              <a:gd name="connsiteX8" fmla="*/ 2681536 w 3008085"/>
              <a:gd name="connsiteY8" fmla="*/ 1779472 h 2743200"/>
              <a:gd name="connsiteX9" fmla="*/ 2138475 w 3008085"/>
              <a:gd name="connsiteY9" fmla="*/ 2508953 h 2743200"/>
              <a:gd name="connsiteX10" fmla="*/ 2123517 w 3008085"/>
              <a:gd name="connsiteY10" fmla="*/ 2518039 h 2743200"/>
              <a:gd name="connsiteX11" fmla="*/ 2081739 w 3008085"/>
              <a:gd name="connsiteY11" fmla="*/ 2549409 h 2743200"/>
              <a:gd name="connsiteX12" fmla="*/ 1909922 w 3008085"/>
              <a:gd name="connsiteY12" fmla="*/ 2635977 h 2743200"/>
              <a:gd name="connsiteX13" fmla="*/ 1827940 w 3008085"/>
              <a:gd name="connsiteY13" fmla="*/ 2663796 h 2743200"/>
              <a:gd name="connsiteX14" fmla="*/ 1779472 w 3008085"/>
              <a:gd name="connsiteY14" fmla="*/ 2681536 h 2743200"/>
              <a:gd name="connsiteX15" fmla="*/ 1371600 w 3008085"/>
              <a:gd name="connsiteY15" fmla="*/ 2743200 h 2743200"/>
              <a:gd name="connsiteX16" fmla="*/ 0 w 3008085"/>
              <a:gd name="connsiteY16" fmla="*/ 1371600 h 2743200"/>
              <a:gd name="connsiteX17" fmla="*/ 1371600 w 3008085"/>
              <a:gd name="connsiteY17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08085" h="2743200">
                <a:moveTo>
                  <a:pt x="1371600" y="0"/>
                </a:moveTo>
                <a:cubicBezTo>
                  <a:pt x="1939736" y="0"/>
                  <a:pt x="2427193" y="345424"/>
                  <a:pt x="2635413" y="837711"/>
                </a:cubicBezTo>
                <a:lnTo>
                  <a:pt x="2659780" y="904286"/>
                </a:lnTo>
                <a:lnTo>
                  <a:pt x="2659920" y="904531"/>
                </a:lnTo>
                <a:cubicBezTo>
                  <a:pt x="2739818" y="1042726"/>
                  <a:pt x="2786675" y="1097517"/>
                  <a:pt x="2984716" y="1130166"/>
                </a:cubicBezTo>
                <a:lnTo>
                  <a:pt x="3008085" y="1442219"/>
                </a:lnTo>
                <a:cubicBezTo>
                  <a:pt x="2826226" y="1468710"/>
                  <a:pt x="2774586" y="1543083"/>
                  <a:pt x="2718079" y="1677083"/>
                </a:cubicBezTo>
                <a:lnTo>
                  <a:pt x="2690194" y="1745798"/>
                </a:lnTo>
                <a:lnTo>
                  <a:pt x="2681536" y="1779472"/>
                </a:lnTo>
                <a:cubicBezTo>
                  <a:pt x="2588026" y="2080114"/>
                  <a:pt x="2393868" y="2336412"/>
                  <a:pt x="2138475" y="2508953"/>
                </a:cubicBezTo>
                <a:lnTo>
                  <a:pt x="2123517" y="2518039"/>
                </a:lnTo>
                <a:lnTo>
                  <a:pt x="2081739" y="2549409"/>
                </a:lnTo>
                <a:cubicBezTo>
                  <a:pt x="2028340" y="2582798"/>
                  <a:pt x="1971256" y="2611880"/>
                  <a:pt x="1909922" y="2635977"/>
                </a:cubicBezTo>
                <a:lnTo>
                  <a:pt x="1827940" y="2663796"/>
                </a:lnTo>
                <a:lnTo>
                  <a:pt x="1779472" y="2681536"/>
                </a:lnTo>
                <a:cubicBezTo>
                  <a:pt x="1650626" y="2721611"/>
                  <a:pt x="1513634" y="2743200"/>
                  <a:pt x="1371600" y="2743200"/>
                </a:cubicBezTo>
                <a:cubicBezTo>
                  <a:pt x="614086" y="2743200"/>
                  <a:pt x="0" y="2129114"/>
                  <a:pt x="0" y="1371600"/>
                </a:cubicBezTo>
                <a:cubicBezTo>
                  <a:pt x="0" y="614086"/>
                  <a:pt x="614086" y="0"/>
                  <a:pt x="13716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grpSp>
        <p:nvGrpSpPr>
          <p:cNvPr id="31" name="组 30"/>
          <p:cNvGrpSpPr/>
          <p:nvPr/>
        </p:nvGrpSpPr>
        <p:grpSpPr>
          <a:xfrm>
            <a:off x="3882250" y="1619695"/>
            <a:ext cx="5107535" cy="2419506"/>
            <a:chOff x="4056421" y="1799771"/>
            <a:chExt cx="5107535" cy="2419506"/>
          </a:xfrm>
          <a:solidFill>
            <a:schemeClr val="accent2"/>
          </a:solidFill>
        </p:grpSpPr>
        <p:sp>
          <p:nvSpPr>
            <p:cNvPr id="32" name="任意形状 31"/>
            <p:cNvSpPr/>
            <p:nvPr/>
          </p:nvSpPr>
          <p:spPr>
            <a:xfrm rot="10800000" flipH="1">
              <a:off x="4056421" y="1799771"/>
              <a:ext cx="2653134" cy="2419506"/>
            </a:xfrm>
            <a:custGeom>
              <a:avLst/>
              <a:gdLst>
                <a:gd name="connsiteX0" fmla="*/ 1371600 w 3008085"/>
                <a:gd name="connsiteY0" fmla="*/ 0 h 2743200"/>
                <a:gd name="connsiteX1" fmla="*/ 2635413 w 3008085"/>
                <a:gd name="connsiteY1" fmla="*/ 837711 h 2743200"/>
                <a:gd name="connsiteX2" fmla="*/ 2659780 w 3008085"/>
                <a:gd name="connsiteY2" fmla="*/ 904286 h 2743200"/>
                <a:gd name="connsiteX3" fmla="*/ 2659920 w 3008085"/>
                <a:gd name="connsiteY3" fmla="*/ 904531 h 2743200"/>
                <a:gd name="connsiteX4" fmla="*/ 2984716 w 3008085"/>
                <a:gd name="connsiteY4" fmla="*/ 1130166 h 2743200"/>
                <a:gd name="connsiteX5" fmla="*/ 3008085 w 3008085"/>
                <a:gd name="connsiteY5" fmla="*/ 1442219 h 2743200"/>
                <a:gd name="connsiteX6" fmla="*/ 2718079 w 3008085"/>
                <a:gd name="connsiteY6" fmla="*/ 1677083 h 2743200"/>
                <a:gd name="connsiteX7" fmla="*/ 2690194 w 3008085"/>
                <a:gd name="connsiteY7" fmla="*/ 1745798 h 2743200"/>
                <a:gd name="connsiteX8" fmla="*/ 2681536 w 3008085"/>
                <a:gd name="connsiteY8" fmla="*/ 1779472 h 2743200"/>
                <a:gd name="connsiteX9" fmla="*/ 2138475 w 3008085"/>
                <a:gd name="connsiteY9" fmla="*/ 2508953 h 2743200"/>
                <a:gd name="connsiteX10" fmla="*/ 2123517 w 3008085"/>
                <a:gd name="connsiteY10" fmla="*/ 2518039 h 2743200"/>
                <a:gd name="connsiteX11" fmla="*/ 2081739 w 3008085"/>
                <a:gd name="connsiteY11" fmla="*/ 2549409 h 2743200"/>
                <a:gd name="connsiteX12" fmla="*/ 1909922 w 3008085"/>
                <a:gd name="connsiteY12" fmla="*/ 2635977 h 2743200"/>
                <a:gd name="connsiteX13" fmla="*/ 1827940 w 3008085"/>
                <a:gd name="connsiteY13" fmla="*/ 2663796 h 2743200"/>
                <a:gd name="connsiteX14" fmla="*/ 1779472 w 3008085"/>
                <a:gd name="connsiteY14" fmla="*/ 2681536 h 2743200"/>
                <a:gd name="connsiteX15" fmla="*/ 1371600 w 3008085"/>
                <a:gd name="connsiteY15" fmla="*/ 2743200 h 2743200"/>
                <a:gd name="connsiteX16" fmla="*/ 0 w 3008085"/>
                <a:gd name="connsiteY16" fmla="*/ 1371600 h 2743200"/>
                <a:gd name="connsiteX17" fmla="*/ 1371600 w 3008085"/>
                <a:gd name="connsiteY17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08085" h="2743200">
                  <a:moveTo>
                    <a:pt x="1371600" y="0"/>
                  </a:moveTo>
                  <a:cubicBezTo>
                    <a:pt x="1939736" y="0"/>
                    <a:pt x="2427193" y="345424"/>
                    <a:pt x="2635413" y="837711"/>
                  </a:cubicBezTo>
                  <a:lnTo>
                    <a:pt x="2659780" y="904286"/>
                  </a:lnTo>
                  <a:lnTo>
                    <a:pt x="2659920" y="904531"/>
                  </a:lnTo>
                  <a:cubicBezTo>
                    <a:pt x="2739818" y="1042726"/>
                    <a:pt x="2786675" y="1097517"/>
                    <a:pt x="2984716" y="1130166"/>
                  </a:cubicBezTo>
                  <a:lnTo>
                    <a:pt x="3008085" y="1442219"/>
                  </a:lnTo>
                  <a:cubicBezTo>
                    <a:pt x="2826226" y="1468710"/>
                    <a:pt x="2774586" y="1543083"/>
                    <a:pt x="2718079" y="1677083"/>
                  </a:cubicBezTo>
                  <a:lnTo>
                    <a:pt x="2690194" y="1745798"/>
                  </a:lnTo>
                  <a:lnTo>
                    <a:pt x="2681536" y="1779472"/>
                  </a:lnTo>
                  <a:cubicBezTo>
                    <a:pt x="2588026" y="2080114"/>
                    <a:pt x="2393868" y="2336412"/>
                    <a:pt x="2138475" y="2508953"/>
                  </a:cubicBezTo>
                  <a:lnTo>
                    <a:pt x="2123517" y="2518039"/>
                  </a:lnTo>
                  <a:lnTo>
                    <a:pt x="2081739" y="2549409"/>
                  </a:lnTo>
                  <a:cubicBezTo>
                    <a:pt x="2028340" y="2582798"/>
                    <a:pt x="1971256" y="2611880"/>
                    <a:pt x="1909922" y="2635977"/>
                  </a:cubicBezTo>
                  <a:lnTo>
                    <a:pt x="1827940" y="2663796"/>
                  </a:lnTo>
                  <a:lnTo>
                    <a:pt x="1779472" y="2681536"/>
                  </a:lnTo>
                  <a:cubicBezTo>
                    <a:pt x="1650626" y="2721611"/>
                    <a:pt x="1513634" y="2743200"/>
                    <a:pt x="1371600" y="2743200"/>
                  </a:cubicBezTo>
                  <a:cubicBezTo>
                    <a:pt x="614086" y="2743200"/>
                    <a:pt x="0" y="2129114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任意形状 32"/>
            <p:cNvSpPr/>
            <p:nvPr/>
          </p:nvSpPr>
          <p:spPr>
            <a:xfrm rot="10800000">
              <a:off x="6510822" y="1799771"/>
              <a:ext cx="2653134" cy="2419506"/>
            </a:xfrm>
            <a:custGeom>
              <a:avLst/>
              <a:gdLst>
                <a:gd name="connsiteX0" fmla="*/ 1371600 w 3008085"/>
                <a:gd name="connsiteY0" fmla="*/ 0 h 2743200"/>
                <a:gd name="connsiteX1" fmla="*/ 2635413 w 3008085"/>
                <a:gd name="connsiteY1" fmla="*/ 837711 h 2743200"/>
                <a:gd name="connsiteX2" fmla="*/ 2659780 w 3008085"/>
                <a:gd name="connsiteY2" fmla="*/ 904286 h 2743200"/>
                <a:gd name="connsiteX3" fmla="*/ 2659920 w 3008085"/>
                <a:gd name="connsiteY3" fmla="*/ 904531 h 2743200"/>
                <a:gd name="connsiteX4" fmla="*/ 2984716 w 3008085"/>
                <a:gd name="connsiteY4" fmla="*/ 1130166 h 2743200"/>
                <a:gd name="connsiteX5" fmla="*/ 3008085 w 3008085"/>
                <a:gd name="connsiteY5" fmla="*/ 1442219 h 2743200"/>
                <a:gd name="connsiteX6" fmla="*/ 2718079 w 3008085"/>
                <a:gd name="connsiteY6" fmla="*/ 1677083 h 2743200"/>
                <a:gd name="connsiteX7" fmla="*/ 2690194 w 3008085"/>
                <a:gd name="connsiteY7" fmla="*/ 1745798 h 2743200"/>
                <a:gd name="connsiteX8" fmla="*/ 2681536 w 3008085"/>
                <a:gd name="connsiteY8" fmla="*/ 1779472 h 2743200"/>
                <a:gd name="connsiteX9" fmla="*/ 2138475 w 3008085"/>
                <a:gd name="connsiteY9" fmla="*/ 2508953 h 2743200"/>
                <a:gd name="connsiteX10" fmla="*/ 2123517 w 3008085"/>
                <a:gd name="connsiteY10" fmla="*/ 2518039 h 2743200"/>
                <a:gd name="connsiteX11" fmla="*/ 2081739 w 3008085"/>
                <a:gd name="connsiteY11" fmla="*/ 2549409 h 2743200"/>
                <a:gd name="connsiteX12" fmla="*/ 1909922 w 3008085"/>
                <a:gd name="connsiteY12" fmla="*/ 2635977 h 2743200"/>
                <a:gd name="connsiteX13" fmla="*/ 1827940 w 3008085"/>
                <a:gd name="connsiteY13" fmla="*/ 2663796 h 2743200"/>
                <a:gd name="connsiteX14" fmla="*/ 1779472 w 3008085"/>
                <a:gd name="connsiteY14" fmla="*/ 2681536 h 2743200"/>
                <a:gd name="connsiteX15" fmla="*/ 1371600 w 3008085"/>
                <a:gd name="connsiteY15" fmla="*/ 2743200 h 2743200"/>
                <a:gd name="connsiteX16" fmla="*/ 0 w 3008085"/>
                <a:gd name="connsiteY16" fmla="*/ 1371600 h 2743200"/>
                <a:gd name="connsiteX17" fmla="*/ 1371600 w 3008085"/>
                <a:gd name="connsiteY17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08085" h="2743200">
                  <a:moveTo>
                    <a:pt x="1371600" y="0"/>
                  </a:moveTo>
                  <a:cubicBezTo>
                    <a:pt x="1939736" y="0"/>
                    <a:pt x="2427193" y="345424"/>
                    <a:pt x="2635413" y="837711"/>
                  </a:cubicBezTo>
                  <a:lnTo>
                    <a:pt x="2659780" y="904286"/>
                  </a:lnTo>
                  <a:lnTo>
                    <a:pt x="2659920" y="904531"/>
                  </a:lnTo>
                  <a:cubicBezTo>
                    <a:pt x="2739818" y="1042726"/>
                    <a:pt x="2786675" y="1097517"/>
                    <a:pt x="2984716" y="1130166"/>
                  </a:cubicBezTo>
                  <a:lnTo>
                    <a:pt x="3008085" y="1442219"/>
                  </a:lnTo>
                  <a:cubicBezTo>
                    <a:pt x="2826226" y="1468710"/>
                    <a:pt x="2774586" y="1543083"/>
                    <a:pt x="2718079" y="1677083"/>
                  </a:cubicBezTo>
                  <a:lnTo>
                    <a:pt x="2690194" y="1745798"/>
                  </a:lnTo>
                  <a:lnTo>
                    <a:pt x="2681536" y="1779472"/>
                  </a:lnTo>
                  <a:cubicBezTo>
                    <a:pt x="2588026" y="2080114"/>
                    <a:pt x="2393868" y="2336412"/>
                    <a:pt x="2138475" y="2508953"/>
                  </a:cubicBezTo>
                  <a:lnTo>
                    <a:pt x="2123517" y="2518039"/>
                  </a:lnTo>
                  <a:lnTo>
                    <a:pt x="2081739" y="2549409"/>
                  </a:lnTo>
                  <a:cubicBezTo>
                    <a:pt x="2028340" y="2582798"/>
                    <a:pt x="1971256" y="2611880"/>
                    <a:pt x="1909922" y="2635977"/>
                  </a:cubicBezTo>
                  <a:lnTo>
                    <a:pt x="1827940" y="2663796"/>
                  </a:lnTo>
                  <a:lnTo>
                    <a:pt x="1779472" y="2681536"/>
                  </a:lnTo>
                  <a:cubicBezTo>
                    <a:pt x="1650626" y="2721611"/>
                    <a:pt x="1513634" y="2743200"/>
                    <a:pt x="1371600" y="2743200"/>
                  </a:cubicBezTo>
                  <a:cubicBezTo>
                    <a:pt x="614086" y="2743200"/>
                    <a:pt x="0" y="2129114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组 33"/>
          <p:cNvGrpSpPr/>
          <p:nvPr/>
        </p:nvGrpSpPr>
        <p:grpSpPr>
          <a:xfrm flipH="1">
            <a:off x="6770918" y="1779353"/>
            <a:ext cx="4433464" cy="2100190"/>
            <a:chOff x="4056421" y="1799771"/>
            <a:chExt cx="5107535" cy="2419506"/>
          </a:xfrm>
          <a:solidFill>
            <a:schemeClr val="accent3"/>
          </a:solidFill>
        </p:grpSpPr>
        <p:sp>
          <p:nvSpPr>
            <p:cNvPr id="35" name="任意形状 34"/>
            <p:cNvSpPr/>
            <p:nvPr/>
          </p:nvSpPr>
          <p:spPr>
            <a:xfrm rot="10800000" flipH="1">
              <a:off x="4056421" y="1799771"/>
              <a:ext cx="2653134" cy="2419506"/>
            </a:xfrm>
            <a:custGeom>
              <a:avLst/>
              <a:gdLst>
                <a:gd name="connsiteX0" fmla="*/ 1371600 w 3008085"/>
                <a:gd name="connsiteY0" fmla="*/ 0 h 2743200"/>
                <a:gd name="connsiteX1" fmla="*/ 2635413 w 3008085"/>
                <a:gd name="connsiteY1" fmla="*/ 837711 h 2743200"/>
                <a:gd name="connsiteX2" fmla="*/ 2659780 w 3008085"/>
                <a:gd name="connsiteY2" fmla="*/ 904286 h 2743200"/>
                <a:gd name="connsiteX3" fmla="*/ 2659920 w 3008085"/>
                <a:gd name="connsiteY3" fmla="*/ 904531 h 2743200"/>
                <a:gd name="connsiteX4" fmla="*/ 2984716 w 3008085"/>
                <a:gd name="connsiteY4" fmla="*/ 1130166 h 2743200"/>
                <a:gd name="connsiteX5" fmla="*/ 3008085 w 3008085"/>
                <a:gd name="connsiteY5" fmla="*/ 1442219 h 2743200"/>
                <a:gd name="connsiteX6" fmla="*/ 2718079 w 3008085"/>
                <a:gd name="connsiteY6" fmla="*/ 1677083 h 2743200"/>
                <a:gd name="connsiteX7" fmla="*/ 2690194 w 3008085"/>
                <a:gd name="connsiteY7" fmla="*/ 1745798 h 2743200"/>
                <a:gd name="connsiteX8" fmla="*/ 2681536 w 3008085"/>
                <a:gd name="connsiteY8" fmla="*/ 1779472 h 2743200"/>
                <a:gd name="connsiteX9" fmla="*/ 2138475 w 3008085"/>
                <a:gd name="connsiteY9" fmla="*/ 2508953 h 2743200"/>
                <a:gd name="connsiteX10" fmla="*/ 2123517 w 3008085"/>
                <a:gd name="connsiteY10" fmla="*/ 2518039 h 2743200"/>
                <a:gd name="connsiteX11" fmla="*/ 2081739 w 3008085"/>
                <a:gd name="connsiteY11" fmla="*/ 2549409 h 2743200"/>
                <a:gd name="connsiteX12" fmla="*/ 1909922 w 3008085"/>
                <a:gd name="connsiteY12" fmla="*/ 2635977 h 2743200"/>
                <a:gd name="connsiteX13" fmla="*/ 1827940 w 3008085"/>
                <a:gd name="connsiteY13" fmla="*/ 2663796 h 2743200"/>
                <a:gd name="connsiteX14" fmla="*/ 1779472 w 3008085"/>
                <a:gd name="connsiteY14" fmla="*/ 2681536 h 2743200"/>
                <a:gd name="connsiteX15" fmla="*/ 1371600 w 3008085"/>
                <a:gd name="connsiteY15" fmla="*/ 2743200 h 2743200"/>
                <a:gd name="connsiteX16" fmla="*/ 0 w 3008085"/>
                <a:gd name="connsiteY16" fmla="*/ 1371600 h 2743200"/>
                <a:gd name="connsiteX17" fmla="*/ 1371600 w 3008085"/>
                <a:gd name="connsiteY17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08085" h="2743200">
                  <a:moveTo>
                    <a:pt x="1371600" y="0"/>
                  </a:moveTo>
                  <a:cubicBezTo>
                    <a:pt x="1939736" y="0"/>
                    <a:pt x="2427193" y="345424"/>
                    <a:pt x="2635413" y="837711"/>
                  </a:cubicBezTo>
                  <a:lnTo>
                    <a:pt x="2659780" y="904286"/>
                  </a:lnTo>
                  <a:lnTo>
                    <a:pt x="2659920" y="904531"/>
                  </a:lnTo>
                  <a:cubicBezTo>
                    <a:pt x="2739818" y="1042726"/>
                    <a:pt x="2786675" y="1097517"/>
                    <a:pt x="2984716" y="1130166"/>
                  </a:cubicBezTo>
                  <a:lnTo>
                    <a:pt x="3008085" y="1442219"/>
                  </a:lnTo>
                  <a:cubicBezTo>
                    <a:pt x="2826226" y="1468710"/>
                    <a:pt x="2774586" y="1543083"/>
                    <a:pt x="2718079" y="1677083"/>
                  </a:cubicBezTo>
                  <a:lnTo>
                    <a:pt x="2690194" y="1745798"/>
                  </a:lnTo>
                  <a:lnTo>
                    <a:pt x="2681536" y="1779472"/>
                  </a:lnTo>
                  <a:cubicBezTo>
                    <a:pt x="2588026" y="2080114"/>
                    <a:pt x="2393868" y="2336412"/>
                    <a:pt x="2138475" y="2508953"/>
                  </a:cubicBezTo>
                  <a:lnTo>
                    <a:pt x="2123517" y="2518039"/>
                  </a:lnTo>
                  <a:lnTo>
                    <a:pt x="2081739" y="2549409"/>
                  </a:lnTo>
                  <a:cubicBezTo>
                    <a:pt x="2028340" y="2582798"/>
                    <a:pt x="1971256" y="2611880"/>
                    <a:pt x="1909922" y="2635977"/>
                  </a:cubicBezTo>
                  <a:lnTo>
                    <a:pt x="1827940" y="2663796"/>
                  </a:lnTo>
                  <a:lnTo>
                    <a:pt x="1779472" y="2681536"/>
                  </a:lnTo>
                  <a:cubicBezTo>
                    <a:pt x="1650626" y="2721611"/>
                    <a:pt x="1513634" y="2743200"/>
                    <a:pt x="1371600" y="2743200"/>
                  </a:cubicBezTo>
                  <a:cubicBezTo>
                    <a:pt x="614086" y="2743200"/>
                    <a:pt x="0" y="2129114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任意形状 36"/>
            <p:cNvSpPr/>
            <p:nvPr/>
          </p:nvSpPr>
          <p:spPr>
            <a:xfrm rot="10800000">
              <a:off x="6510822" y="1799771"/>
              <a:ext cx="2653134" cy="2419506"/>
            </a:xfrm>
            <a:custGeom>
              <a:avLst/>
              <a:gdLst>
                <a:gd name="connsiteX0" fmla="*/ 1371600 w 3008085"/>
                <a:gd name="connsiteY0" fmla="*/ 0 h 2743200"/>
                <a:gd name="connsiteX1" fmla="*/ 2635413 w 3008085"/>
                <a:gd name="connsiteY1" fmla="*/ 837711 h 2743200"/>
                <a:gd name="connsiteX2" fmla="*/ 2659780 w 3008085"/>
                <a:gd name="connsiteY2" fmla="*/ 904286 h 2743200"/>
                <a:gd name="connsiteX3" fmla="*/ 2659920 w 3008085"/>
                <a:gd name="connsiteY3" fmla="*/ 904531 h 2743200"/>
                <a:gd name="connsiteX4" fmla="*/ 2984716 w 3008085"/>
                <a:gd name="connsiteY4" fmla="*/ 1130166 h 2743200"/>
                <a:gd name="connsiteX5" fmla="*/ 3008085 w 3008085"/>
                <a:gd name="connsiteY5" fmla="*/ 1442219 h 2743200"/>
                <a:gd name="connsiteX6" fmla="*/ 2718079 w 3008085"/>
                <a:gd name="connsiteY6" fmla="*/ 1677083 h 2743200"/>
                <a:gd name="connsiteX7" fmla="*/ 2690194 w 3008085"/>
                <a:gd name="connsiteY7" fmla="*/ 1745798 h 2743200"/>
                <a:gd name="connsiteX8" fmla="*/ 2681536 w 3008085"/>
                <a:gd name="connsiteY8" fmla="*/ 1779472 h 2743200"/>
                <a:gd name="connsiteX9" fmla="*/ 2138475 w 3008085"/>
                <a:gd name="connsiteY9" fmla="*/ 2508953 h 2743200"/>
                <a:gd name="connsiteX10" fmla="*/ 2123517 w 3008085"/>
                <a:gd name="connsiteY10" fmla="*/ 2518039 h 2743200"/>
                <a:gd name="connsiteX11" fmla="*/ 2081739 w 3008085"/>
                <a:gd name="connsiteY11" fmla="*/ 2549409 h 2743200"/>
                <a:gd name="connsiteX12" fmla="*/ 1909922 w 3008085"/>
                <a:gd name="connsiteY12" fmla="*/ 2635977 h 2743200"/>
                <a:gd name="connsiteX13" fmla="*/ 1827940 w 3008085"/>
                <a:gd name="connsiteY13" fmla="*/ 2663796 h 2743200"/>
                <a:gd name="connsiteX14" fmla="*/ 1779472 w 3008085"/>
                <a:gd name="connsiteY14" fmla="*/ 2681536 h 2743200"/>
                <a:gd name="connsiteX15" fmla="*/ 1371600 w 3008085"/>
                <a:gd name="connsiteY15" fmla="*/ 2743200 h 2743200"/>
                <a:gd name="connsiteX16" fmla="*/ 0 w 3008085"/>
                <a:gd name="connsiteY16" fmla="*/ 1371600 h 2743200"/>
                <a:gd name="connsiteX17" fmla="*/ 1371600 w 3008085"/>
                <a:gd name="connsiteY17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08085" h="2743200">
                  <a:moveTo>
                    <a:pt x="1371600" y="0"/>
                  </a:moveTo>
                  <a:cubicBezTo>
                    <a:pt x="1939736" y="0"/>
                    <a:pt x="2427193" y="345424"/>
                    <a:pt x="2635413" y="837711"/>
                  </a:cubicBezTo>
                  <a:lnTo>
                    <a:pt x="2659780" y="904286"/>
                  </a:lnTo>
                  <a:lnTo>
                    <a:pt x="2659920" y="904531"/>
                  </a:lnTo>
                  <a:cubicBezTo>
                    <a:pt x="2739818" y="1042726"/>
                    <a:pt x="2786675" y="1097517"/>
                    <a:pt x="2984716" y="1130166"/>
                  </a:cubicBezTo>
                  <a:lnTo>
                    <a:pt x="3008085" y="1442219"/>
                  </a:lnTo>
                  <a:cubicBezTo>
                    <a:pt x="2826226" y="1468710"/>
                    <a:pt x="2774586" y="1543083"/>
                    <a:pt x="2718079" y="1677083"/>
                  </a:cubicBezTo>
                  <a:lnTo>
                    <a:pt x="2690194" y="1745798"/>
                  </a:lnTo>
                  <a:lnTo>
                    <a:pt x="2681536" y="1779472"/>
                  </a:lnTo>
                  <a:cubicBezTo>
                    <a:pt x="2588026" y="2080114"/>
                    <a:pt x="2393868" y="2336412"/>
                    <a:pt x="2138475" y="2508953"/>
                  </a:cubicBezTo>
                  <a:lnTo>
                    <a:pt x="2123517" y="2518039"/>
                  </a:lnTo>
                  <a:lnTo>
                    <a:pt x="2081739" y="2549409"/>
                  </a:lnTo>
                  <a:cubicBezTo>
                    <a:pt x="2028340" y="2582798"/>
                    <a:pt x="1971256" y="2611880"/>
                    <a:pt x="1909922" y="2635977"/>
                  </a:cubicBezTo>
                  <a:lnTo>
                    <a:pt x="1827940" y="2663796"/>
                  </a:lnTo>
                  <a:lnTo>
                    <a:pt x="1779472" y="2681536"/>
                  </a:lnTo>
                  <a:cubicBezTo>
                    <a:pt x="1650626" y="2721611"/>
                    <a:pt x="1513634" y="2743200"/>
                    <a:pt x="1371600" y="2743200"/>
                  </a:cubicBezTo>
                  <a:cubicBezTo>
                    <a:pt x="614086" y="2743200"/>
                    <a:pt x="0" y="2129114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9263743" y="1953523"/>
            <a:ext cx="1780669" cy="17806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614473" y="1252092"/>
            <a:ext cx="80169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kumimoji="1" lang="en-US" altLang="zh-CN" sz="19900" b="1" dirty="0">
                <a:solidFill>
                  <a:srgbClr val="FFFFFF"/>
                </a:solidFill>
              </a:rPr>
              <a:t>1</a:t>
            </a:r>
            <a:endParaRPr kumimoji="1" lang="zh-CN" altLang="en-US" sz="19900" b="1" dirty="0">
              <a:solidFill>
                <a:srgbClr val="FFFFFF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08605" y="1457848"/>
            <a:ext cx="80169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kumimoji="1" lang="en-US" altLang="zh-CN" sz="16600" b="1">
                <a:solidFill>
                  <a:srgbClr val="FFFFFF"/>
                </a:solidFill>
              </a:rPr>
              <a:t>2</a:t>
            </a:r>
            <a:endParaRPr kumimoji="1" lang="zh-CN" altLang="en-US" sz="16600" b="1" dirty="0">
              <a:solidFill>
                <a:srgbClr val="FFFFFF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435312" y="1673291"/>
            <a:ext cx="8016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kumimoji="1" lang="en-US" altLang="zh-CN" sz="13800" b="1">
                <a:solidFill>
                  <a:srgbClr val="FFFFFF"/>
                </a:solidFill>
              </a:rPr>
              <a:t>3</a:t>
            </a:r>
            <a:endParaRPr kumimoji="1" lang="zh-CN" altLang="en-US" sz="13800" b="1" dirty="0">
              <a:solidFill>
                <a:srgbClr val="FFFFFF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696238" y="1898423"/>
            <a:ext cx="80169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kumimoji="1" lang="en-US" altLang="zh-CN" sz="11500" b="1">
                <a:solidFill>
                  <a:srgbClr val="FFFFFF"/>
                </a:solidFill>
              </a:rPr>
              <a:t>4</a:t>
            </a:r>
            <a:endParaRPr kumimoji="1" lang="zh-CN" altLang="en-US" sz="11500" b="1" dirty="0">
              <a:solidFill>
                <a:srgbClr val="FFFFFF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69801" y="4751312"/>
            <a:ext cx="223650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anose="020B0503020204020204" pitchFamily="3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标题数字等都可以通过点击和重新输入进行更改。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869800" y="432011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1"/>
                </a:solidFill>
                <a:cs typeface="Impact"/>
              </a:rPr>
              <a:t>点击此处添加标题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832028" y="4751312"/>
            <a:ext cx="223650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anose="020B0503020204020204" pitchFamily="3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标题数字等都可以通过点击和重新输入进行更改。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832027" y="432011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2"/>
                </a:solidFill>
                <a:cs typeface="Impact"/>
              </a:rPr>
              <a:t>点击此处添加标题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6455230" y="4751312"/>
            <a:ext cx="223650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anose="020B0503020204020204" pitchFamily="3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标题数字等都可以通过点击和重新输入进行更改。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455229" y="432011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3"/>
                </a:solidFill>
                <a:cs typeface="Impact"/>
              </a:rPr>
              <a:t>点击此处添加标题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9073904" y="4751312"/>
            <a:ext cx="223650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anose="020B0503020204020204" pitchFamily="3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标题数字等都可以通过点击和重新输入进行更改。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9073903" y="432011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/>
                </a:solidFill>
                <a:cs typeface="Impact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97671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作品展示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b="1" dirty="0"/>
              <a:t>CHAPTER</a:t>
            </a:r>
            <a:r>
              <a:rPr lang="zh-CN" altLang="en-US" b="1" dirty="0"/>
              <a:t> </a:t>
            </a:r>
            <a:r>
              <a:rPr lang="en-US" altLang="zh-CN" b="1" dirty="0"/>
              <a:t>04</a:t>
            </a:r>
            <a:endParaRPr lang="zh-CN" altLang="en-US" b="1" dirty="0"/>
          </a:p>
        </p:txBody>
      </p:sp>
      <p:grpSp>
        <p:nvGrpSpPr>
          <p:cNvPr id="4" name="组合 220"/>
          <p:cNvGrpSpPr/>
          <p:nvPr/>
        </p:nvGrpSpPr>
        <p:grpSpPr>
          <a:xfrm>
            <a:off x="8822954" y="2061366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5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6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6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0" y="1886856"/>
            <a:ext cx="3282174" cy="3389085"/>
          </a:xfrm>
          <a:prstGeom prst="rect">
            <a:avLst/>
          </a:prstGeom>
        </p:spPr>
      </p:pic>
      <p:grpSp>
        <p:nvGrpSpPr>
          <p:cNvPr id="27" name="组 26"/>
          <p:cNvGrpSpPr/>
          <p:nvPr/>
        </p:nvGrpSpPr>
        <p:grpSpPr>
          <a:xfrm>
            <a:off x="702900" y="3759201"/>
            <a:ext cx="3282175" cy="1516741"/>
            <a:chOff x="166899" y="3662890"/>
            <a:chExt cx="3898900" cy="1801739"/>
          </a:xfrm>
        </p:grpSpPr>
        <p:sp>
          <p:nvSpPr>
            <p:cNvPr id="28" name="矩形 27"/>
            <p:cNvSpPr/>
            <p:nvPr/>
          </p:nvSpPr>
          <p:spPr>
            <a:xfrm>
              <a:off x="166899" y="3662890"/>
              <a:ext cx="3898900" cy="1801739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70345" y="4329621"/>
              <a:ext cx="3665069" cy="971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30000"/>
                </a:lnSpc>
              </a:pPr>
              <a:r>
                <a:rPr lang="zh-CN" altLang="en-US" sz="1200" u="sng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标题数字等都可以通过点击和重新输入进行更改。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2597" y="3863948"/>
              <a:ext cx="2842463" cy="475285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defTabSz="457106"/>
              <a:r>
                <a:rPr kumimoji="1" lang="zh-CN" alt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cs typeface="Impact"/>
                </a:rPr>
                <a:t>点击此处添加标题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157" y="1886855"/>
            <a:ext cx="3282174" cy="3389085"/>
          </a:xfrm>
          <a:prstGeom prst="rect">
            <a:avLst/>
          </a:prstGeom>
        </p:spPr>
      </p:pic>
      <p:grpSp>
        <p:nvGrpSpPr>
          <p:cNvPr id="54" name="组 53"/>
          <p:cNvGrpSpPr/>
          <p:nvPr/>
        </p:nvGrpSpPr>
        <p:grpSpPr>
          <a:xfrm>
            <a:off x="4393157" y="3759200"/>
            <a:ext cx="3282175" cy="1516741"/>
            <a:chOff x="166899" y="3662890"/>
            <a:chExt cx="3898900" cy="1801739"/>
          </a:xfrm>
        </p:grpSpPr>
        <p:sp>
          <p:nvSpPr>
            <p:cNvPr id="55" name="矩形 54"/>
            <p:cNvSpPr/>
            <p:nvPr/>
          </p:nvSpPr>
          <p:spPr>
            <a:xfrm>
              <a:off x="166899" y="3662890"/>
              <a:ext cx="3898900" cy="1801739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0345" y="4329621"/>
              <a:ext cx="3665069" cy="971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30000"/>
                </a:lnSpc>
              </a:pPr>
              <a:r>
                <a:rPr lang="zh-CN" altLang="en-US" sz="1200" u="sng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标题数字等都可以通过点击和重新输入进行更改。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82597" y="3863948"/>
              <a:ext cx="2842463" cy="475285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defTabSz="457106"/>
              <a:r>
                <a:rPr kumimoji="1" lang="zh-CN" alt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cs typeface="Impact"/>
                </a:rPr>
                <a:t>点击此处添加标题</a:t>
              </a:r>
            </a:p>
          </p:txBody>
        </p:sp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414" y="1886854"/>
            <a:ext cx="3282174" cy="3389085"/>
          </a:xfrm>
          <a:prstGeom prst="rect">
            <a:avLst/>
          </a:prstGeom>
        </p:spPr>
      </p:pic>
      <p:grpSp>
        <p:nvGrpSpPr>
          <p:cNvPr id="59" name="组 58"/>
          <p:cNvGrpSpPr/>
          <p:nvPr/>
        </p:nvGrpSpPr>
        <p:grpSpPr>
          <a:xfrm>
            <a:off x="8083414" y="3759199"/>
            <a:ext cx="3282175" cy="1516741"/>
            <a:chOff x="166899" y="3662890"/>
            <a:chExt cx="3898900" cy="1801739"/>
          </a:xfrm>
        </p:grpSpPr>
        <p:sp>
          <p:nvSpPr>
            <p:cNvPr id="60" name="矩形 59"/>
            <p:cNvSpPr/>
            <p:nvPr/>
          </p:nvSpPr>
          <p:spPr>
            <a:xfrm>
              <a:off x="166899" y="3662890"/>
              <a:ext cx="3898900" cy="1801739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70345" y="4329621"/>
              <a:ext cx="3665069" cy="971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30000"/>
                </a:lnSpc>
              </a:pPr>
              <a:r>
                <a:rPr lang="zh-CN" altLang="en-US" sz="1200" u="sng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标题数字等都可以通过点击和重新输入进行更改。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82597" y="3863948"/>
              <a:ext cx="2842463" cy="475285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defTabSz="457106"/>
              <a:r>
                <a:rPr kumimoji="1" lang="zh-CN" alt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cs typeface="Impact"/>
                </a:rPr>
                <a:t>点击此处添加标题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48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作品展示</a:t>
            </a:r>
          </a:p>
        </p:txBody>
      </p:sp>
      <p:sp>
        <p:nvSpPr>
          <p:cNvPr id="20" name="矩形 19"/>
          <p:cNvSpPr/>
          <p:nvPr/>
        </p:nvSpPr>
        <p:spPr>
          <a:xfrm>
            <a:off x="4885315" y="3689047"/>
            <a:ext cx="4142570" cy="227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74" y="1320800"/>
            <a:ext cx="4708903" cy="46445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2" b="22762"/>
          <a:stretch/>
        </p:blipFill>
        <p:spPr>
          <a:xfrm>
            <a:off x="4886300" y="1320801"/>
            <a:ext cx="4141585" cy="22253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3"/>
          <a:stretch/>
        </p:blipFill>
        <p:spPr>
          <a:xfrm>
            <a:off x="9216571" y="1320800"/>
            <a:ext cx="2975429" cy="46445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文本框 23"/>
          <p:cNvSpPr txBox="1"/>
          <p:nvPr/>
        </p:nvSpPr>
        <p:spPr>
          <a:xfrm>
            <a:off x="5238397" y="4419197"/>
            <a:ext cx="342515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</a:rPr>
              <a:t>更换图片方法：点击图片后右键，选择“更改图片”即</a:t>
            </a:r>
            <a:r>
              <a:rPr lang="zh-CN" altLang="en-US" sz="1200" u="sng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</a:rPr>
              <a:t>可。</a:t>
            </a:r>
            <a:r>
              <a:rPr lang="zh-CN" altLang="en-US" sz="120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</a:rPr>
              <a:t>添加文本信息。标题数字等都可以通过点击和重新输入进行更改，顶部“开始”面板中可以对字体、字号、颜色、行距等进行修改。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248711" y="4027184"/>
            <a:ext cx="2392844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cs typeface="Impact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39602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2" b="22762"/>
          <a:stretch/>
        </p:blipFill>
        <p:spPr>
          <a:xfrm>
            <a:off x="670794" y="1456267"/>
            <a:ext cx="5364011" cy="2882155"/>
          </a:xfrm>
          <a:prstGeom prst="roundRect">
            <a:avLst>
              <a:gd name="adj" fmla="val 27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文本框 20"/>
          <p:cNvSpPr txBox="1"/>
          <p:nvPr/>
        </p:nvSpPr>
        <p:spPr>
          <a:xfrm>
            <a:off x="673958" y="5065536"/>
            <a:ext cx="536084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anose="020B0503020204020204" pitchFamily="34" charset="-122"/>
              </a:rPr>
              <a:t>更换图片方法：点击图片后右键，选择“更改图片”即可。</a:t>
            </a:r>
            <a:r>
              <a: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面板中可以对字体、字号、颜色、行距等进行修改。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4272" y="4673523"/>
            <a:ext cx="2392844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2" b="22762"/>
          <a:stretch/>
        </p:blipFill>
        <p:spPr>
          <a:xfrm>
            <a:off x="6207994" y="1456267"/>
            <a:ext cx="5364011" cy="2882155"/>
          </a:xfrm>
          <a:prstGeom prst="roundRect">
            <a:avLst>
              <a:gd name="adj" fmla="val 27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文本框 23"/>
          <p:cNvSpPr txBox="1"/>
          <p:nvPr/>
        </p:nvSpPr>
        <p:spPr>
          <a:xfrm>
            <a:off x="6211158" y="5065536"/>
            <a:ext cx="536084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anose="020B0503020204020204" pitchFamily="34" charset="-122"/>
              </a:rPr>
              <a:t>更换图片方法：点击图片后右键，选择“更改图片”即可。</a:t>
            </a:r>
            <a:r>
              <a: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面板中可以对字体、字号、颜色、行距等进行修改。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21472" y="4673523"/>
            <a:ext cx="2392844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64145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总结回顾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b="1" dirty="0"/>
              <a:t>CHAPTER</a:t>
            </a:r>
            <a:r>
              <a:rPr lang="zh-CN" altLang="en-US" b="1" dirty="0"/>
              <a:t> </a:t>
            </a:r>
            <a:r>
              <a:rPr lang="en-US" altLang="zh-CN" b="1" dirty="0"/>
              <a:t>05</a:t>
            </a:r>
            <a:endParaRPr lang="zh-CN" altLang="en-US" b="1" dirty="0"/>
          </a:p>
        </p:txBody>
      </p:sp>
      <p:grpSp>
        <p:nvGrpSpPr>
          <p:cNvPr id="4" name="组合 220"/>
          <p:cNvGrpSpPr/>
          <p:nvPr/>
        </p:nvGrpSpPr>
        <p:grpSpPr>
          <a:xfrm>
            <a:off x="8822954" y="2061366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5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6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4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选题背景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作品概述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grpSp>
        <p:nvGrpSpPr>
          <p:cNvPr id="15" name="组 14"/>
          <p:cNvGrpSpPr/>
          <p:nvPr/>
        </p:nvGrpSpPr>
        <p:grpSpPr>
          <a:xfrm rot="21376792">
            <a:off x="1410394" y="1111310"/>
            <a:ext cx="3811250" cy="5055619"/>
            <a:chOff x="1377055" y="1392155"/>
            <a:chExt cx="3814979" cy="5060566"/>
          </a:xfrm>
          <a:effectLst>
            <a:outerShdw blurRad="254000" sx="105000" sy="105000" algn="ctr" rotWithShape="0">
              <a:prstClr val="black">
                <a:alpha val="10000"/>
              </a:prstClr>
            </a:outerShdw>
          </a:effectLst>
        </p:grpSpPr>
        <p:sp>
          <p:nvSpPr>
            <p:cNvPr id="16" name="矩形 7"/>
            <p:cNvSpPr/>
            <p:nvPr/>
          </p:nvSpPr>
          <p:spPr>
            <a:xfrm rot="2482433">
              <a:off x="3007537" y="1392155"/>
              <a:ext cx="1747603" cy="3374686"/>
            </a:xfrm>
            <a:custGeom>
              <a:avLst/>
              <a:gdLst/>
              <a:ahLst/>
              <a:cxnLst/>
              <a:rect l="l" t="t" r="r" b="b"/>
              <a:pathLst>
                <a:path w="1124859" h="2172144">
                  <a:moveTo>
                    <a:pt x="562430" y="0"/>
                  </a:moveTo>
                  <a:lnTo>
                    <a:pt x="568226" y="4750"/>
                  </a:lnTo>
                  <a:cubicBezTo>
                    <a:pt x="912142" y="314826"/>
                    <a:pt x="1124859" y="743192"/>
                    <a:pt x="1124859" y="1216352"/>
                  </a:cubicBezTo>
                  <a:cubicBezTo>
                    <a:pt x="1124859" y="1512077"/>
                    <a:pt x="1041767" y="1790304"/>
                    <a:pt x="895483" y="2033091"/>
                  </a:cubicBezTo>
                  <a:lnTo>
                    <a:pt x="850105" y="2100436"/>
                  </a:lnTo>
                  <a:lnTo>
                    <a:pt x="849155" y="2100436"/>
                  </a:lnTo>
                  <a:lnTo>
                    <a:pt x="848076" y="2103447"/>
                  </a:lnTo>
                  <a:lnTo>
                    <a:pt x="843761" y="2109851"/>
                  </a:lnTo>
                  <a:lnTo>
                    <a:pt x="832582" y="2120438"/>
                  </a:lnTo>
                  <a:cubicBezTo>
                    <a:pt x="790128" y="2150717"/>
                    <a:pt x="685176" y="2172144"/>
                    <a:pt x="562430" y="2172144"/>
                  </a:cubicBezTo>
                  <a:cubicBezTo>
                    <a:pt x="439684" y="2172144"/>
                    <a:pt x="334733" y="2150717"/>
                    <a:pt x="292280" y="2120438"/>
                  </a:cubicBezTo>
                  <a:lnTo>
                    <a:pt x="281095" y="2109846"/>
                  </a:lnTo>
                  <a:lnTo>
                    <a:pt x="276786" y="2103451"/>
                  </a:lnTo>
                  <a:lnTo>
                    <a:pt x="275705" y="2100436"/>
                  </a:lnTo>
                  <a:lnTo>
                    <a:pt x="274755" y="2100436"/>
                  </a:lnTo>
                  <a:lnTo>
                    <a:pt x="229376" y="2033091"/>
                  </a:lnTo>
                  <a:cubicBezTo>
                    <a:pt x="83093" y="1790304"/>
                    <a:pt x="0" y="1512077"/>
                    <a:pt x="0" y="1216352"/>
                  </a:cubicBezTo>
                  <a:cubicBezTo>
                    <a:pt x="0" y="743192"/>
                    <a:pt x="212717" y="314826"/>
                    <a:pt x="556633" y="475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377055" y="1773584"/>
              <a:ext cx="3814979" cy="4679137"/>
              <a:chOff x="1377055" y="1773584"/>
              <a:chExt cx="3814979" cy="4679137"/>
            </a:xfrm>
          </p:grpSpPr>
          <p:grpSp>
            <p:nvGrpSpPr>
              <p:cNvPr id="18" name="组 31"/>
              <p:cNvGrpSpPr/>
              <p:nvPr/>
            </p:nvGrpSpPr>
            <p:grpSpPr>
              <a:xfrm rot="2482433">
                <a:off x="1377055" y="4112587"/>
                <a:ext cx="1127448" cy="2340134"/>
                <a:chOff x="723595" y="814136"/>
                <a:chExt cx="725691" cy="1506246"/>
              </a:xfrm>
            </p:grpSpPr>
            <p:sp>
              <p:nvSpPr>
                <p:cNvPr id="33" name="椭圆 23"/>
                <p:cNvSpPr/>
                <p:nvPr/>
              </p:nvSpPr>
              <p:spPr>
                <a:xfrm>
                  <a:off x="723595" y="814136"/>
                  <a:ext cx="725691" cy="150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34" name="椭圆 23"/>
                <p:cNvSpPr/>
                <p:nvPr/>
              </p:nvSpPr>
              <p:spPr>
                <a:xfrm>
                  <a:off x="825086" y="927226"/>
                  <a:ext cx="522710" cy="108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35" name="椭圆 23"/>
                <p:cNvSpPr/>
                <p:nvPr/>
              </p:nvSpPr>
              <p:spPr>
                <a:xfrm>
                  <a:off x="884079" y="998031"/>
                  <a:ext cx="404724" cy="84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36" name="椭圆 23"/>
                <p:cNvSpPr/>
                <p:nvPr/>
              </p:nvSpPr>
              <p:spPr>
                <a:xfrm>
                  <a:off x="971652" y="1040140"/>
                  <a:ext cx="236004" cy="48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19" name="椭圆 18"/>
              <p:cNvSpPr/>
              <p:nvPr/>
            </p:nvSpPr>
            <p:spPr>
              <a:xfrm rot="2482433">
                <a:off x="2398901" y="4123676"/>
                <a:ext cx="901987" cy="253683"/>
              </a:xfrm>
              <a:prstGeom prst="ellipse">
                <a:avLst/>
              </a:prstGeom>
              <a:solidFill>
                <a:srgbClr val="7979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0" name="同心圆 8"/>
              <p:cNvSpPr/>
              <p:nvPr/>
            </p:nvSpPr>
            <p:spPr>
              <a:xfrm rot="2482433">
                <a:off x="2681138" y="3116793"/>
                <a:ext cx="1738780" cy="676560"/>
              </a:xfrm>
              <a:custGeom>
                <a:avLst/>
                <a:gdLst/>
                <a:ahLst/>
                <a:cxnLst/>
                <a:rect l="l" t="t" r="r" b="b"/>
                <a:pathLst>
                  <a:path w="1119180" h="435473">
                    <a:moveTo>
                      <a:pt x="559590" y="0"/>
                    </a:moveTo>
                    <a:cubicBezTo>
                      <a:pt x="702498" y="0"/>
                      <a:pt x="838641" y="18607"/>
                      <a:pt x="962470" y="52257"/>
                    </a:cubicBezTo>
                    <a:lnTo>
                      <a:pt x="1119180" y="106904"/>
                    </a:lnTo>
                    <a:lnTo>
                      <a:pt x="1118163" y="135913"/>
                    </a:lnTo>
                    <a:cubicBezTo>
                      <a:pt x="1115605" y="172296"/>
                      <a:pt x="1111788" y="208372"/>
                      <a:pt x="1106750" y="244104"/>
                    </a:cubicBezTo>
                    <a:lnTo>
                      <a:pt x="1066139" y="435473"/>
                    </a:lnTo>
                    <a:lnTo>
                      <a:pt x="1056365" y="429866"/>
                    </a:lnTo>
                    <a:cubicBezTo>
                      <a:pt x="929229" y="369699"/>
                      <a:pt x="753593" y="332484"/>
                      <a:pt x="559590" y="332484"/>
                    </a:cubicBezTo>
                    <a:cubicBezTo>
                      <a:pt x="365588" y="332484"/>
                      <a:pt x="189951" y="369699"/>
                      <a:pt x="62816" y="429866"/>
                    </a:cubicBezTo>
                    <a:lnTo>
                      <a:pt x="53041" y="435473"/>
                    </a:lnTo>
                    <a:lnTo>
                      <a:pt x="12429" y="244104"/>
                    </a:lnTo>
                    <a:cubicBezTo>
                      <a:pt x="7391" y="208372"/>
                      <a:pt x="3574" y="172296"/>
                      <a:pt x="1016" y="135913"/>
                    </a:cubicBezTo>
                    <a:lnTo>
                      <a:pt x="0" y="106904"/>
                    </a:lnTo>
                    <a:lnTo>
                      <a:pt x="156710" y="52257"/>
                    </a:lnTo>
                    <a:cubicBezTo>
                      <a:pt x="280539" y="18607"/>
                      <a:pt x="416682" y="0"/>
                      <a:pt x="55959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1" name="同心圆 8"/>
              <p:cNvSpPr/>
              <p:nvPr/>
            </p:nvSpPr>
            <p:spPr>
              <a:xfrm rot="2482433">
                <a:off x="4590886" y="1773584"/>
                <a:ext cx="601148" cy="318203"/>
              </a:xfrm>
              <a:custGeom>
                <a:avLst/>
                <a:gdLst/>
                <a:ahLst/>
                <a:cxnLst/>
                <a:rect l="l" t="t" r="r" b="b"/>
                <a:pathLst>
                  <a:path w="386934" h="204814">
                    <a:moveTo>
                      <a:pt x="193467" y="0"/>
                    </a:moveTo>
                    <a:lnTo>
                      <a:pt x="199263" y="4750"/>
                    </a:lnTo>
                    <a:cubicBezTo>
                      <a:pt x="242253" y="43510"/>
                      <a:pt x="283192" y="84117"/>
                      <a:pt x="321922" y="126430"/>
                    </a:cubicBezTo>
                    <a:lnTo>
                      <a:pt x="386934" y="204814"/>
                    </a:lnTo>
                    <a:lnTo>
                      <a:pt x="335054" y="197192"/>
                    </a:lnTo>
                    <a:cubicBezTo>
                      <a:pt x="289320" y="192763"/>
                      <a:pt x="241967" y="190437"/>
                      <a:pt x="193466" y="190437"/>
                    </a:cubicBezTo>
                    <a:cubicBezTo>
                      <a:pt x="144966" y="190437"/>
                      <a:pt x="97613" y="192763"/>
                      <a:pt x="51879" y="197192"/>
                    </a:cubicBezTo>
                    <a:lnTo>
                      <a:pt x="0" y="204813"/>
                    </a:lnTo>
                    <a:lnTo>
                      <a:pt x="65011" y="126430"/>
                    </a:lnTo>
                    <a:cubicBezTo>
                      <a:pt x="103741" y="84117"/>
                      <a:pt x="144681" y="43510"/>
                      <a:pt x="187670" y="475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 rot="2482433">
                <a:off x="3733949" y="2201876"/>
                <a:ext cx="978734" cy="9787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 rot="2482433">
                <a:off x="3785007" y="2252934"/>
                <a:ext cx="876618" cy="87661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 rot="2482433">
                <a:off x="3875662" y="2343589"/>
                <a:ext cx="695307" cy="6953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" name="梯形 17"/>
              <p:cNvSpPr/>
              <p:nvPr/>
            </p:nvSpPr>
            <p:spPr>
              <a:xfrm rot="2482433">
                <a:off x="2357989" y="4152708"/>
                <a:ext cx="677552" cy="543318"/>
              </a:xfrm>
              <a:custGeom>
                <a:avLst/>
                <a:gdLst/>
                <a:ahLst/>
                <a:cxnLst/>
                <a:rect l="l" t="t" r="r" b="b"/>
                <a:pathLst>
                  <a:path w="436112" h="349711">
                    <a:moveTo>
                      <a:pt x="218057" y="0"/>
                    </a:moveTo>
                    <a:cubicBezTo>
                      <a:pt x="298529" y="0"/>
                      <a:pt x="363764" y="21296"/>
                      <a:pt x="363764" y="47566"/>
                    </a:cubicBezTo>
                    <a:lnTo>
                      <a:pt x="363628" y="47787"/>
                    </a:lnTo>
                    <a:lnTo>
                      <a:pt x="363807" y="47787"/>
                    </a:lnTo>
                    <a:lnTo>
                      <a:pt x="436112" y="349711"/>
                    </a:lnTo>
                    <a:lnTo>
                      <a:pt x="0" y="349711"/>
                    </a:lnTo>
                    <a:lnTo>
                      <a:pt x="72305" y="47787"/>
                    </a:lnTo>
                    <a:lnTo>
                      <a:pt x="72487" y="47787"/>
                    </a:lnTo>
                    <a:lnTo>
                      <a:pt x="72350" y="47566"/>
                    </a:lnTo>
                    <a:cubicBezTo>
                      <a:pt x="72350" y="21296"/>
                      <a:pt x="137585" y="0"/>
                      <a:pt x="218057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 dirty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 rot="2482433">
                <a:off x="2117507" y="4581824"/>
                <a:ext cx="760273" cy="1372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2482433">
                <a:off x="2826643" y="3029100"/>
                <a:ext cx="118386" cy="23612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 rot="2482433">
                <a:off x="2498974" y="3896850"/>
                <a:ext cx="118386" cy="13697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9" name="矩形 32"/>
              <p:cNvSpPr/>
              <p:nvPr/>
            </p:nvSpPr>
            <p:spPr>
              <a:xfrm rot="2482433">
                <a:off x="1776595" y="22676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0" name="矩形 7"/>
              <p:cNvSpPr/>
              <p:nvPr/>
            </p:nvSpPr>
            <p:spPr>
              <a:xfrm rot="2482433">
                <a:off x="2561787" y="256417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" name="矩形 32"/>
              <p:cNvSpPr/>
              <p:nvPr/>
            </p:nvSpPr>
            <p:spPr>
              <a:xfrm rot="2482433" flipH="1">
                <a:off x="3295880" y="36058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2" name="矩形 7"/>
              <p:cNvSpPr/>
              <p:nvPr/>
            </p:nvSpPr>
            <p:spPr>
              <a:xfrm rot="2482433" flipH="1">
                <a:off x="3802658" y="365714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</p:grpSp>
      <p:grpSp>
        <p:nvGrpSpPr>
          <p:cNvPr id="38" name="组合 220"/>
          <p:cNvGrpSpPr/>
          <p:nvPr/>
        </p:nvGrpSpPr>
        <p:grpSpPr>
          <a:xfrm>
            <a:off x="8230579" y="1726515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39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EC650">
                    <a:lumMod val="20000"/>
                    <a:lumOff val="80000"/>
                  </a:srgb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40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EC650">
                    <a:lumMod val="20000"/>
                    <a:lumOff val="80000"/>
                  </a:srgbClr>
                </a:solidFill>
                <a:latin typeface="微软雅黑 Light"/>
                <a:ea typeface="微软雅黑 Light"/>
              </a:endParaRPr>
            </a:p>
          </p:txBody>
        </p:sp>
      </p:grpSp>
      <p:grpSp>
        <p:nvGrpSpPr>
          <p:cNvPr id="41" name="组合 220"/>
          <p:cNvGrpSpPr/>
          <p:nvPr/>
        </p:nvGrpSpPr>
        <p:grpSpPr>
          <a:xfrm>
            <a:off x="8230579" y="2370699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42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EC650">
                    <a:lumMod val="20000"/>
                    <a:lumOff val="80000"/>
                  </a:srgb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43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EC650">
                    <a:lumMod val="20000"/>
                    <a:lumOff val="80000"/>
                  </a:srgbClr>
                </a:solidFill>
                <a:latin typeface="微软雅黑 Light"/>
                <a:ea typeface="微软雅黑 Light"/>
              </a:endParaRPr>
            </a:p>
          </p:txBody>
        </p:sp>
      </p:grpSp>
      <p:grpSp>
        <p:nvGrpSpPr>
          <p:cNvPr id="44" name="组合 220"/>
          <p:cNvGrpSpPr/>
          <p:nvPr/>
        </p:nvGrpSpPr>
        <p:grpSpPr>
          <a:xfrm>
            <a:off x="8230579" y="3014883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45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EC650">
                    <a:lumMod val="20000"/>
                    <a:lumOff val="80000"/>
                  </a:srgb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46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EC650">
                    <a:lumMod val="20000"/>
                    <a:lumOff val="80000"/>
                  </a:srgbClr>
                </a:solidFill>
                <a:latin typeface="微软雅黑 Light"/>
                <a:ea typeface="微软雅黑 Light"/>
              </a:endParaRPr>
            </a:p>
          </p:txBody>
        </p:sp>
      </p:grpSp>
      <p:grpSp>
        <p:nvGrpSpPr>
          <p:cNvPr id="47" name="组合 220"/>
          <p:cNvGrpSpPr/>
          <p:nvPr/>
        </p:nvGrpSpPr>
        <p:grpSpPr>
          <a:xfrm>
            <a:off x="8230579" y="365906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48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EC650">
                    <a:lumMod val="20000"/>
                    <a:lumOff val="80000"/>
                  </a:srgb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49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EC650">
                    <a:lumMod val="20000"/>
                    <a:lumOff val="80000"/>
                  </a:srgbClr>
                </a:solidFill>
                <a:latin typeface="微软雅黑 Light"/>
                <a:ea typeface="微软雅黑 Light"/>
              </a:endParaRPr>
            </a:p>
          </p:txBody>
        </p:sp>
      </p:grpSp>
      <p:grpSp>
        <p:nvGrpSpPr>
          <p:cNvPr id="53" name="组合 220"/>
          <p:cNvGrpSpPr/>
          <p:nvPr/>
        </p:nvGrpSpPr>
        <p:grpSpPr>
          <a:xfrm>
            <a:off x="8230579" y="4303251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54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EC650">
                    <a:lumMod val="20000"/>
                    <a:lumOff val="80000"/>
                  </a:srgb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55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EC650">
                    <a:lumMod val="20000"/>
                    <a:lumOff val="80000"/>
                  </a:srgbClr>
                </a:solidFill>
                <a:latin typeface="微软雅黑 Light"/>
                <a:ea typeface="微软雅黑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92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总结回顾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2" b="22762"/>
          <a:stretch/>
        </p:blipFill>
        <p:spPr>
          <a:xfrm>
            <a:off x="629006" y="1747207"/>
            <a:ext cx="6786188" cy="3646310"/>
          </a:xfrm>
          <a:prstGeom prst="roundRect">
            <a:avLst>
              <a:gd name="adj" fmla="val 27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矩形 11"/>
          <p:cNvSpPr/>
          <p:nvPr/>
        </p:nvSpPr>
        <p:spPr>
          <a:xfrm>
            <a:off x="629006" y="3000273"/>
            <a:ext cx="6786188" cy="112888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485999" y="3248628"/>
            <a:ext cx="632178" cy="632178"/>
            <a:chOff x="8139289" y="2223911"/>
            <a:chExt cx="880534" cy="880534"/>
          </a:xfrm>
        </p:grpSpPr>
        <p:sp>
          <p:nvSpPr>
            <p:cNvPr id="14" name="椭圆 13"/>
            <p:cNvSpPr/>
            <p:nvPr/>
          </p:nvSpPr>
          <p:spPr>
            <a:xfrm>
              <a:off x="8139289" y="2223911"/>
              <a:ext cx="880534" cy="88053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L 形 14"/>
            <p:cNvSpPr/>
            <p:nvPr/>
          </p:nvSpPr>
          <p:spPr>
            <a:xfrm rot="18900000">
              <a:off x="8348346" y="2485596"/>
              <a:ext cx="462418" cy="231375"/>
            </a:xfrm>
            <a:prstGeom prst="corner">
              <a:avLst>
                <a:gd name="adj1" fmla="val 10345"/>
                <a:gd name="adj2" fmla="val 120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258157" y="3248628"/>
            <a:ext cx="4063274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3600" b="1" dirty="0">
                <a:solidFill>
                  <a:srgbClr val="FFFFFF"/>
                </a:solidFill>
                <a:cs typeface="Impact"/>
              </a:rPr>
              <a:t>点击此处添加标题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946132" y="2830414"/>
            <a:ext cx="3321155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anose="020B0503020204020204" pitchFamily="3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56445" y="2438401"/>
            <a:ext cx="2392844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6805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总结回顾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9" t="22762" r="14179" b="22762"/>
          <a:stretch/>
        </p:blipFill>
        <p:spPr>
          <a:xfrm>
            <a:off x="6558687" y="1715913"/>
            <a:ext cx="4861744" cy="3646308"/>
          </a:xfrm>
          <a:prstGeom prst="roundRect">
            <a:avLst>
              <a:gd name="adj" fmla="val 27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圆角矩形 19"/>
          <p:cNvSpPr/>
          <p:nvPr/>
        </p:nvSpPr>
        <p:spPr>
          <a:xfrm>
            <a:off x="1027290" y="3338689"/>
            <a:ext cx="5136444" cy="4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027290" y="4010378"/>
            <a:ext cx="5136444" cy="4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27290" y="4682067"/>
            <a:ext cx="5136444" cy="4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9643" y="2107926"/>
            <a:ext cx="521409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anose="020B0503020204020204" pitchFamily="3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59956" y="1715913"/>
            <a:ext cx="2392844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027290" y="3338688"/>
            <a:ext cx="3025421" cy="4007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027289" y="4010378"/>
            <a:ext cx="3883378" cy="40075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027288" y="4682067"/>
            <a:ext cx="4707467" cy="4007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02668" y="3339338"/>
            <a:ext cx="2392844" cy="36932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zh-CN" altLang="en-US" b="1" dirty="0">
                <a:solidFill>
                  <a:srgbClr val="FFFFFF"/>
                </a:solidFill>
                <a:cs typeface="Impact"/>
              </a:rPr>
              <a:t>点击此处添加标题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203477" y="4028370"/>
            <a:ext cx="2392844" cy="36932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zh-CN" altLang="en-US" b="1" dirty="0">
                <a:solidFill>
                  <a:srgbClr val="FFFFFF"/>
                </a:solidFill>
                <a:cs typeface="Impact"/>
              </a:rPr>
              <a:t>点击此处添加标题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202668" y="4687606"/>
            <a:ext cx="2392844" cy="36932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zh-CN" altLang="en-US" b="1" dirty="0">
                <a:solidFill>
                  <a:srgbClr val="FFFFFF"/>
                </a:solidFill>
                <a:cs typeface="Impact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5603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总结回顾</a:t>
            </a:r>
          </a:p>
        </p:txBody>
      </p:sp>
      <p:sp>
        <p:nvSpPr>
          <p:cNvPr id="17" name="矩形 16"/>
          <p:cNvSpPr/>
          <p:nvPr/>
        </p:nvSpPr>
        <p:spPr>
          <a:xfrm flipH="1" flipV="1">
            <a:off x="-1" y="4057845"/>
            <a:ext cx="6418329" cy="17732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flipH="1" flipV="1">
            <a:off x="-1" y="2900058"/>
            <a:ext cx="5259865" cy="177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67921" y="1782305"/>
            <a:ext cx="5824079" cy="17732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26385" y="2940092"/>
            <a:ext cx="4665615" cy="17732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 rot="18900000">
            <a:off x="4477285" y="3063557"/>
            <a:ext cx="1496696" cy="1496696"/>
          </a:xfrm>
          <a:prstGeom prst="roundRect">
            <a:avLst>
              <a:gd name="adj" fmla="val 100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 rot="18900000">
            <a:off x="5620250" y="1920591"/>
            <a:ext cx="1496696" cy="1496696"/>
          </a:xfrm>
          <a:prstGeom prst="roundRect">
            <a:avLst>
              <a:gd name="adj" fmla="val 1007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 rot="18900000">
            <a:off x="5635073" y="4221344"/>
            <a:ext cx="1496696" cy="1496696"/>
          </a:xfrm>
          <a:prstGeom prst="roundRect">
            <a:avLst>
              <a:gd name="adj" fmla="val 100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 rot="18900000">
            <a:off x="6778037" y="3078378"/>
            <a:ext cx="1496696" cy="1496696"/>
          </a:xfrm>
          <a:prstGeom prst="roundRect">
            <a:avLst>
              <a:gd name="adj" fmla="val 100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8" name="矩形 217"/>
          <p:cNvSpPr>
            <a:spLocks noChangeArrowheads="1"/>
          </p:cNvSpPr>
          <p:nvPr/>
        </p:nvSpPr>
        <p:spPr bwMode="auto">
          <a:xfrm>
            <a:off x="5801054" y="2161108"/>
            <a:ext cx="1133643" cy="101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01</a:t>
            </a:r>
            <a:endParaRPr lang="zh-CN" altLang="en-US" sz="6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矩形 217"/>
          <p:cNvSpPr>
            <a:spLocks noChangeArrowheads="1"/>
          </p:cNvSpPr>
          <p:nvPr/>
        </p:nvSpPr>
        <p:spPr bwMode="auto">
          <a:xfrm>
            <a:off x="6925599" y="3305278"/>
            <a:ext cx="1133642" cy="101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02</a:t>
            </a:r>
            <a:endParaRPr lang="zh-CN" altLang="en-US" sz="6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217"/>
          <p:cNvSpPr>
            <a:spLocks noChangeArrowheads="1"/>
          </p:cNvSpPr>
          <p:nvPr/>
        </p:nvSpPr>
        <p:spPr bwMode="auto">
          <a:xfrm>
            <a:off x="5791957" y="4447041"/>
            <a:ext cx="1133642" cy="101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03</a:t>
            </a:r>
            <a:endParaRPr lang="zh-CN" altLang="en-US" sz="6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矩形 217"/>
          <p:cNvSpPr>
            <a:spLocks noChangeArrowheads="1"/>
          </p:cNvSpPr>
          <p:nvPr/>
        </p:nvSpPr>
        <p:spPr bwMode="auto">
          <a:xfrm>
            <a:off x="4642253" y="3323158"/>
            <a:ext cx="1133642" cy="101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04</a:t>
            </a:r>
            <a:endParaRPr lang="zh-CN" altLang="en-US" sz="6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798890" y="1941051"/>
            <a:ext cx="412060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倍字间距。标题数字等都可以通过点击和重新输入进行更改。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68813" y="3300691"/>
            <a:ext cx="284024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倍字间距。标题数字等都可以通过点击和重新输入进行更改。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9131" y="4846720"/>
            <a:ext cx="412060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倍字间距。标题数字等都可以通过点击和重新输入进行更改。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3533" y="3300428"/>
            <a:ext cx="284024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倍字间距。标题数字等都可以通过点击和重新输入进行更改。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06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457178"/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学校名称：</a:t>
            </a:r>
            <a:r>
              <a:rPr kumimoji="1" lang="en-US" altLang="ja-JP" dirty="0"/>
              <a:t>OfficePLUS</a:t>
            </a:r>
            <a:r>
              <a:rPr kumimoji="1" lang="ja-JP" altLang="en-US" dirty="0"/>
              <a:t>大学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/>
              <a:t>指导老师：</a:t>
            </a:r>
            <a:r>
              <a:rPr kumimoji="1" lang="en-US" altLang="zh-CN" dirty="0"/>
              <a:t>John Doe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报告人：</a:t>
            </a:r>
            <a:r>
              <a:rPr kumimoji="1" lang="en-US" altLang="zh-CN" dirty="0"/>
              <a:t>Jane Doe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>
                <a:latin typeface="Century Gothic"/>
                <a:ea typeface="微软雅黑" panose="020B0503020204020204" pitchFamily="34" charset="-122"/>
              </a:rPr>
              <a:t>PRESENTED</a:t>
            </a:r>
            <a:r>
              <a:rPr kumimoji="1" lang="zh-CN" altLang="en-US" dirty="0">
                <a:latin typeface="Century Gothic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Century Gothic"/>
                <a:ea typeface="微软雅黑" panose="020B0503020204020204" pitchFamily="34" charset="-122"/>
              </a:rPr>
              <a:t>BY</a:t>
            </a:r>
            <a:r>
              <a:rPr kumimoji="1" lang="zh-CN" altLang="en-US" dirty="0">
                <a:latin typeface="Century Gothic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Century Gothic"/>
                <a:ea typeface="微软雅黑" panose="020B0503020204020204" pitchFamily="34" charset="-122"/>
              </a:rPr>
              <a:t>OfficePLUS</a:t>
            </a:r>
            <a:endParaRPr kumimoji="1" lang="zh-CN" altLang="en-US" dirty="0">
              <a:latin typeface="Century Gothic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24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875695" y="615663"/>
            <a:ext cx="9612131" cy="5603606"/>
            <a:chOff x="875695" y="615663"/>
            <a:chExt cx="9612131" cy="5603606"/>
          </a:xfrm>
        </p:grpSpPr>
        <p:sp>
          <p:nvSpPr>
            <p:cNvPr id="3" name="Freeform 627"/>
            <p:cNvSpPr>
              <a:spLocks/>
            </p:cNvSpPr>
            <p:nvPr/>
          </p:nvSpPr>
          <p:spPr bwMode="auto">
            <a:xfrm>
              <a:off x="3237895" y="2865034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27"/>
            <p:cNvSpPr>
              <a:spLocks/>
            </p:cNvSpPr>
            <p:nvPr/>
          </p:nvSpPr>
          <p:spPr bwMode="auto">
            <a:xfrm>
              <a:off x="3313098" y="1900596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27"/>
            <p:cNvSpPr>
              <a:spLocks/>
            </p:cNvSpPr>
            <p:nvPr/>
          </p:nvSpPr>
          <p:spPr bwMode="auto">
            <a:xfrm>
              <a:off x="1650395" y="2392242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27"/>
            <p:cNvSpPr>
              <a:spLocks/>
            </p:cNvSpPr>
            <p:nvPr/>
          </p:nvSpPr>
          <p:spPr bwMode="auto">
            <a:xfrm>
              <a:off x="3910995" y="866072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27"/>
            <p:cNvSpPr>
              <a:spLocks/>
            </p:cNvSpPr>
            <p:nvPr/>
          </p:nvSpPr>
          <p:spPr bwMode="auto">
            <a:xfrm>
              <a:off x="1581137" y="615663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27"/>
            <p:cNvSpPr>
              <a:spLocks/>
            </p:cNvSpPr>
            <p:nvPr/>
          </p:nvSpPr>
          <p:spPr bwMode="auto">
            <a:xfrm>
              <a:off x="875695" y="3626327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27"/>
            <p:cNvSpPr>
              <a:spLocks/>
            </p:cNvSpPr>
            <p:nvPr/>
          </p:nvSpPr>
          <p:spPr bwMode="auto">
            <a:xfrm>
              <a:off x="2588265" y="3695585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27"/>
            <p:cNvSpPr>
              <a:spLocks/>
            </p:cNvSpPr>
            <p:nvPr/>
          </p:nvSpPr>
          <p:spPr bwMode="auto">
            <a:xfrm>
              <a:off x="3642072" y="5345889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27"/>
            <p:cNvSpPr>
              <a:spLocks/>
            </p:cNvSpPr>
            <p:nvPr/>
          </p:nvSpPr>
          <p:spPr bwMode="auto">
            <a:xfrm>
              <a:off x="1918279" y="5345889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27"/>
            <p:cNvSpPr>
              <a:spLocks/>
            </p:cNvSpPr>
            <p:nvPr/>
          </p:nvSpPr>
          <p:spPr bwMode="auto">
            <a:xfrm>
              <a:off x="7963030" y="1038529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627"/>
            <p:cNvSpPr>
              <a:spLocks/>
            </p:cNvSpPr>
            <p:nvPr/>
          </p:nvSpPr>
          <p:spPr bwMode="auto">
            <a:xfrm>
              <a:off x="6781930" y="903788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27"/>
            <p:cNvSpPr>
              <a:spLocks/>
            </p:cNvSpPr>
            <p:nvPr/>
          </p:nvSpPr>
          <p:spPr bwMode="auto">
            <a:xfrm>
              <a:off x="8951132" y="3196037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27"/>
            <p:cNvSpPr>
              <a:spLocks/>
            </p:cNvSpPr>
            <p:nvPr/>
          </p:nvSpPr>
          <p:spPr bwMode="auto">
            <a:xfrm>
              <a:off x="9438268" y="5020230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27"/>
            <p:cNvSpPr>
              <a:spLocks/>
            </p:cNvSpPr>
            <p:nvPr/>
          </p:nvSpPr>
          <p:spPr bwMode="auto">
            <a:xfrm>
              <a:off x="10338077" y="2658134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27"/>
            <p:cNvSpPr>
              <a:spLocks/>
            </p:cNvSpPr>
            <p:nvPr/>
          </p:nvSpPr>
          <p:spPr bwMode="auto">
            <a:xfrm>
              <a:off x="10294816" y="6080753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27"/>
            <p:cNvSpPr>
              <a:spLocks/>
            </p:cNvSpPr>
            <p:nvPr/>
          </p:nvSpPr>
          <p:spPr bwMode="auto">
            <a:xfrm>
              <a:off x="10349310" y="3764843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627"/>
            <p:cNvSpPr>
              <a:spLocks/>
            </p:cNvSpPr>
            <p:nvPr/>
          </p:nvSpPr>
          <p:spPr bwMode="auto">
            <a:xfrm>
              <a:off x="8052891" y="5390635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27"/>
            <p:cNvSpPr>
              <a:spLocks/>
            </p:cNvSpPr>
            <p:nvPr/>
          </p:nvSpPr>
          <p:spPr bwMode="auto">
            <a:xfrm>
              <a:off x="4831828" y="2955164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627"/>
            <p:cNvSpPr>
              <a:spLocks/>
            </p:cNvSpPr>
            <p:nvPr/>
          </p:nvSpPr>
          <p:spPr bwMode="auto">
            <a:xfrm>
              <a:off x="6218773" y="2417261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27"/>
            <p:cNvSpPr>
              <a:spLocks/>
            </p:cNvSpPr>
            <p:nvPr/>
          </p:nvSpPr>
          <p:spPr bwMode="auto">
            <a:xfrm>
              <a:off x="6230006" y="3523970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27"/>
            <p:cNvSpPr>
              <a:spLocks/>
            </p:cNvSpPr>
            <p:nvPr/>
          </p:nvSpPr>
          <p:spPr bwMode="auto">
            <a:xfrm>
              <a:off x="5464243" y="4372004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27"/>
            <p:cNvSpPr>
              <a:spLocks/>
            </p:cNvSpPr>
            <p:nvPr/>
          </p:nvSpPr>
          <p:spPr bwMode="auto">
            <a:xfrm>
              <a:off x="7289338" y="3020709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27"/>
            <p:cNvSpPr>
              <a:spLocks/>
            </p:cNvSpPr>
            <p:nvPr/>
          </p:nvSpPr>
          <p:spPr bwMode="auto">
            <a:xfrm>
              <a:off x="6160748" y="5548119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3305639" y="480579"/>
            <a:ext cx="5354164" cy="5354164"/>
            <a:chOff x="3711331" y="829041"/>
            <a:chExt cx="4392018" cy="4392018"/>
          </a:xfrm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542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591 w 10000"/>
                <a:gd name="connsiteY0" fmla="*/ 6734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591 w 10000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8838 w 10193"/>
                <a:gd name="connsiteY68" fmla="*/ 8791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824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454 w 10193"/>
                <a:gd name="connsiteY65" fmla="*/ 844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401 w 10193"/>
                <a:gd name="connsiteY61" fmla="*/ 682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9" name="任意形状 28"/>
          <p:cNvSpPr/>
          <p:nvPr/>
        </p:nvSpPr>
        <p:spPr>
          <a:xfrm rot="576461">
            <a:off x="2276295" y="2615847"/>
            <a:ext cx="3070649" cy="1017476"/>
          </a:xfrm>
          <a:custGeom>
            <a:avLst/>
            <a:gdLst>
              <a:gd name="connsiteX0" fmla="*/ 1224012 w 6030385"/>
              <a:gd name="connsiteY0" fmla="*/ 516141 h 2185712"/>
              <a:gd name="connsiteX1" fmla="*/ 1165955 w 6030385"/>
              <a:gd name="connsiteY1" fmla="*/ 1604712 h 2185712"/>
              <a:gd name="connsiteX2" fmla="*/ 5839555 w 6030385"/>
              <a:gd name="connsiteY2" fmla="*/ 37169 h 2185712"/>
              <a:gd name="connsiteX3" fmla="*/ 4634869 w 6030385"/>
              <a:gd name="connsiteY3" fmla="*/ 632255 h 2185712"/>
              <a:gd name="connsiteX4" fmla="*/ 135440 w 6030385"/>
              <a:gd name="connsiteY4" fmla="*/ 2185284 h 2185712"/>
              <a:gd name="connsiteX5" fmla="*/ 1180469 w 6030385"/>
              <a:gd name="connsiteY5" fmla="*/ 472598 h 2185712"/>
              <a:gd name="connsiteX6" fmla="*/ 1224012 w 6030385"/>
              <a:gd name="connsiteY6" fmla="*/ 516141 h 2185712"/>
              <a:gd name="connsiteX0" fmla="*/ 1429226 w 6032399"/>
              <a:gd name="connsiteY0" fmla="*/ 341970 h 2185712"/>
              <a:gd name="connsiteX1" fmla="*/ 1167969 w 6032399"/>
              <a:gd name="connsiteY1" fmla="*/ 1604712 h 2185712"/>
              <a:gd name="connsiteX2" fmla="*/ 5841569 w 6032399"/>
              <a:gd name="connsiteY2" fmla="*/ 37169 h 2185712"/>
              <a:gd name="connsiteX3" fmla="*/ 4636883 w 6032399"/>
              <a:gd name="connsiteY3" fmla="*/ 632255 h 2185712"/>
              <a:gd name="connsiteX4" fmla="*/ 137454 w 6032399"/>
              <a:gd name="connsiteY4" fmla="*/ 2185284 h 2185712"/>
              <a:gd name="connsiteX5" fmla="*/ 1182483 w 6032399"/>
              <a:gd name="connsiteY5" fmla="*/ 472598 h 2185712"/>
              <a:gd name="connsiteX6" fmla="*/ 1429226 w 6032399"/>
              <a:gd name="connsiteY6" fmla="*/ 341970 h 2185712"/>
              <a:gd name="connsiteX0" fmla="*/ 1429226 w 6032399"/>
              <a:gd name="connsiteY0" fmla="*/ 341970 h 2185712"/>
              <a:gd name="connsiteX1" fmla="*/ 1167969 w 6032399"/>
              <a:gd name="connsiteY1" fmla="*/ 1604712 h 2185712"/>
              <a:gd name="connsiteX2" fmla="*/ 5841569 w 6032399"/>
              <a:gd name="connsiteY2" fmla="*/ 37169 h 2185712"/>
              <a:gd name="connsiteX3" fmla="*/ 4636883 w 6032399"/>
              <a:gd name="connsiteY3" fmla="*/ 632255 h 2185712"/>
              <a:gd name="connsiteX4" fmla="*/ 137454 w 6032399"/>
              <a:gd name="connsiteY4" fmla="*/ 2185284 h 2185712"/>
              <a:gd name="connsiteX5" fmla="*/ 1182483 w 6032399"/>
              <a:gd name="connsiteY5" fmla="*/ 472598 h 2185712"/>
              <a:gd name="connsiteX6" fmla="*/ 1429226 w 6032399"/>
              <a:gd name="connsiteY6" fmla="*/ 341970 h 2185712"/>
              <a:gd name="connsiteX0" fmla="*/ 1429226 w 6035343"/>
              <a:gd name="connsiteY0" fmla="*/ 349763 h 2193485"/>
              <a:gd name="connsiteX1" fmla="*/ 1167969 w 6035343"/>
              <a:gd name="connsiteY1" fmla="*/ 1612505 h 2193485"/>
              <a:gd name="connsiteX2" fmla="*/ 5841569 w 6035343"/>
              <a:gd name="connsiteY2" fmla="*/ 44962 h 2193485"/>
              <a:gd name="connsiteX3" fmla="*/ 4651397 w 6035343"/>
              <a:gd name="connsiteY3" fmla="*/ 581991 h 2193485"/>
              <a:gd name="connsiteX4" fmla="*/ 137454 w 6035343"/>
              <a:gd name="connsiteY4" fmla="*/ 2193077 h 2193485"/>
              <a:gd name="connsiteX5" fmla="*/ 1182483 w 6035343"/>
              <a:gd name="connsiteY5" fmla="*/ 480391 h 2193485"/>
              <a:gd name="connsiteX6" fmla="*/ 1429226 w 6035343"/>
              <a:gd name="connsiteY6" fmla="*/ 349763 h 2193485"/>
              <a:gd name="connsiteX0" fmla="*/ 1470066 w 6077083"/>
              <a:gd name="connsiteY0" fmla="*/ 347898 h 2046519"/>
              <a:gd name="connsiteX1" fmla="*/ 1208809 w 6077083"/>
              <a:gd name="connsiteY1" fmla="*/ 1610640 h 2046519"/>
              <a:gd name="connsiteX2" fmla="*/ 5882409 w 6077083"/>
              <a:gd name="connsiteY2" fmla="*/ 43097 h 2046519"/>
              <a:gd name="connsiteX3" fmla="*/ 4692237 w 6077083"/>
              <a:gd name="connsiteY3" fmla="*/ 580126 h 2046519"/>
              <a:gd name="connsiteX4" fmla="*/ 134751 w 6077083"/>
              <a:gd name="connsiteY4" fmla="*/ 2046069 h 2046519"/>
              <a:gd name="connsiteX5" fmla="*/ 1223323 w 6077083"/>
              <a:gd name="connsiteY5" fmla="*/ 478526 h 2046519"/>
              <a:gd name="connsiteX6" fmla="*/ 1470066 w 6077083"/>
              <a:gd name="connsiteY6" fmla="*/ 347898 h 2046519"/>
              <a:gd name="connsiteX0" fmla="*/ 1470066 w 6077083"/>
              <a:gd name="connsiteY0" fmla="*/ 347898 h 2084333"/>
              <a:gd name="connsiteX1" fmla="*/ 1208809 w 6077083"/>
              <a:gd name="connsiteY1" fmla="*/ 1610640 h 2084333"/>
              <a:gd name="connsiteX2" fmla="*/ 5882409 w 6077083"/>
              <a:gd name="connsiteY2" fmla="*/ 43097 h 2084333"/>
              <a:gd name="connsiteX3" fmla="*/ 4692237 w 6077083"/>
              <a:gd name="connsiteY3" fmla="*/ 580126 h 2084333"/>
              <a:gd name="connsiteX4" fmla="*/ 134751 w 6077083"/>
              <a:gd name="connsiteY4" fmla="*/ 2046069 h 2084333"/>
              <a:gd name="connsiteX5" fmla="*/ 1223323 w 6077083"/>
              <a:gd name="connsiteY5" fmla="*/ 478526 h 2084333"/>
              <a:gd name="connsiteX6" fmla="*/ 1470066 w 6077083"/>
              <a:gd name="connsiteY6" fmla="*/ 347898 h 2084333"/>
              <a:gd name="connsiteX0" fmla="*/ 1470066 w 6093040"/>
              <a:gd name="connsiteY0" fmla="*/ 348757 h 2085192"/>
              <a:gd name="connsiteX1" fmla="*/ 976581 w 6093040"/>
              <a:gd name="connsiteY1" fmla="*/ 1626013 h 2085192"/>
              <a:gd name="connsiteX2" fmla="*/ 5882409 w 6093040"/>
              <a:gd name="connsiteY2" fmla="*/ 43956 h 2085192"/>
              <a:gd name="connsiteX3" fmla="*/ 4692237 w 6093040"/>
              <a:gd name="connsiteY3" fmla="*/ 580985 h 2085192"/>
              <a:gd name="connsiteX4" fmla="*/ 134751 w 6093040"/>
              <a:gd name="connsiteY4" fmla="*/ 2046928 h 2085192"/>
              <a:gd name="connsiteX5" fmla="*/ 1223323 w 6093040"/>
              <a:gd name="connsiteY5" fmla="*/ 479385 h 2085192"/>
              <a:gd name="connsiteX6" fmla="*/ 1470066 w 6093040"/>
              <a:gd name="connsiteY6" fmla="*/ 348757 h 2085192"/>
              <a:gd name="connsiteX0" fmla="*/ 1572821 w 6094195"/>
              <a:gd name="connsiteY0" fmla="*/ 290699 h 2085192"/>
              <a:gd name="connsiteX1" fmla="*/ 977736 w 6094195"/>
              <a:gd name="connsiteY1" fmla="*/ 1626013 h 2085192"/>
              <a:gd name="connsiteX2" fmla="*/ 5883564 w 6094195"/>
              <a:gd name="connsiteY2" fmla="*/ 43956 h 2085192"/>
              <a:gd name="connsiteX3" fmla="*/ 4693392 w 6094195"/>
              <a:gd name="connsiteY3" fmla="*/ 580985 h 2085192"/>
              <a:gd name="connsiteX4" fmla="*/ 135906 w 6094195"/>
              <a:gd name="connsiteY4" fmla="*/ 2046928 h 2085192"/>
              <a:gd name="connsiteX5" fmla="*/ 1224478 w 6094195"/>
              <a:gd name="connsiteY5" fmla="*/ 479385 h 2085192"/>
              <a:gd name="connsiteX6" fmla="*/ 1572821 w 6094195"/>
              <a:gd name="connsiteY6" fmla="*/ 290699 h 2085192"/>
              <a:gd name="connsiteX0" fmla="*/ 1572821 w 6094195"/>
              <a:gd name="connsiteY0" fmla="*/ 290699 h 2085192"/>
              <a:gd name="connsiteX1" fmla="*/ 977736 w 6094195"/>
              <a:gd name="connsiteY1" fmla="*/ 1626013 h 2085192"/>
              <a:gd name="connsiteX2" fmla="*/ 5883564 w 6094195"/>
              <a:gd name="connsiteY2" fmla="*/ 43956 h 2085192"/>
              <a:gd name="connsiteX3" fmla="*/ 4693392 w 6094195"/>
              <a:gd name="connsiteY3" fmla="*/ 580985 h 2085192"/>
              <a:gd name="connsiteX4" fmla="*/ 135906 w 6094195"/>
              <a:gd name="connsiteY4" fmla="*/ 2046928 h 2085192"/>
              <a:gd name="connsiteX5" fmla="*/ 1224478 w 6094195"/>
              <a:gd name="connsiteY5" fmla="*/ 479385 h 2085192"/>
              <a:gd name="connsiteX6" fmla="*/ 1572821 w 6094195"/>
              <a:gd name="connsiteY6" fmla="*/ 290699 h 2085192"/>
              <a:gd name="connsiteX0" fmla="*/ 1572821 w 6090196"/>
              <a:gd name="connsiteY0" fmla="*/ 283072 h 2077565"/>
              <a:gd name="connsiteX1" fmla="*/ 1035793 w 6090196"/>
              <a:gd name="connsiteY1" fmla="*/ 1487758 h 2077565"/>
              <a:gd name="connsiteX2" fmla="*/ 5883564 w 6090196"/>
              <a:gd name="connsiteY2" fmla="*/ 36329 h 2077565"/>
              <a:gd name="connsiteX3" fmla="*/ 4693392 w 6090196"/>
              <a:gd name="connsiteY3" fmla="*/ 573358 h 2077565"/>
              <a:gd name="connsiteX4" fmla="*/ 135906 w 6090196"/>
              <a:gd name="connsiteY4" fmla="*/ 2039301 h 2077565"/>
              <a:gd name="connsiteX5" fmla="*/ 1224478 w 6090196"/>
              <a:gd name="connsiteY5" fmla="*/ 471758 h 2077565"/>
              <a:gd name="connsiteX6" fmla="*/ 1572821 w 6090196"/>
              <a:gd name="connsiteY6" fmla="*/ 283072 h 2077565"/>
              <a:gd name="connsiteX0" fmla="*/ 1588197 w 6105572"/>
              <a:gd name="connsiteY0" fmla="*/ 283072 h 2077565"/>
              <a:gd name="connsiteX1" fmla="*/ 1051169 w 6105572"/>
              <a:gd name="connsiteY1" fmla="*/ 1487758 h 2077565"/>
              <a:gd name="connsiteX2" fmla="*/ 5898940 w 6105572"/>
              <a:gd name="connsiteY2" fmla="*/ 36329 h 2077565"/>
              <a:gd name="connsiteX3" fmla="*/ 4708768 w 6105572"/>
              <a:gd name="connsiteY3" fmla="*/ 573358 h 2077565"/>
              <a:gd name="connsiteX4" fmla="*/ 151282 w 6105572"/>
              <a:gd name="connsiteY4" fmla="*/ 2039301 h 2077565"/>
              <a:gd name="connsiteX5" fmla="*/ 1051169 w 6105572"/>
              <a:gd name="connsiteY5" fmla="*/ 602386 h 2077565"/>
              <a:gd name="connsiteX6" fmla="*/ 1588197 w 6105572"/>
              <a:gd name="connsiteY6" fmla="*/ 283072 h 2077565"/>
              <a:gd name="connsiteX0" fmla="*/ 1750122 w 6107840"/>
              <a:gd name="connsiteY0" fmla="*/ 137929 h 2077565"/>
              <a:gd name="connsiteX1" fmla="*/ 1053437 w 6107840"/>
              <a:gd name="connsiteY1" fmla="*/ 1487758 h 2077565"/>
              <a:gd name="connsiteX2" fmla="*/ 5901208 w 6107840"/>
              <a:gd name="connsiteY2" fmla="*/ 36329 h 2077565"/>
              <a:gd name="connsiteX3" fmla="*/ 4711036 w 6107840"/>
              <a:gd name="connsiteY3" fmla="*/ 573358 h 2077565"/>
              <a:gd name="connsiteX4" fmla="*/ 153550 w 6107840"/>
              <a:gd name="connsiteY4" fmla="*/ 2039301 h 2077565"/>
              <a:gd name="connsiteX5" fmla="*/ 1053437 w 6107840"/>
              <a:gd name="connsiteY5" fmla="*/ 602386 h 2077565"/>
              <a:gd name="connsiteX6" fmla="*/ 1750122 w 6107840"/>
              <a:gd name="connsiteY6" fmla="*/ 137929 h 2077565"/>
              <a:gd name="connsiteX0" fmla="*/ 1769886 w 6127604"/>
              <a:gd name="connsiteY0" fmla="*/ 137929 h 2077565"/>
              <a:gd name="connsiteX1" fmla="*/ 1073201 w 6127604"/>
              <a:gd name="connsiteY1" fmla="*/ 1487758 h 2077565"/>
              <a:gd name="connsiteX2" fmla="*/ 5920972 w 6127604"/>
              <a:gd name="connsiteY2" fmla="*/ 36329 h 2077565"/>
              <a:gd name="connsiteX3" fmla="*/ 4730800 w 6127604"/>
              <a:gd name="connsiteY3" fmla="*/ 573358 h 2077565"/>
              <a:gd name="connsiteX4" fmla="*/ 173314 w 6127604"/>
              <a:gd name="connsiteY4" fmla="*/ 2039301 h 2077565"/>
              <a:gd name="connsiteX5" fmla="*/ 884515 w 6127604"/>
              <a:gd name="connsiteY5" fmla="*/ 805586 h 2077565"/>
              <a:gd name="connsiteX6" fmla="*/ 1769886 w 6127604"/>
              <a:gd name="connsiteY6" fmla="*/ 137929 h 2077565"/>
              <a:gd name="connsiteX0" fmla="*/ 1504034 w 6123009"/>
              <a:gd name="connsiteY0" fmla="*/ 428215 h 2077565"/>
              <a:gd name="connsiteX1" fmla="*/ 1068606 w 6123009"/>
              <a:gd name="connsiteY1" fmla="*/ 1487758 h 2077565"/>
              <a:gd name="connsiteX2" fmla="*/ 5916377 w 6123009"/>
              <a:gd name="connsiteY2" fmla="*/ 36329 h 2077565"/>
              <a:gd name="connsiteX3" fmla="*/ 4726205 w 6123009"/>
              <a:gd name="connsiteY3" fmla="*/ 573358 h 2077565"/>
              <a:gd name="connsiteX4" fmla="*/ 168719 w 6123009"/>
              <a:gd name="connsiteY4" fmla="*/ 2039301 h 2077565"/>
              <a:gd name="connsiteX5" fmla="*/ 879920 w 6123009"/>
              <a:gd name="connsiteY5" fmla="*/ 805586 h 2077565"/>
              <a:gd name="connsiteX6" fmla="*/ 1504034 w 6123009"/>
              <a:gd name="connsiteY6" fmla="*/ 428215 h 2077565"/>
              <a:gd name="connsiteX0" fmla="*/ 1504034 w 6125008"/>
              <a:gd name="connsiteY0" fmla="*/ 424918 h 2074268"/>
              <a:gd name="connsiteX1" fmla="*/ 1039578 w 6125008"/>
              <a:gd name="connsiteY1" fmla="*/ 1426404 h 2074268"/>
              <a:gd name="connsiteX2" fmla="*/ 5916377 w 6125008"/>
              <a:gd name="connsiteY2" fmla="*/ 33032 h 2074268"/>
              <a:gd name="connsiteX3" fmla="*/ 4726205 w 6125008"/>
              <a:gd name="connsiteY3" fmla="*/ 570061 h 2074268"/>
              <a:gd name="connsiteX4" fmla="*/ 168719 w 6125008"/>
              <a:gd name="connsiteY4" fmla="*/ 2036004 h 2074268"/>
              <a:gd name="connsiteX5" fmla="*/ 879920 w 6125008"/>
              <a:gd name="connsiteY5" fmla="*/ 802289 h 2074268"/>
              <a:gd name="connsiteX6" fmla="*/ 1504034 w 6125008"/>
              <a:gd name="connsiteY6" fmla="*/ 424918 h 2074268"/>
              <a:gd name="connsiteX0" fmla="*/ 1523784 w 6144758"/>
              <a:gd name="connsiteY0" fmla="*/ 424918 h 2074268"/>
              <a:gd name="connsiteX1" fmla="*/ 1059328 w 6144758"/>
              <a:gd name="connsiteY1" fmla="*/ 1426404 h 2074268"/>
              <a:gd name="connsiteX2" fmla="*/ 5936127 w 6144758"/>
              <a:gd name="connsiteY2" fmla="*/ 33032 h 2074268"/>
              <a:gd name="connsiteX3" fmla="*/ 4745955 w 6144758"/>
              <a:gd name="connsiteY3" fmla="*/ 570061 h 2074268"/>
              <a:gd name="connsiteX4" fmla="*/ 188469 w 6144758"/>
              <a:gd name="connsiteY4" fmla="*/ 2036004 h 2074268"/>
              <a:gd name="connsiteX5" fmla="*/ 899670 w 6144758"/>
              <a:gd name="connsiteY5" fmla="*/ 802289 h 2074268"/>
              <a:gd name="connsiteX6" fmla="*/ 1523784 w 6144758"/>
              <a:gd name="connsiteY6" fmla="*/ 424918 h 2074268"/>
              <a:gd name="connsiteX0" fmla="*/ 1523784 w 6144758"/>
              <a:gd name="connsiteY0" fmla="*/ 424918 h 2045124"/>
              <a:gd name="connsiteX1" fmla="*/ 1059328 w 6144758"/>
              <a:gd name="connsiteY1" fmla="*/ 1426404 h 2045124"/>
              <a:gd name="connsiteX2" fmla="*/ 5936127 w 6144758"/>
              <a:gd name="connsiteY2" fmla="*/ 33032 h 2045124"/>
              <a:gd name="connsiteX3" fmla="*/ 4745955 w 6144758"/>
              <a:gd name="connsiteY3" fmla="*/ 570061 h 2045124"/>
              <a:gd name="connsiteX4" fmla="*/ 188469 w 6144758"/>
              <a:gd name="connsiteY4" fmla="*/ 2036004 h 2045124"/>
              <a:gd name="connsiteX5" fmla="*/ 899670 w 6144758"/>
              <a:gd name="connsiteY5" fmla="*/ 802289 h 2045124"/>
              <a:gd name="connsiteX6" fmla="*/ 1523784 w 6144758"/>
              <a:gd name="connsiteY6" fmla="*/ 424918 h 2045124"/>
              <a:gd name="connsiteX0" fmla="*/ 1523784 w 6144758"/>
              <a:gd name="connsiteY0" fmla="*/ 424918 h 2036099"/>
              <a:gd name="connsiteX1" fmla="*/ 1059328 w 6144758"/>
              <a:gd name="connsiteY1" fmla="*/ 1426404 h 2036099"/>
              <a:gd name="connsiteX2" fmla="*/ 5936127 w 6144758"/>
              <a:gd name="connsiteY2" fmla="*/ 33032 h 2036099"/>
              <a:gd name="connsiteX3" fmla="*/ 4745955 w 6144758"/>
              <a:gd name="connsiteY3" fmla="*/ 570061 h 2036099"/>
              <a:gd name="connsiteX4" fmla="*/ 188469 w 6144758"/>
              <a:gd name="connsiteY4" fmla="*/ 2036004 h 2036099"/>
              <a:gd name="connsiteX5" fmla="*/ 899670 w 6144758"/>
              <a:gd name="connsiteY5" fmla="*/ 802289 h 2036099"/>
              <a:gd name="connsiteX6" fmla="*/ 1523784 w 6144758"/>
              <a:gd name="connsiteY6" fmla="*/ 424918 h 20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4758" h="2036099">
                <a:moveTo>
                  <a:pt x="1523784" y="424918"/>
                </a:moveTo>
                <a:cubicBezTo>
                  <a:pt x="1550394" y="528937"/>
                  <a:pt x="323938" y="1491718"/>
                  <a:pt x="1059328" y="1426404"/>
                </a:cubicBezTo>
                <a:cubicBezTo>
                  <a:pt x="1794718" y="1361090"/>
                  <a:pt x="5321689" y="175756"/>
                  <a:pt x="5936127" y="33032"/>
                </a:cubicBezTo>
                <a:cubicBezTo>
                  <a:pt x="6550565" y="-109692"/>
                  <a:pt x="5703898" y="236232"/>
                  <a:pt x="4745955" y="570061"/>
                </a:cubicBezTo>
                <a:cubicBezTo>
                  <a:pt x="3788012" y="903890"/>
                  <a:pt x="836772" y="2048099"/>
                  <a:pt x="188469" y="2036004"/>
                </a:cubicBezTo>
                <a:cubicBezTo>
                  <a:pt x="-387264" y="2009395"/>
                  <a:pt x="502946" y="1114346"/>
                  <a:pt x="899670" y="802289"/>
                </a:cubicBezTo>
                <a:cubicBezTo>
                  <a:pt x="1296394" y="490232"/>
                  <a:pt x="1497174" y="320899"/>
                  <a:pt x="1523784" y="424918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0" name="组 29"/>
          <p:cNvGrpSpPr/>
          <p:nvPr/>
        </p:nvGrpSpPr>
        <p:grpSpPr>
          <a:xfrm rot="2046856">
            <a:off x="6378117" y="714521"/>
            <a:ext cx="2512411" cy="3332711"/>
            <a:chOff x="1377055" y="1392155"/>
            <a:chExt cx="3814979" cy="5060566"/>
          </a:xfrm>
          <a:effectLst>
            <a:outerShdw blurRad="254000" sx="105000" sy="105000" algn="ctr" rotWithShape="0">
              <a:prstClr val="black">
                <a:alpha val="10000"/>
              </a:prstClr>
            </a:outerShdw>
          </a:effectLst>
        </p:grpSpPr>
        <p:sp>
          <p:nvSpPr>
            <p:cNvPr id="31" name="矩形 7"/>
            <p:cNvSpPr/>
            <p:nvPr/>
          </p:nvSpPr>
          <p:spPr>
            <a:xfrm rot="2482433">
              <a:off x="3007537" y="1392155"/>
              <a:ext cx="1747603" cy="3374686"/>
            </a:xfrm>
            <a:custGeom>
              <a:avLst/>
              <a:gdLst/>
              <a:ahLst/>
              <a:cxnLst/>
              <a:rect l="l" t="t" r="r" b="b"/>
              <a:pathLst>
                <a:path w="1124859" h="2172144">
                  <a:moveTo>
                    <a:pt x="562430" y="0"/>
                  </a:moveTo>
                  <a:lnTo>
                    <a:pt x="568226" y="4750"/>
                  </a:lnTo>
                  <a:cubicBezTo>
                    <a:pt x="912142" y="314826"/>
                    <a:pt x="1124859" y="743192"/>
                    <a:pt x="1124859" y="1216352"/>
                  </a:cubicBezTo>
                  <a:cubicBezTo>
                    <a:pt x="1124859" y="1512077"/>
                    <a:pt x="1041767" y="1790304"/>
                    <a:pt x="895483" y="2033091"/>
                  </a:cubicBezTo>
                  <a:lnTo>
                    <a:pt x="850105" y="2100436"/>
                  </a:lnTo>
                  <a:lnTo>
                    <a:pt x="849155" y="2100436"/>
                  </a:lnTo>
                  <a:lnTo>
                    <a:pt x="848076" y="2103447"/>
                  </a:lnTo>
                  <a:lnTo>
                    <a:pt x="843761" y="2109851"/>
                  </a:lnTo>
                  <a:lnTo>
                    <a:pt x="832582" y="2120438"/>
                  </a:lnTo>
                  <a:cubicBezTo>
                    <a:pt x="790128" y="2150717"/>
                    <a:pt x="685176" y="2172144"/>
                    <a:pt x="562430" y="2172144"/>
                  </a:cubicBezTo>
                  <a:cubicBezTo>
                    <a:pt x="439684" y="2172144"/>
                    <a:pt x="334733" y="2150717"/>
                    <a:pt x="292280" y="2120438"/>
                  </a:cubicBezTo>
                  <a:lnTo>
                    <a:pt x="281095" y="2109846"/>
                  </a:lnTo>
                  <a:lnTo>
                    <a:pt x="276786" y="2103451"/>
                  </a:lnTo>
                  <a:lnTo>
                    <a:pt x="275705" y="2100436"/>
                  </a:lnTo>
                  <a:lnTo>
                    <a:pt x="274755" y="2100436"/>
                  </a:lnTo>
                  <a:lnTo>
                    <a:pt x="229376" y="2033091"/>
                  </a:lnTo>
                  <a:cubicBezTo>
                    <a:pt x="83093" y="1790304"/>
                    <a:pt x="0" y="1512077"/>
                    <a:pt x="0" y="1216352"/>
                  </a:cubicBezTo>
                  <a:cubicBezTo>
                    <a:pt x="0" y="743192"/>
                    <a:pt x="212717" y="314826"/>
                    <a:pt x="556633" y="475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grpSp>
          <p:nvGrpSpPr>
            <p:cNvPr id="32" name="组 31"/>
            <p:cNvGrpSpPr/>
            <p:nvPr/>
          </p:nvGrpSpPr>
          <p:grpSpPr>
            <a:xfrm>
              <a:off x="1377055" y="1773584"/>
              <a:ext cx="3814979" cy="4679137"/>
              <a:chOff x="1377055" y="1773584"/>
              <a:chExt cx="3814979" cy="4679137"/>
            </a:xfrm>
          </p:grpSpPr>
          <p:grpSp>
            <p:nvGrpSpPr>
              <p:cNvPr id="33" name="组 31"/>
              <p:cNvGrpSpPr/>
              <p:nvPr/>
            </p:nvGrpSpPr>
            <p:grpSpPr>
              <a:xfrm rot="2482433">
                <a:off x="1377055" y="4112587"/>
                <a:ext cx="1127448" cy="2340134"/>
                <a:chOff x="723595" y="814136"/>
                <a:chExt cx="725691" cy="1506246"/>
              </a:xfrm>
            </p:grpSpPr>
            <p:sp>
              <p:nvSpPr>
                <p:cNvPr id="48" name="椭圆 23"/>
                <p:cNvSpPr/>
                <p:nvPr/>
              </p:nvSpPr>
              <p:spPr>
                <a:xfrm>
                  <a:off x="723595" y="814136"/>
                  <a:ext cx="725691" cy="150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49" name="椭圆 23"/>
                <p:cNvSpPr/>
                <p:nvPr/>
              </p:nvSpPr>
              <p:spPr>
                <a:xfrm>
                  <a:off x="825086" y="927226"/>
                  <a:ext cx="522710" cy="108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0" name="椭圆 23"/>
                <p:cNvSpPr/>
                <p:nvPr/>
              </p:nvSpPr>
              <p:spPr>
                <a:xfrm>
                  <a:off x="884079" y="998031"/>
                  <a:ext cx="404724" cy="84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1" name="椭圆 23"/>
                <p:cNvSpPr/>
                <p:nvPr/>
              </p:nvSpPr>
              <p:spPr>
                <a:xfrm>
                  <a:off x="971652" y="1040140"/>
                  <a:ext cx="236004" cy="48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34" name="椭圆 33"/>
              <p:cNvSpPr/>
              <p:nvPr/>
            </p:nvSpPr>
            <p:spPr>
              <a:xfrm rot="2482433">
                <a:off x="2398901" y="4123676"/>
                <a:ext cx="901987" cy="253683"/>
              </a:xfrm>
              <a:prstGeom prst="ellipse">
                <a:avLst/>
              </a:prstGeom>
              <a:solidFill>
                <a:srgbClr val="7979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5" name="同心圆 8"/>
              <p:cNvSpPr/>
              <p:nvPr/>
            </p:nvSpPr>
            <p:spPr>
              <a:xfrm rot="2482433">
                <a:off x="2681138" y="3116793"/>
                <a:ext cx="1738780" cy="676560"/>
              </a:xfrm>
              <a:custGeom>
                <a:avLst/>
                <a:gdLst/>
                <a:ahLst/>
                <a:cxnLst/>
                <a:rect l="l" t="t" r="r" b="b"/>
                <a:pathLst>
                  <a:path w="1119180" h="435473">
                    <a:moveTo>
                      <a:pt x="559590" y="0"/>
                    </a:moveTo>
                    <a:cubicBezTo>
                      <a:pt x="702498" y="0"/>
                      <a:pt x="838641" y="18607"/>
                      <a:pt x="962470" y="52257"/>
                    </a:cubicBezTo>
                    <a:lnTo>
                      <a:pt x="1119180" y="106904"/>
                    </a:lnTo>
                    <a:lnTo>
                      <a:pt x="1118163" y="135913"/>
                    </a:lnTo>
                    <a:cubicBezTo>
                      <a:pt x="1115605" y="172296"/>
                      <a:pt x="1111788" y="208372"/>
                      <a:pt x="1106750" y="244104"/>
                    </a:cubicBezTo>
                    <a:lnTo>
                      <a:pt x="1066139" y="435473"/>
                    </a:lnTo>
                    <a:lnTo>
                      <a:pt x="1056365" y="429866"/>
                    </a:lnTo>
                    <a:cubicBezTo>
                      <a:pt x="929229" y="369699"/>
                      <a:pt x="753593" y="332484"/>
                      <a:pt x="559590" y="332484"/>
                    </a:cubicBezTo>
                    <a:cubicBezTo>
                      <a:pt x="365588" y="332484"/>
                      <a:pt x="189951" y="369699"/>
                      <a:pt x="62816" y="429866"/>
                    </a:cubicBezTo>
                    <a:lnTo>
                      <a:pt x="53041" y="435473"/>
                    </a:lnTo>
                    <a:lnTo>
                      <a:pt x="12429" y="244104"/>
                    </a:lnTo>
                    <a:cubicBezTo>
                      <a:pt x="7391" y="208372"/>
                      <a:pt x="3574" y="172296"/>
                      <a:pt x="1016" y="135913"/>
                    </a:cubicBezTo>
                    <a:lnTo>
                      <a:pt x="0" y="106904"/>
                    </a:lnTo>
                    <a:lnTo>
                      <a:pt x="156710" y="52257"/>
                    </a:lnTo>
                    <a:cubicBezTo>
                      <a:pt x="280539" y="18607"/>
                      <a:pt x="416682" y="0"/>
                      <a:pt x="55959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6" name="同心圆 8"/>
              <p:cNvSpPr/>
              <p:nvPr/>
            </p:nvSpPr>
            <p:spPr>
              <a:xfrm rot="2482433">
                <a:off x="4590886" y="1773584"/>
                <a:ext cx="601148" cy="318203"/>
              </a:xfrm>
              <a:custGeom>
                <a:avLst/>
                <a:gdLst/>
                <a:ahLst/>
                <a:cxnLst/>
                <a:rect l="l" t="t" r="r" b="b"/>
                <a:pathLst>
                  <a:path w="386934" h="204814">
                    <a:moveTo>
                      <a:pt x="193467" y="0"/>
                    </a:moveTo>
                    <a:lnTo>
                      <a:pt x="199263" y="4750"/>
                    </a:lnTo>
                    <a:cubicBezTo>
                      <a:pt x="242253" y="43510"/>
                      <a:pt x="283192" y="84117"/>
                      <a:pt x="321922" y="126430"/>
                    </a:cubicBezTo>
                    <a:lnTo>
                      <a:pt x="386934" y="204814"/>
                    </a:lnTo>
                    <a:lnTo>
                      <a:pt x="335054" y="197192"/>
                    </a:lnTo>
                    <a:cubicBezTo>
                      <a:pt x="289320" y="192763"/>
                      <a:pt x="241967" y="190437"/>
                      <a:pt x="193466" y="190437"/>
                    </a:cubicBezTo>
                    <a:cubicBezTo>
                      <a:pt x="144966" y="190437"/>
                      <a:pt x="97613" y="192763"/>
                      <a:pt x="51879" y="197192"/>
                    </a:cubicBezTo>
                    <a:lnTo>
                      <a:pt x="0" y="204813"/>
                    </a:lnTo>
                    <a:lnTo>
                      <a:pt x="65011" y="126430"/>
                    </a:lnTo>
                    <a:cubicBezTo>
                      <a:pt x="103741" y="84117"/>
                      <a:pt x="144681" y="43510"/>
                      <a:pt x="187670" y="475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 rot="2482433">
                <a:off x="3733949" y="2201876"/>
                <a:ext cx="978734" cy="9787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rot="2482433">
                <a:off x="3785007" y="2252934"/>
                <a:ext cx="876618" cy="876618"/>
              </a:xfrm>
              <a:prstGeom prst="ellipse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 rot="2482433">
                <a:off x="3875662" y="2343589"/>
                <a:ext cx="695307" cy="6953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" name="梯形 17"/>
              <p:cNvSpPr/>
              <p:nvPr/>
            </p:nvSpPr>
            <p:spPr>
              <a:xfrm rot="2482433">
                <a:off x="2357989" y="4152708"/>
                <a:ext cx="677552" cy="543318"/>
              </a:xfrm>
              <a:custGeom>
                <a:avLst/>
                <a:gdLst/>
                <a:ahLst/>
                <a:cxnLst/>
                <a:rect l="l" t="t" r="r" b="b"/>
                <a:pathLst>
                  <a:path w="436112" h="349711">
                    <a:moveTo>
                      <a:pt x="218057" y="0"/>
                    </a:moveTo>
                    <a:cubicBezTo>
                      <a:pt x="298529" y="0"/>
                      <a:pt x="363764" y="21296"/>
                      <a:pt x="363764" y="47566"/>
                    </a:cubicBezTo>
                    <a:lnTo>
                      <a:pt x="363628" y="47787"/>
                    </a:lnTo>
                    <a:lnTo>
                      <a:pt x="363807" y="47787"/>
                    </a:lnTo>
                    <a:lnTo>
                      <a:pt x="436112" y="349711"/>
                    </a:lnTo>
                    <a:lnTo>
                      <a:pt x="0" y="349711"/>
                    </a:lnTo>
                    <a:lnTo>
                      <a:pt x="72305" y="47787"/>
                    </a:lnTo>
                    <a:lnTo>
                      <a:pt x="72487" y="47787"/>
                    </a:lnTo>
                    <a:lnTo>
                      <a:pt x="72350" y="47566"/>
                    </a:lnTo>
                    <a:cubicBezTo>
                      <a:pt x="72350" y="21296"/>
                      <a:pt x="137585" y="0"/>
                      <a:pt x="218057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 dirty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 rot="2482433">
                <a:off x="2117507" y="4581824"/>
                <a:ext cx="760273" cy="137219"/>
              </a:xfrm>
              <a:prstGeom prst="rect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 rot="2482433">
                <a:off x="2826643" y="3029100"/>
                <a:ext cx="118386" cy="23612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 rot="2482433">
                <a:off x="2498974" y="3896850"/>
                <a:ext cx="118386" cy="13697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4" name="矩形 32"/>
              <p:cNvSpPr/>
              <p:nvPr/>
            </p:nvSpPr>
            <p:spPr>
              <a:xfrm rot="2482433">
                <a:off x="1776595" y="22676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5" name="矩形 7"/>
              <p:cNvSpPr/>
              <p:nvPr/>
            </p:nvSpPr>
            <p:spPr>
              <a:xfrm rot="2482433">
                <a:off x="2561787" y="256417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6" name="矩形 32"/>
              <p:cNvSpPr/>
              <p:nvPr/>
            </p:nvSpPr>
            <p:spPr>
              <a:xfrm rot="2482433" flipH="1">
                <a:off x="3295880" y="36058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7" name="矩形 7"/>
              <p:cNvSpPr/>
              <p:nvPr/>
            </p:nvSpPr>
            <p:spPr>
              <a:xfrm rot="2482433" flipH="1">
                <a:off x="3802658" y="365714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</p:grpSp>
      <p:sp>
        <p:nvSpPr>
          <p:cNvPr id="52" name="矩形 8"/>
          <p:cNvSpPr/>
          <p:nvPr/>
        </p:nvSpPr>
        <p:spPr>
          <a:xfrm rot="10800000" flipH="1" flipV="1">
            <a:off x="10727" y="4616647"/>
            <a:ext cx="9282584" cy="2243255"/>
          </a:xfrm>
          <a:custGeom>
            <a:avLst/>
            <a:gdLst/>
            <a:ahLst/>
            <a:cxnLst/>
            <a:rect l="l" t="t" r="r" b="b"/>
            <a:pathLst>
              <a:path w="3758087" h="896558">
                <a:moveTo>
                  <a:pt x="680678" y="472"/>
                </a:moveTo>
                <a:cubicBezTo>
                  <a:pt x="785010" y="4055"/>
                  <a:pt x="890363" y="28152"/>
                  <a:pt x="991013" y="74859"/>
                </a:cubicBezTo>
                <a:cubicBezTo>
                  <a:pt x="1141990" y="144920"/>
                  <a:pt x="1260948" y="255903"/>
                  <a:pt x="1340819" y="388495"/>
                </a:cubicBezTo>
                <a:lnTo>
                  <a:pt x="1340897" y="388658"/>
                </a:lnTo>
                <a:lnTo>
                  <a:pt x="1361522" y="373333"/>
                </a:lnTo>
                <a:cubicBezTo>
                  <a:pt x="1497483" y="291433"/>
                  <a:pt x="1670374" y="276335"/>
                  <a:pt x="1825187" y="348176"/>
                </a:cubicBezTo>
                <a:lnTo>
                  <a:pt x="1884436" y="383286"/>
                </a:lnTo>
                <a:lnTo>
                  <a:pt x="1941443" y="320279"/>
                </a:lnTo>
                <a:cubicBezTo>
                  <a:pt x="2084229" y="190902"/>
                  <a:pt x="2296038" y="151918"/>
                  <a:pt x="2481813" y="238128"/>
                </a:cubicBezTo>
                <a:cubicBezTo>
                  <a:pt x="2667588" y="324337"/>
                  <a:pt x="2774567" y="511253"/>
                  <a:pt x="2767953" y="703823"/>
                </a:cubicBezTo>
                <a:lnTo>
                  <a:pt x="2764077" y="732687"/>
                </a:lnTo>
                <a:lnTo>
                  <a:pt x="2788901" y="726206"/>
                </a:lnTo>
                <a:cubicBezTo>
                  <a:pt x="2882924" y="711064"/>
                  <a:pt x="2982319" y="722871"/>
                  <a:pt x="3075207" y="765975"/>
                </a:cubicBezTo>
                <a:lnTo>
                  <a:pt x="3122055" y="793736"/>
                </a:lnTo>
                <a:lnTo>
                  <a:pt x="3125558" y="791133"/>
                </a:lnTo>
                <a:cubicBezTo>
                  <a:pt x="3261518" y="709234"/>
                  <a:pt x="3434409" y="694136"/>
                  <a:pt x="3589222" y="765976"/>
                </a:cubicBezTo>
                <a:cubicBezTo>
                  <a:pt x="3651147" y="794712"/>
                  <a:pt x="3704317" y="834639"/>
                  <a:pt x="3747443" y="882234"/>
                </a:cubicBezTo>
                <a:lnTo>
                  <a:pt x="3758087" y="896558"/>
                </a:lnTo>
                <a:lnTo>
                  <a:pt x="0" y="896558"/>
                </a:lnTo>
                <a:lnTo>
                  <a:pt x="0" y="107791"/>
                </a:lnTo>
                <a:lnTo>
                  <a:pt x="11496" y="109335"/>
                </a:lnTo>
                <a:cubicBezTo>
                  <a:pt x="25965" y="112763"/>
                  <a:pt x="40305" y="117692"/>
                  <a:pt x="54318" y="124194"/>
                </a:cubicBezTo>
                <a:cubicBezTo>
                  <a:pt x="82343" y="137200"/>
                  <a:pt x="106407" y="155269"/>
                  <a:pt x="125925" y="176810"/>
                </a:cubicBezTo>
                <a:lnTo>
                  <a:pt x="136342" y="190830"/>
                </a:lnTo>
                <a:lnTo>
                  <a:pt x="237386" y="115750"/>
                </a:lnTo>
                <a:cubicBezTo>
                  <a:pt x="369979" y="35879"/>
                  <a:pt x="524179" y="-4904"/>
                  <a:pt x="680678" y="47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3" name="矩形 8"/>
          <p:cNvSpPr/>
          <p:nvPr/>
        </p:nvSpPr>
        <p:spPr>
          <a:xfrm rot="10800000" flipH="1" flipV="1">
            <a:off x="4866" y="5410531"/>
            <a:ext cx="6018413" cy="1454427"/>
          </a:xfrm>
          <a:custGeom>
            <a:avLst/>
            <a:gdLst/>
            <a:ahLst/>
            <a:cxnLst/>
            <a:rect l="l" t="t" r="r" b="b"/>
            <a:pathLst>
              <a:path w="3758087" h="896558">
                <a:moveTo>
                  <a:pt x="680678" y="472"/>
                </a:moveTo>
                <a:cubicBezTo>
                  <a:pt x="785010" y="4055"/>
                  <a:pt x="890363" y="28152"/>
                  <a:pt x="991013" y="74859"/>
                </a:cubicBezTo>
                <a:cubicBezTo>
                  <a:pt x="1141990" y="144920"/>
                  <a:pt x="1260948" y="255903"/>
                  <a:pt x="1340819" y="388495"/>
                </a:cubicBezTo>
                <a:lnTo>
                  <a:pt x="1340897" y="388658"/>
                </a:lnTo>
                <a:lnTo>
                  <a:pt x="1361522" y="373333"/>
                </a:lnTo>
                <a:cubicBezTo>
                  <a:pt x="1497483" y="291433"/>
                  <a:pt x="1670374" y="276335"/>
                  <a:pt x="1825187" y="348176"/>
                </a:cubicBezTo>
                <a:lnTo>
                  <a:pt x="1884436" y="383286"/>
                </a:lnTo>
                <a:lnTo>
                  <a:pt x="1941443" y="320279"/>
                </a:lnTo>
                <a:cubicBezTo>
                  <a:pt x="2084229" y="190902"/>
                  <a:pt x="2296038" y="151918"/>
                  <a:pt x="2481813" y="238128"/>
                </a:cubicBezTo>
                <a:cubicBezTo>
                  <a:pt x="2667588" y="324337"/>
                  <a:pt x="2774567" y="511253"/>
                  <a:pt x="2767953" y="703823"/>
                </a:cubicBezTo>
                <a:lnTo>
                  <a:pt x="2764077" y="732687"/>
                </a:lnTo>
                <a:lnTo>
                  <a:pt x="2788901" y="726206"/>
                </a:lnTo>
                <a:cubicBezTo>
                  <a:pt x="2882924" y="711064"/>
                  <a:pt x="2982319" y="722871"/>
                  <a:pt x="3075207" y="765975"/>
                </a:cubicBezTo>
                <a:lnTo>
                  <a:pt x="3122055" y="793736"/>
                </a:lnTo>
                <a:lnTo>
                  <a:pt x="3125558" y="791133"/>
                </a:lnTo>
                <a:cubicBezTo>
                  <a:pt x="3261518" y="709234"/>
                  <a:pt x="3434409" y="694136"/>
                  <a:pt x="3589222" y="765976"/>
                </a:cubicBezTo>
                <a:cubicBezTo>
                  <a:pt x="3651147" y="794712"/>
                  <a:pt x="3704317" y="834639"/>
                  <a:pt x="3747443" y="882234"/>
                </a:cubicBezTo>
                <a:lnTo>
                  <a:pt x="3758087" y="896558"/>
                </a:lnTo>
                <a:lnTo>
                  <a:pt x="0" y="896558"/>
                </a:lnTo>
                <a:lnTo>
                  <a:pt x="0" y="107791"/>
                </a:lnTo>
                <a:lnTo>
                  <a:pt x="11496" y="109335"/>
                </a:lnTo>
                <a:cubicBezTo>
                  <a:pt x="25965" y="112763"/>
                  <a:pt x="40305" y="117692"/>
                  <a:pt x="54318" y="124194"/>
                </a:cubicBezTo>
                <a:cubicBezTo>
                  <a:pt x="82343" y="137200"/>
                  <a:pt x="106407" y="155269"/>
                  <a:pt x="125925" y="176810"/>
                </a:cubicBezTo>
                <a:lnTo>
                  <a:pt x="136342" y="190830"/>
                </a:lnTo>
                <a:lnTo>
                  <a:pt x="237386" y="115750"/>
                </a:lnTo>
                <a:cubicBezTo>
                  <a:pt x="369979" y="35879"/>
                  <a:pt x="524179" y="-4904"/>
                  <a:pt x="680678" y="472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95403" y="2681557"/>
            <a:ext cx="1171073" cy="1186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2388915" y="3185345"/>
            <a:ext cx="1481725" cy="1500950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352848" y="2622483"/>
            <a:ext cx="740862" cy="750474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145621" y="1963797"/>
            <a:ext cx="474067" cy="480217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598540" y="2497045"/>
            <a:ext cx="752422" cy="76218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60" name="矩形 59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470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450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679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74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95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选题背景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b="1" dirty="0"/>
              <a:t>CHAPTER</a:t>
            </a:r>
            <a:r>
              <a:rPr lang="zh-CN" altLang="en-US" b="1" dirty="0"/>
              <a:t> </a:t>
            </a:r>
            <a:r>
              <a:rPr lang="en-US" altLang="zh-CN" b="1" dirty="0"/>
              <a:t>01</a:t>
            </a:r>
            <a:endParaRPr lang="zh-CN" altLang="en-US" b="1" dirty="0"/>
          </a:p>
        </p:txBody>
      </p:sp>
      <p:grpSp>
        <p:nvGrpSpPr>
          <p:cNvPr id="4" name="组合 220"/>
          <p:cNvGrpSpPr/>
          <p:nvPr/>
        </p:nvGrpSpPr>
        <p:grpSpPr>
          <a:xfrm>
            <a:off x="8822954" y="2061366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5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6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95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选题背景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4497367" y="2095998"/>
            <a:ext cx="2675341" cy="2675341"/>
            <a:chOff x="3711331" y="829041"/>
            <a:chExt cx="4392018" cy="4392018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364 w 10000"/>
                <a:gd name="connsiteY37" fmla="*/ 448 h 10043"/>
                <a:gd name="connsiteX38" fmla="*/ 1303 w 10000"/>
                <a:gd name="connsiteY38" fmla="*/ 15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351 w 10000"/>
                <a:gd name="connsiteY49" fmla="*/ 1190 h 10043"/>
                <a:gd name="connsiteX50" fmla="*/ 2069 w 10000"/>
                <a:gd name="connsiteY50" fmla="*/ 1644 h 10043"/>
                <a:gd name="connsiteX51" fmla="*/ 2503 w 10000"/>
                <a:gd name="connsiteY51" fmla="*/ 2293 h 10043"/>
                <a:gd name="connsiteX52" fmla="*/ 2326 w 10000"/>
                <a:gd name="connsiteY52" fmla="*/ 3498 h 10043"/>
                <a:gd name="connsiteX53" fmla="*/ 3509 w 10000"/>
                <a:gd name="connsiteY53" fmla="*/ 4181 h 10043"/>
                <a:gd name="connsiteX54" fmla="*/ 3549 w 10000"/>
                <a:gd name="connsiteY54" fmla="*/ 5208 h 10043"/>
                <a:gd name="connsiteX55" fmla="*/ 4878 w 10000"/>
                <a:gd name="connsiteY55" fmla="*/ 5218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542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380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937 w 10000"/>
                <a:gd name="connsiteY29" fmla="*/ 2054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5996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793 w 10000"/>
                <a:gd name="connsiteY30" fmla="*/ 1323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6189 w 10000"/>
                <a:gd name="connsiteY31" fmla="*/ 1059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590 w 10000"/>
                <a:gd name="connsiteY57" fmla="*/ 5669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194 w 10000"/>
                <a:gd name="connsiteY21" fmla="*/ 3440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841 w 10000"/>
                <a:gd name="connsiteY22" fmla="*/ 333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354 w 10000"/>
                <a:gd name="connsiteY23" fmla="*/ 3081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446 w 10000"/>
                <a:gd name="connsiteY0" fmla="*/ 6808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446 w 10000"/>
                <a:gd name="connsiteY72" fmla="*/ 6808 h 10043"/>
                <a:gd name="connsiteX0" fmla="*/ 9591 w 10000"/>
                <a:gd name="connsiteY0" fmla="*/ 6734 h 10043"/>
                <a:gd name="connsiteX1" fmla="*/ 9157 w 10000"/>
                <a:gd name="connsiteY1" fmla="*/ 6386 h 10043"/>
                <a:gd name="connsiteX2" fmla="*/ 9026 w 10000"/>
                <a:gd name="connsiteY2" fmla="*/ 5865 h 10043"/>
                <a:gd name="connsiteX3" fmla="*/ 8103 w 10000"/>
                <a:gd name="connsiteY3" fmla="*/ 5677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5884 w 10000"/>
                <a:gd name="connsiteY9" fmla="*/ 5694 h 10043"/>
                <a:gd name="connsiteX10" fmla="*/ 6347 w 10000"/>
                <a:gd name="connsiteY10" fmla="*/ 5050 h 10043"/>
                <a:gd name="connsiteX11" fmla="*/ 5849 w 10000"/>
                <a:gd name="connsiteY11" fmla="*/ 4866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169 w 10000"/>
                <a:gd name="connsiteY14" fmla="*/ 4802 h 10043"/>
                <a:gd name="connsiteX15" fmla="*/ 5314 w 10000"/>
                <a:gd name="connsiteY15" fmla="*/ 4445 h 10043"/>
                <a:gd name="connsiteX16" fmla="*/ 6313 w 10000"/>
                <a:gd name="connsiteY16" fmla="*/ 4013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339 w 10000"/>
                <a:gd name="connsiteY21" fmla="*/ 3293 h 10043"/>
                <a:gd name="connsiteX22" fmla="*/ 8600 w 10000"/>
                <a:gd name="connsiteY22" fmla="*/ 3447 h 10043"/>
                <a:gd name="connsiteX23" fmla="*/ 9450 w 10000"/>
                <a:gd name="connsiteY23" fmla="*/ 3228 h 10043"/>
                <a:gd name="connsiteX24" fmla="*/ 8831 w 10000"/>
                <a:gd name="connsiteY24" fmla="*/ 1717 h 10043"/>
                <a:gd name="connsiteX25" fmla="*/ 8192 w 10000"/>
                <a:gd name="connsiteY25" fmla="*/ 1646 h 10043"/>
                <a:gd name="connsiteX26" fmla="*/ 7786 w 10000"/>
                <a:gd name="connsiteY26" fmla="*/ 1056 h 10043"/>
                <a:gd name="connsiteX27" fmla="*/ 7159 w 10000"/>
                <a:gd name="connsiteY27" fmla="*/ 1056 h 10043"/>
                <a:gd name="connsiteX28" fmla="*/ 7621 w 10000"/>
                <a:gd name="connsiteY28" fmla="*/ 2054 h 10043"/>
                <a:gd name="connsiteX29" fmla="*/ 6599 w 10000"/>
                <a:gd name="connsiteY29" fmla="*/ 2128 h 10043"/>
                <a:gd name="connsiteX30" fmla="*/ 5841 w 10000"/>
                <a:gd name="connsiteY30" fmla="*/ 1580 h 10043"/>
                <a:gd name="connsiteX31" fmla="*/ 5948 w 10000"/>
                <a:gd name="connsiteY31" fmla="*/ 985 h 10043"/>
                <a:gd name="connsiteX32" fmla="*/ 6937 w 10000"/>
                <a:gd name="connsiteY32" fmla="*/ 845 h 10043"/>
                <a:gd name="connsiteX33" fmla="*/ 6937 w 10000"/>
                <a:gd name="connsiteY33" fmla="*/ 338 h 10043"/>
                <a:gd name="connsiteX34" fmla="*/ 6587 w 10000"/>
                <a:gd name="connsiteY34" fmla="*/ 184 h 10043"/>
                <a:gd name="connsiteX35" fmla="*/ 5000 w 10000"/>
                <a:gd name="connsiteY35" fmla="*/ 338 h 10043"/>
                <a:gd name="connsiteX36" fmla="*/ 4059 w 10000"/>
                <a:gd name="connsiteY36" fmla="*/ 338 h 10043"/>
                <a:gd name="connsiteX37" fmla="*/ 3194 w 10000"/>
                <a:gd name="connsiteY37" fmla="*/ 0 h 10043"/>
                <a:gd name="connsiteX38" fmla="*/ 2364 w 10000"/>
                <a:gd name="connsiteY38" fmla="*/ 448 h 10043"/>
                <a:gd name="connsiteX39" fmla="*/ 1303 w 10000"/>
                <a:gd name="connsiteY39" fmla="*/ 153 h 10043"/>
                <a:gd name="connsiteX40" fmla="*/ 443 w 10000"/>
                <a:gd name="connsiteY40" fmla="*/ 451 h 10043"/>
                <a:gd name="connsiteX41" fmla="*/ 664 w 10000"/>
                <a:gd name="connsiteY41" fmla="*/ 690 h 10043"/>
                <a:gd name="connsiteX42" fmla="*/ 258 w 10000"/>
                <a:gd name="connsiteY42" fmla="*/ 690 h 10043"/>
                <a:gd name="connsiteX43" fmla="*/ 258 w 10000"/>
                <a:gd name="connsiteY43" fmla="*/ 985 h 10043"/>
                <a:gd name="connsiteX44" fmla="*/ 554 w 10000"/>
                <a:gd name="connsiteY44" fmla="*/ 985 h 10043"/>
                <a:gd name="connsiteX45" fmla="*/ 0 w 10000"/>
                <a:gd name="connsiteY45" fmla="*/ 1224 h 10043"/>
                <a:gd name="connsiteX46" fmla="*/ 203 w 10000"/>
                <a:gd name="connsiteY46" fmla="*/ 1478 h 10043"/>
                <a:gd name="connsiteX47" fmla="*/ 498 w 10000"/>
                <a:gd name="connsiteY47" fmla="*/ 1478 h 10043"/>
                <a:gd name="connsiteX48" fmla="*/ 295 w 10000"/>
                <a:gd name="connsiteY48" fmla="*/ 2082 h 10043"/>
                <a:gd name="connsiteX49" fmla="*/ 627 w 10000"/>
                <a:gd name="connsiteY49" fmla="*/ 1857 h 10043"/>
                <a:gd name="connsiteX50" fmla="*/ 1351 w 10000"/>
                <a:gd name="connsiteY50" fmla="*/ 1190 h 10043"/>
                <a:gd name="connsiteX51" fmla="*/ 2069 w 10000"/>
                <a:gd name="connsiteY51" fmla="*/ 1644 h 10043"/>
                <a:gd name="connsiteX52" fmla="*/ 2503 w 10000"/>
                <a:gd name="connsiteY52" fmla="*/ 2293 h 10043"/>
                <a:gd name="connsiteX53" fmla="*/ 2326 w 10000"/>
                <a:gd name="connsiteY53" fmla="*/ 3498 h 10043"/>
                <a:gd name="connsiteX54" fmla="*/ 3509 w 10000"/>
                <a:gd name="connsiteY54" fmla="*/ 4181 h 10043"/>
                <a:gd name="connsiteX55" fmla="*/ 3549 w 10000"/>
                <a:gd name="connsiteY55" fmla="*/ 5208 h 10043"/>
                <a:gd name="connsiteX56" fmla="*/ 4878 w 10000"/>
                <a:gd name="connsiteY56" fmla="*/ 5218 h 10043"/>
                <a:gd name="connsiteX57" fmla="*/ 5397 w 10000"/>
                <a:gd name="connsiteY57" fmla="*/ 5853 h 10043"/>
                <a:gd name="connsiteX58" fmla="*/ 6439 w 10000"/>
                <a:gd name="connsiteY58" fmla="*/ 6246 h 10043"/>
                <a:gd name="connsiteX59" fmla="*/ 6734 w 10000"/>
                <a:gd name="connsiteY59" fmla="*/ 6246 h 10043"/>
                <a:gd name="connsiteX60" fmla="*/ 6827 w 10000"/>
                <a:gd name="connsiteY60" fmla="*/ 6302 h 10043"/>
                <a:gd name="connsiteX61" fmla="*/ 6642 w 10000"/>
                <a:gd name="connsiteY61" fmla="*/ 6710 h 10043"/>
                <a:gd name="connsiteX62" fmla="*/ 6845 w 10000"/>
                <a:gd name="connsiteY62" fmla="*/ 7469 h 10043"/>
                <a:gd name="connsiteX63" fmla="*/ 6642 w 10000"/>
                <a:gd name="connsiteY63" fmla="*/ 7849 h 10043"/>
                <a:gd name="connsiteX64" fmla="*/ 7232 w 10000"/>
                <a:gd name="connsiteY64" fmla="*/ 8186 h 10043"/>
                <a:gd name="connsiteX65" fmla="*/ 7454 w 10000"/>
                <a:gd name="connsiteY65" fmla="*/ 8440 h 10043"/>
                <a:gd name="connsiteX66" fmla="*/ 6402 w 10000"/>
                <a:gd name="connsiteY66" fmla="*/ 10043 h 10043"/>
                <a:gd name="connsiteX67" fmla="*/ 7841 w 10000"/>
                <a:gd name="connsiteY67" fmla="*/ 9677 h 10043"/>
                <a:gd name="connsiteX68" fmla="*/ 8838 w 10000"/>
                <a:gd name="connsiteY68" fmla="*/ 8791 h 10043"/>
                <a:gd name="connsiteX69" fmla="*/ 9041 w 10000"/>
                <a:gd name="connsiteY69" fmla="*/ 8285 h 10043"/>
                <a:gd name="connsiteX70" fmla="*/ 9649 w 10000"/>
                <a:gd name="connsiteY70" fmla="*/ 8229 h 10043"/>
                <a:gd name="connsiteX71" fmla="*/ 10000 w 10000"/>
                <a:gd name="connsiteY71" fmla="*/ 7047 h 10043"/>
                <a:gd name="connsiteX72" fmla="*/ 9591 w 10000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8838 w 10193"/>
                <a:gd name="connsiteY68" fmla="*/ 8791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677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043"/>
                <a:gd name="connsiteX1" fmla="*/ 9157 w 10193"/>
                <a:gd name="connsiteY1" fmla="*/ 6386 h 10043"/>
                <a:gd name="connsiteX2" fmla="*/ 9026 w 10193"/>
                <a:gd name="connsiteY2" fmla="*/ 5865 h 10043"/>
                <a:gd name="connsiteX3" fmla="*/ 8103 w 10193"/>
                <a:gd name="connsiteY3" fmla="*/ 5677 h 10043"/>
                <a:gd name="connsiteX4" fmla="*/ 7232 w 10193"/>
                <a:gd name="connsiteY4" fmla="*/ 5824 h 10043"/>
                <a:gd name="connsiteX5" fmla="*/ 7048 w 10193"/>
                <a:gd name="connsiteY5" fmla="*/ 6049 h 10043"/>
                <a:gd name="connsiteX6" fmla="*/ 6734 w 10193"/>
                <a:gd name="connsiteY6" fmla="*/ 5908 h 10043"/>
                <a:gd name="connsiteX7" fmla="*/ 6550 w 10193"/>
                <a:gd name="connsiteY7" fmla="*/ 5584 h 10043"/>
                <a:gd name="connsiteX8" fmla="*/ 6125 w 10193"/>
                <a:gd name="connsiteY8" fmla="*/ 5584 h 10043"/>
                <a:gd name="connsiteX9" fmla="*/ 5884 w 10193"/>
                <a:gd name="connsiteY9" fmla="*/ 5694 h 10043"/>
                <a:gd name="connsiteX10" fmla="*/ 6347 w 10193"/>
                <a:gd name="connsiteY10" fmla="*/ 5050 h 10043"/>
                <a:gd name="connsiteX11" fmla="*/ 5849 w 10193"/>
                <a:gd name="connsiteY11" fmla="*/ 4866 h 10043"/>
                <a:gd name="connsiteX12" fmla="*/ 5572 w 10193"/>
                <a:gd name="connsiteY12" fmla="*/ 5275 h 10043"/>
                <a:gd name="connsiteX13" fmla="*/ 5314 w 10193"/>
                <a:gd name="connsiteY13" fmla="*/ 5134 h 10043"/>
                <a:gd name="connsiteX14" fmla="*/ 5169 w 10193"/>
                <a:gd name="connsiteY14" fmla="*/ 4802 h 10043"/>
                <a:gd name="connsiteX15" fmla="*/ 5314 w 10193"/>
                <a:gd name="connsiteY15" fmla="*/ 4445 h 10043"/>
                <a:gd name="connsiteX16" fmla="*/ 6313 w 10193"/>
                <a:gd name="connsiteY16" fmla="*/ 4013 h 10043"/>
                <a:gd name="connsiteX17" fmla="*/ 6679 w 10193"/>
                <a:gd name="connsiteY17" fmla="*/ 4839 h 10043"/>
                <a:gd name="connsiteX18" fmla="*/ 7030 w 10193"/>
                <a:gd name="connsiteY18" fmla="*/ 4642 h 10043"/>
                <a:gd name="connsiteX19" fmla="*/ 7030 w 10193"/>
                <a:gd name="connsiteY19" fmla="*/ 4262 h 10043"/>
                <a:gd name="connsiteX20" fmla="*/ 7232 w 10193"/>
                <a:gd name="connsiteY20" fmla="*/ 4108 h 10043"/>
                <a:gd name="connsiteX21" fmla="*/ 7339 w 10193"/>
                <a:gd name="connsiteY21" fmla="*/ 3293 h 10043"/>
                <a:gd name="connsiteX22" fmla="*/ 8600 w 10193"/>
                <a:gd name="connsiteY22" fmla="*/ 3447 h 10043"/>
                <a:gd name="connsiteX23" fmla="*/ 9450 w 10193"/>
                <a:gd name="connsiteY23" fmla="*/ 3228 h 10043"/>
                <a:gd name="connsiteX24" fmla="*/ 8831 w 10193"/>
                <a:gd name="connsiteY24" fmla="*/ 1717 h 10043"/>
                <a:gd name="connsiteX25" fmla="*/ 8192 w 10193"/>
                <a:gd name="connsiteY25" fmla="*/ 1646 h 10043"/>
                <a:gd name="connsiteX26" fmla="*/ 7786 w 10193"/>
                <a:gd name="connsiteY26" fmla="*/ 1056 h 10043"/>
                <a:gd name="connsiteX27" fmla="*/ 7159 w 10193"/>
                <a:gd name="connsiteY27" fmla="*/ 1056 h 10043"/>
                <a:gd name="connsiteX28" fmla="*/ 7621 w 10193"/>
                <a:gd name="connsiteY28" fmla="*/ 2054 h 10043"/>
                <a:gd name="connsiteX29" fmla="*/ 6599 w 10193"/>
                <a:gd name="connsiteY29" fmla="*/ 2128 h 10043"/>
                <a:gd name="connsiteX30" fmla="*/ 5841 w 10193"/>
                <a:gd name="connsiteY30" fmla="*/ 1580 h 10043"/>
                <a:gd name="connsiteX31" fmla="*/ 5948 w 10193"/>
                <a:gd name="connsiteY31" fmla="*/ 985 h 10043"/>
                <a:gd name="connsiteX32" fmla="*/ 6937 w 10193"/>
                <a:gd name="connsiteY32" fmla="*/ 845 h 10043"/>
                <a:gd name="connsiteX33" fmla="*/ 6937 w 10193"/>
                <a:gd name="connsiteY33" fmla="*/ 338 h 10043"/>
                <a:gd name="connsiteX34" fmla="*/ 6587 w 10193"/>
                <a:gd name="connsiteY34" fmla="*/ 184 h 10043"/>
                <a:gd name="connsiteX35" fmla="*/ 5000 w 10193"/>
                <a:gd name="connsiteY35" fmla="*/ 338 h 10043"/>
                <a:gd name="connsiteX36" fmla="*/ 4059 w 10193"/>
                <a:gd name="connsiteY36" fmla="*/ 338 h 10043"/>
                <a:gd name="connsiteX37" fmla="*/ 3194 w 10193"/>
                <a:gd name="connsiteY37" fmla="*/ 0 h 10043"/>
                <a:gd name="connsiteX38" fmla="*/ 2364 w 10193"/>
                <a:gd name="connsiteY38" fmla="*/ 448 h 10043"/>
                <a:gd name="connsiteX39" fmla="*/ 1303 w 10193"/>
                <a:gd name="connsiteY39" fmla="*/ 153 h 10043"/>
                <a:gd name="connsiteX40" fmla="*/ 443 w 10193"/>
                <a:gd name="connsiteY40" fmla="*/ 451 h 10043"/>
                <a:gd name="connsiteX41" fmla="*/ 664 w 10193"/>
                <a:gd name="connsiteY41" fmla="*/ 690 h 10043"/>
                <a:gd name="connsiteX42" fmla="*/ 258 w 10193"/>
                <a:gd name="connsiteY42" fmla="*/ 690 h 10043"/>
                <a:gd name="connsiteX43" fmla="*/ 258 w 10193"/>
                <a:gd name="connsiteY43" fmla="*/ 985 h 10043"/>
                <a:gd name="connsiteX44" fmla="*/ 554 w 10193"/>
                <a:gd name="connsiteY44" fmla="*/ 985 h 10043"/>
                <a:gd name="connsiteX45" fmla="*/ 0 w 10193"/>
                <a:gd name="connsiteY45" fmla="*/ 1224 h 10043"/>
                <a:gd name="connsiteX46" fmla="*/ 203 w 10193"/>
                <a:gd name="connsiteY46" fmla="*/ 1478 h 10043"/>
                <a:gd name="connsiteX47" fmla="*/ 498 w 10193"/>
                <a:gd name="connsiteY47" fmla="*/ 1478 h 10043"/>
                <a:gd name="connsiteX48" fmla="*/ 295 w 10193"/>
                <a:gd name="connsiteY48" fmla="*/ 2082 h 10043"/>
                <a:gd name="connsiteX49" fmla="*/ 627 w 10193"/>
                <a:gd name="connsiteY49" fmla="*/ 1857 h 10043"/>
                <a:gd name="connsiteX50" fmla="*/ 1351 w 10193"/>
                <a:gd name="connsiteY50" fmla="*/ 1190 h 10043"/>
                <a:gd name="connsiteX51" fmla="*/ 2069 w 10193"/>
                <a:gd name="connsiteY51" fmla="*/ 1644 h 10043"/>
                <a:gd name="connsiteX52" fmla="*/ 2503 w 10193"/>
                <a:gd name="connsiteY52" fmla="*/ 2293 h 10043"/>
                <a:gd name="connsiteX53" fmla="*/ 2326 w 10193"/>
                <a:gd name="connsiteY53" fmla="*/ 3498 h 10043"/>
                <a:gd name="connsiteX54" fmla="*/ 3509 w 10193"/>
                <a:gd name="connsiteY54" fmla="*/ 4181 h 10043"/>
                <a:gd name="connsiteX55" fmla="*/ 3549 w 10193"/>
                <a:gd name="connsiteY55" fmla="*/ 5208 h 10043"/>
                <a:gd name="connsiteX56" fmla="*/ 4878 w 10193"/>
                <a:gd name="connsiteY56" fmla="*/ 5218 h 10043"/>
                <a:gd name="connsiteX57" fmla="*/ 5397 w 10193"/>
                <a:gd name="connsiteY57" fmla="*/ 5853 h 10043"/>
                <a:gd name="connsiteX58" fmla="*/ 6439 w 10193"/>
                <a:gd name="connsiteY58" fmla="*/ 6246 h 10043"/>
                <a:gd name="connsiteX59" fmla="*/ 6734 w 10193"/>
                <a:gd name="connsiteY59" fmla="*/ 6246 h 10043"/>
                <a:gd name="connsiteX60" fmla="*/ 6827 w 10193"/>
                <a:gd name="connsiteY60" fmla="*/ 6302 h 10043"/>
                <a:gd name="connsiteX61" fmla="*/ 6642 w 10193"/>
                <a:gd name="connsiteY61" fmla="*/ 6710 h 10043"/>
                <a:gd name="connsiteX62" fmla="*/ 6845 w 10193"/>
                <a:gd name="connsiteY62" fmla="*/ 7469 h 10043"/>
                <a:gd name="connsiteX63" fmla="*/ 6642 w 10193"/>
                <a:gd name="connsiteY63" fmla="*/ 7849 h 10043"/>
                <a:gd name="connsiteX64" fmla="*/ 7232 w 10193"/>
                <a:gd name="connsiteY64" fmla="*/ 8186 h 10043"/>
                <a:gd name="connsiteX65" fmla="*/ 7454 w 10193"/>
                <a:gd name="connsiteY65" fmla="*/ 8440 h 10043"/>
                <a:gd name="connsiteX66" fmla="*/ 6402 w 10193"/>
                <a:gd name="connsiteY66" fmla="*/ 10043 h 10043"/>
                <a:gd name="connsiteX67" fmla="*/ 7841 w 10193"/>
                <a:gd name="connsiteY67" fmla="*/ 9824 h 10043"/>
                <a:gd name="connsiteX68" fmla="*/ 9127 w 10193"/>
                <a:gd name="connsiteY68" fmla="*/ 8975 h 10043"/>
                <a:gd name="connsiteX69" fmla="*/ 9041 w 10193"/>
                <a:gd name="connsiteY69" fmla="*/ 8285 h 10043"/>
                <a:gd name="connsiteX70" fmla="*/ 9649 w 10193"/>
                <a:gd name="connsiteY70" fmla="*/ 8229 h 10043"/>
                <a:gd name="connsiteX71" fmla="*/ 10193 w 10193"/>
                <a:gd name="connsiteY71" fmla="*/ 7047 h 10043"/>
                <a:gd name="connsiteX72" fmla="*/ 9591 w 10193"/>
                <a:gd name="connsiteY72" fmla="*/ 6734 h 10043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454 w 10193"/>
                <a:gd name="connsiteY65" fmla="*/ 844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186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642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845 w 10193"/>
                <a:gd name="connsiteY62" fmla="*/ 7469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642 w 10193"/>
                <a:gd name="connsiteY61" fmla="*/ 671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  <a:gd name="connsiteX0" fmla="*/ 9591 w 10193"/>
                <a:gd name="connsiteY0" fmla="*/ 6734 h 10190"/>
                <a:gd name="connsiteX1" fmla="*/ 9157 w 10193"/>
                <a:gd name="connsiteY1" fmla="*/ 6386 h 10190"/>
                <a:gd name="connsiteX2" fmla="*/ 9026 w 10193"/>
                <a:gd name="connsiteY2" fmla="*/ 5865 h 10190"/>
                <a:gd name="connsiteX3" fmla="*/ 8103 w 10193"/>
                <a:gd name="connsiteY3" fmla="*/ 5677 h 10190"/>
                <a:gd name="connsiteX4" fmla="*/ 7232 w 10193"/>
                <a:gd name="connsiteY4" fmla="*/ 5824 h 10190"/>
                <a:gd name="connsiteX5" fmla="*/ 7048 w 10193"/>
                <a:gd name="connsiteY5" fmla="*/ 6049 h 10190"/>
                <a:gd name="connsiteX6" fmla="*/ 6734 w 10193"/>
                <a:gd name="connsiteY6" fmla="*/ 5908 h 10190"/>
                <a:gd name="connsiteX7" fmla="*/ 6550 w 10193"/>
                <a:gd name="connsiteY7" fmla="*/ 5584 h 10190"/>
                <a:gd name="connsiteX8" fmla="*/ 6125 w 10193"/>
                <a:gd name="connsiteY8" fmla="*/ 5584 h 10190"/>
                <a:gd name="connsiteX9" fmla="*/ 5884 w 10193"/>
                <a:gd name="connsiteY9" fmla="*/ 5694 h 10190"/>
                <a:gd name="connsiteX10" fmla="*/ 6347 w 10193"/>
                <a:gd name="connsiteY10" fmla="*/ 5050 h 10190"/>
                <a:gd name="connsiteX11" fmla="*/ 5849 w 10193"/>
                <a:gd name="connsiteY11" fmla="*/ 4866 h 10190"/>
                <a:gd name="connsiteX12" fmla="*/ 5572 w 10193"/>
                <a:gd name="connsiteY12" fmla="*/ 5275 h 10190"/>
                <a:gd name="connsiteX13" fmla="*/ 5314 w 10193"/>
                <a:gd name="connsiteY13" fmla="*/ 5134 h 10190"/>
                <a:gd name="connsiteX14" fmla="*/ 5169 w 10193"/>
                <a:gd name="connsiteY14" fmla="*/ 4802 h 10190"/>
                <a:gd name="connsiteX15" fmla="*/ 5314 w 10193"/>
                <a:gd name="connsiteY15" fmla="*/ 4445 h 10190"/>
                <a:gd name="connsiteX16" fmla="*/ 6313 w 10193"/>
                <a:gd name="connsiteY16" fmla="*/ 4013 h 10190"/>
                <a:gd name="connsiteX17" fmla="*/ 6679 w 10193"/>
                <a:gd name="connsiteY17" fmla="*/ 4839 h 10190"/>
                <a:gd name="connsiteX18" fmla="*/ 7030 w 10193"/>
                <a:gd name="connsiteY18" fmla="*/ 4642 h 10190"/>
                <a:gd name="connsiteX19" fmla="*/ 7030 w 10193"/>
                <a:gd name="connsiteY19" fmla="*/ 4262 h 10190"/>
                <a:gd name="connsiteX20" fmla="*/ 7232 w 10193"/>
                <a:gd name="connsiteY20" fmla="*/ 4108 h 10190"/>
                <a:gd name="connsiteX21" fmla="*/ 7339 w 10193"/>
                <a:gd name="connsiteY21" fmla="*/ 3293 h 10190"/>
                <a:gd name="connsiteX22" fmla="*/ 8600 w 10193"/>
                <a:gd name="connsiteY22" fmla="*/ 3447 h 10190"/>
                <a:gd name="connsiteX23" fmla="*/ 9450 w 10193"/>
                <a:gd name="connsiteY23" fmla="*/ 3228 h 10190"/>
                <a:gd name="connsiteX24" fmla="*/ 8831 w 10193"/>
                <a:gd name="connsiteY24" fmla="*/ 1717 h 10190"/>
                <a:gd name="connsiteX25" fmla="*/ 8192 w 10193"/>
                <a:gd name="connsiteY25" fmla="*/ 1646 h 10190"/>
                <a:gd name="connsiteX26" fmla="*/ 7786 w 10193"/>
                <a:gd name="connsiteY26" fmla="*/ 1056 h 10190"/>
                <a:gd name="connsiteX27" fmla="*/ 7159 w 10193"/>
                <a:gd name="connsiteY27" fmla="*/ 1056 h 10190"/>
                <a:gd name="connsiteX28" fmla="*/ 7621 w 10193"/>
                <a:gd name="connsiteY28" fmla="*/ 2054 h 10190"/>
                <a:gd name="connsiteX29" fmla="*/ 6599 w 10193"/>
                <a:gd name="connsiteY29" fmla="*/ 2128 h 10190"/>
                <a:gd name="connsiteX30" fmla="*/ 5841 w 10193"/>
                <a:gd name="connsiteY30" fmla="*/ 1580 h 10190"/>
                <a:gd name="connsiteX31" fmla="*/ 5948 w 10193"/>
                <a:gd name="connsiteY31" fmla="*/ 985 h 10190"/>
                <a:gd name="connsiteX32" fmla="*/ 6937 w 10193"/>
                <a:gd name="connsiteY32" fmla="*/ 845 h 10190"/>
                <a:gd name="connsiteX33" fmla="*/ 6937 w 10193"/>
                <a:gd name="connsiteY33" fmla="*/ 338 h 10190"/>
                <a:gd name="connsiteX34" fmla="*/ 6587 w 10193"/>
                <a:gd name="connsiteY34" fmla="*/ 184 h 10190"/>
                <a:gd name="connsiteX35" fmla="*/ 5000 w 10193"/>
                <a:gd name="connsiteY35" fmla="*/ 338 h 10190"/>
                <a:gd name="connsiteX36" fmla="*/ 4059 w 10193"/>
                <a:gd name="connsiteY36" fmla="*/ 338 h 10190"/>
                <a:gd name="connsiteX37" fmla="*/ 3194 w 10193"/>
                <a:gd name="connsiteY37" fmla="*/ 0 h 10190"/>
                <a:gd name="connsiteX38" fmla="*/ 2364 w 10193"/>
                <a:gd name="connsiteY38" fmla="*/ 448 h 10190"/>
                <a:gd name="connsiteX39" fmla="*/ 1303 w 10193"/>
                <a:gd name="connsiteY39" fmla="*/ 153 h 10190"/>
                <a:gd name="connsiteX40" fmla="*/ 443 w 10193"/>
                <a:gd name="connsiteY40" fmla="*/ 451 h 10190"/>
                <a:gd name="connsiteX41" fmla="*/ 664 w 10193"/>
                <a:gd name="connsiteY41" fmla="*/ 690 h 10190"/>
                <a:gd name="connsiteX42" fmla="*/ 258 w 10193"/>
                <a:gd name="connsiteY42" fmla="*/ 690 h 10190"/>
                <a:gd name="connsiteX43" fmla="*/ 258 w 10193"/>
                <a:gd name="connsiteY43" fmla="*/ 985 h 10190"/>
                <a:gd name="connsiteX44" fmla="*/ 554 w 10193"/>
                <a:gd name="connsiteY44" fmla="*/ 985 h 10190"/>
                <a:gd name="connsiteX45" fmla="*/ 0 w 10193"/>
                <a:gd name="connsiteY45" fmla="*/ 1224 h 10190"/>
                <a:gd name="connsiteX46" fmla="*/ 203 w 10193"/>
                <a:gd name="connsiteY46" fmla="*/ 1478 h 10190"/>
                <a:gd name="connsiteX47" fmla="*/ 498 w 10193"/>
                <a:gd name="connsiteY47" fmla="*/ 1478 h 10190"/>
                <a:gd name="connsiteX48" fmla="*/ 295 w 10193"/>
                <a:gd name="connsiteY48" fmla="*/ 2082 h 10190"/>
                <a:gd name="connsiteX49" fmla="*/ 627 w 10193"/>
                <a:gd name="connsiteY49" fmla="*/ 1857 h 10190"/>
                <a:gd name="connsiteX50" fmla="*/ 1351 w 10193"/>
                <a:gd name="connsiteY50" fmla="*/ 1190 h 10190"/>
                <a:gd name="connsiteX51" fmla="*/ 2069 w 10193"/>
                <a:gd name="connsiteY51" fmla="*/ 1644 h 10190"/>
                <a:gd name="connsiteX52" fmla="*/ 2503 w 10193"/>
                <a:gd name="connsiteY52" fmla="*/ 2293 h 10190"/>
                <a:gd name="connsiteX53" fmla="*/ 2326 w 10193"/>
                <a:gd name="connsiteY53" fmla="*/ 3498 h 10190"/>
                <a:gd name="connsiteX54" fmla="*/ 3509 w 10193"/>
                <a:gd name="connsiteY54" fmla="*/ 4181 h 10190"/>
                <a:gd name="connsiteX55" fmla="*/ 3549 w 10193"/>
                <a:gd name="connsiteY55" fmla="*/ 5208 h 10190"/>
                <a:gd name="connsiteX56" fmla="*/ 4878 w 10193"/>
                <a:gd name="connsiteY56" fmla="*/ 5218 h 10190"/>
                <a:gd name="connsiteX57" fmla="*/ 5397 w 10193"/>
                <a:gd name="connsiteY57" fmla="*/ 5853 h 10190"/>
                <a:gd name="connsiteX58" fmla="*/ 6439 w 10193"/>
                <a:gd name="connsiteY58" fmla="*/ 6246 h 10190"/>
                <a:gd name="connsiteX59" fmla="*/ 6734 w 10193"/>
                <a:gd name="connsiteY59" fmla="*/ 6246 h 10190"/>
                <a:gd name="connsiteX60" fmla="*/ 6827 w 10193"/>
                <a:gd name="connsiteY60" fmla="*/ 6302 h 10190"/>
                <a:gd name="connsiteX61" fmla="*/ 6401 w 10193"/>
                <a:gd name="connsiteY61" fmla="*/ 6820 h 10190"/>
                <a:gd name="connsiteX62" fmla="*/ 6941 w 10193"/>
                <a:gd name="connsiteY62" fmla="*/ 7285 h 10190"/>
                <a:gd name="connsiteX63" fmla="*/ 6449 w 10193"/>
                <a:gd name="connsiteY63" fmla="*/ 7849 h 10190"/>
                <a:gd name="connsiteX64" fmla="*/ 7232 w 10193"/>
                <a:gd name="connsiteY64" fmla="*/ 8039 h 10190"/>
                <a:gd name="connsiteX65" fmla="*/ 7647 w 10193"/>
                <a:gd name="connsiteY65" fmla="*/ 8550 h 10190"/>
                <a:gd name="connsiteX66" fmla="*/ 6113 w 10193"/>
                <a:gd name="connsiteY66" fmla="*/ 10190 h 10190"/>
                <a:gd name="connsiteX67" fmla="*/ 7841 w 10193"/>
                <a:gd name="connsiteY67" fmla="*/ 9824 h 10190"/>
                <a:gd name="connsiteX68" fmla="*/ 9127 w 10193"/>
                <a:gd name="connsiteY68" fmla="*/ 8975 h 10190"/>
                <a:gd name="connsiteX69" fmla="*/ 9041 w 10193"/>
                <a:gd name="connsiteY69" fmla="*/ 8285 h 10190"/>
                <a:gd name="connsiteX70" fmla="*/ 9649 w 10193"/>
                <a:gd name="connsiteY70" fmla="*/ 8229 h 10190"/>
                <a:gd name="connsiteX71" fmla="*/ 10193 w 10193"/>
                <a:gd name="connsiteY71" fmla="*/ 7047 h 10190"/>
                <a:gd name="connsiteX72" fmla="*/ 9591 w 10193"/>
                <a:gd name="connsiteY72" fmla="*/ 6734 h 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 flipH="1">
            <a:off x="1883426" y="2174184"/>
            <a:ext cx="2517108" cy="448398"/>
            <a:chOff x="6002886" y="1044337"/>
            <a:chExt cx="2517108" cy="448398"/>
          </a:xfrm>
        </p:grpSpPr>
        <p:cxnSp>
          <p:nvCxnSpPr>
            <p:cNvPr id="8" name="直线连接符 7"/>
            <p:cNvCxnSpPr/>
            <p:nvPr/>
          </p:nvCxnSpPr>
          <p:spPr>
            <a:xfrm flipV="1">
              <a:off x="6002886" y="1044337"/>
              <a:ext cx="427567" cy="448398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  <p:cxnSp>
          <p:nvCxnSpPr>
            <p:cNvPr id="9" name="直线连接符 8"/>
            <p:cNvCxnSpPr/>
            <p:nvPr/>
          </p:nvCxnSpPr>
          <p:spPr>
            <a:xfrm>
              <a:off x="6430453" y="1044337"/>
              <a:ext cx="2089541" cy="0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</p:grpSp>
      <p:grpSp>
        <p:nvGrpSpPr>
          <p:cNvPr id="10" name="组 9"/>
          <p:cNvGrpSpPr/>
          <p:nvPr/>
        </p:nvGrpSpPr>
        <p:grpSpPr>
          <a:xfrm flipV="1">
            <a:off x="7272002" y="4257945"/>
            <a:ext cx="2517108" cy="448398"/>
            <a:chOff x="6002886" y="1044337"/>
            <a:chExt cx="2517108" cy="448398"/>
          </a:xfrm>
        </p:grpSpPr>
        <p:cxnSp>
          <p:nvCxnSpPr>
            <p:cNvPr id="11" name="直线连接符 10"/>
            <p:cNvCxnSpPr/>
            <p:nvPr/>
          </p:nvCxnSpPr>
          <p:spPr>
            <a:xfrm flipV="1">
              <a:off x="6002886" y="1044337"/>
              <a:ext cx="427567" cy="448398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  <p:cxnSp>
          <p:nvCxnSpPr>
            <p:cNvPr id="12" name="直线连接符 11"/>
            <p:cNvCxnSpPr/>
            <p:nvPr/>
          </p:nvCxnSpPr>
          <p:spPr>
            <a:xfrm>
              <a:off x="6430453" y="1044337"/>
              <a:ext cx="2089541" cy="0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</p:grpSp>
      <p:grpSp>
        <p:nvGrpSpPr>
          <p:cNvPr id="13" name="组 12"/>
          <p:cNvGrpSpPr/>
          <p:nvPr/>
        </p:nvGrpSpPr>
        <p:grpSpPr>
          <a:xfrm flipH="1" flipV="1">
            <a:off x="1885886" y="4257945"/>
            <a:ext cx="2517108" cy="448398"/>
            <a:chOff x="6002886" y="1044337"/>
            <a:chExt cx="2517108" cy="448398"/>
          </a:xfrm>
        </p:grpSpPr>
        <p:cxnSp>
          <p:nvCxnSpPr>
            <p:cNvPr id="14" name="直线连接符 13"/>
            <p:cNvCxnSpPr/>
            <p:nvPr/>
          </p:nvCxnSpPr>
          <p:spPr>
            <a:xfrm flipV="1">
              <a:off x="6002886" y="1044337"/>
              <a:ext cx="427567" cy="448398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  <p:cxnSp>
          <p:nvCxnSpPr>
            <p:cNvPr id="15" name="直线连接符 14"/>
            <p:cNvCxnSpPr/>
            <p:nvPr/>
          </p:nvCxnSpPr>
          <p:spPr>
            <a:xfrm>
              <a:off x="6430453" y="1044337"/>
              <a:ext cx="2089541" cy="0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</p:grpSp>
      <p:grpSp>
        <p:nvGrpSpPr>
          <p:cNvPr id="16" name="组 15"/>
          <p:cNvGrpSpPr/>
          <p:nvPr/>
        </p:nvGrpSpPr>
        <p:grpSpPr>
          <a:xfrm>
            <a:off x="7269542" y="2174184"/>
            <a:ext cx="2517108" cy="448398"/>
            <a:chOff x="6002886" y="1044337"/>
            <a:chExt cx="2517108" cy="448398"/>
          </a:xfrm>
        </p:grpSpPr>
        <p:cxnSp>
          <p:nvCxnSpPr>
            <p:cNvPr id="17" name="直线连接符 16"/>
            <p:cNvCxnSpPr/>
            <p:nvPr/>
          </p:nvCxnSpPr>
          <p:spPr>
            <a:xfrm flipV="1">
              <a:off x="6002886" y="1044337"/>
              <a:ext cx="427567" cy="448398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  <p:cxnSp>
          <p:nvCxnSpPr>
            <p:cNvPr id="18" name="直线连接符 17"/>
            <p:cNvCxnSpPr/>
            <p:nvPr/>
          </p:nvCxnSpPr>
          <p:spPr>
            <a:xfrm>
              <a:off x="6430453" y="1044337"/>
              <a:ext cx="2089541" cy="0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</p:grpSp>
      <p:sp>
        <p:nvSpPr>
          <p:cNvPr id="19" name="椭圆 18"/>
          <p:cNvSpPr/>
          <p:nvPr/>
        </p:nvSpPr>
        <p:spPr>
          <a:xfrm>
            <a:off x="4193988" y="1788999"/>
            <a:ext cx="3289340" cy="3289340"/>
          </a:xfrm>
          <a:prstGeom prst="ellipse">
            <a:avLst/>
          </a:prstGeom>
          <a:noFill/>
          <a:ln w="28575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algn="ctr" defTabSz="457106">
              <a:defRPr/>
            </a:pPr>
            <a:endParaRPr kumimoji="1" lang="zh-CN" altLang="en-US" kern="0">
              <a:solidFill>
                <a:srgbClr val="FFFFFF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201222" y="2398391"/>
            <a:ext cx="357263" cy="3572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106">
              <a:defRPr/>
            </a:pPr>
            <a:r>
              <a:rPr kumimoji="1" lang="en-US" altLang="zh-CN" kern="0" dirty="0">
                <a:solidFill>
                  <a:srgbClr val="FFFFFF"/>
                </a:solidFill>
                <a:latin typeface="Impact"/>
                <a:cs typeface="Impact"/>
              </a:rPr>
              <a:t>1</a:t>
            </a:r>
            <a:endParaRPr kumimoji="1" lang="zh-CN" altLang="en-US" kern="0" dirty="0">
              <a:solidFill>
                <a:srgbClr val="FFFFFF"/>
              </a:solidFill>
              <a:latin typeface="Impact"/>
              <a:cs typeface="Impac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201222" y="4111699"/>
            <a:ext cx="357263" cy="357263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106">
              <a:defRPr/>
            </a:pPr>
            <a:r>
              <a:rPr kumimoji="1" lang="en-US" altLang="zh-CN" kern="0" dirty="0">
                <a:solidFill>
                  <a:srgbClr val="FFFFFF"/>
                </a:solidFill>
                <a:latin typeface="Impact"/>
                <a:cs typeface="Impact"/>
              </a:rPr>
              <a:t>3</a:t>
            </a:r>
            <a:endParaRPr kumimoji="1" lang="zh-CN" altLang="en-US" kern="0" dirty="0">
              <a:solidFill>
                <a:srgbClr val="FFFFFF"/>
              </a:solidFill>
              <a:latin typeface="Impact"/>
              <a:cs typeface="Impac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118844" y="2398391"/>
            <a:ext cx="357263" cy="357263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106">
              <a:defRPr/>
            </a:pPr>
            <a:r>
              <a:rPr kumimoji="1" lang="en-US" altLang="zh-CN" kern="0" dirty="0">
                <a:solidFill>
                  <a:srgbClr val="FFFFFF"/>
                </a:solidFill>
                <a:latin typeface="Impact"/>
                <a:cs typeface="Impact"/>
              </a:rPr>
              <a:t>2</a:t>
            </a:r>
            <a:endParaRPr kumimoji="1" lang="zh-CN" altLang="en-US" kern="0" dirty="0">
              <a:solidFill>
                <a:srgbClr val="FFFFFF"/>
              </a:solidFill>
              <a:latin typeface="Impact"/>
              <a:cs typeface="Impac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118844" y="4111699"/>
            <a:ext cx="357263" cy="357263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106">
              <a:defRPr/>
            </a:pPr>
            <a:r>
              <a:rPr kumimoji="1" lang="en-US" altLang="zh-CN" kern="0" dirty="0">
                <a:solidFill>
                  <a:srgbClr val="FFFFFF"/>
                </a:solidFill>
                <a:latin typeface="Impact"/>
                <a:cs typeface="Impact"/>
              </a:rPr>
              <a:t>4</a:t>
            </a:r>
            <a:endParaRPr kumimoji="1" lang="zh-CN" altLang="en-US" kern="0" dirty="0">
              <a:solidFill>
                <a:srgbClr val="FFFFFF"/>
              </a:solidFill>
              <a:latin typeface="Impact"/>
              <a:cs typeface="Impact"/>
            </a:endParaRPr>
          </a:p>
        </p:txBody>
      </p:sp>
      <p:sp>
        <p:nvSpPr>
          <p:cNvPr id="24" name="泪珠形 31"/>
          <p:cNvSpPr/>
          <p:nvPr/>
        </p:nvSpPr>
        <p:spPr>
          <a:xfrm rot="8100142">
            <a:off x="4763037" y="2708989"/>
            <a:ext cx="301962" cy="301979"/>
          </a:xfrm>
          <a:custGeom>
            <a:avLst/>
            <a:gdLst/>
            <a:ahLst/>
            <a:cxnLst/>
            <a:rect l="l" t="t" r="r" b="b"/>
            <a:pathLst>
              <a:path w="545694" h="545724">
                <a:moveTo>
                  <a:pt x="104322" y="441400"/>
                </a:moveTo>
                <a:cubicBezTo>
                  <a:pt x="150974" y="488049"/>
                  <a:pt x="226611" y="488046"/>
                  <a:pt x="273259" y="441393"/>
                </a:cubicBezTo>
                <a:cubicBezTo>
                  <a:pt x="319908" y="394740"/>
                  <a:pt x="319905" y="319104"/>
                  <a:pt x="273252" y="272455"/>
                </a:cubicBezTo>
                <a:cubicBezTo>
                  <a:pt x="226600" y="225807"/>
                  <a:pt x="150963" y="225810"/>
                  <a:pt x="104315" y="272462"/>
                </a:cubicBezTo>
                <a:cubicBezTo>
                  <a:pt x="57666" y="319115"/>
                  <a:pt x="57669" y="394751"/>
                  <a:pt x="104322" y="441400"/>
                </a:cubicBezTo>
                <a:close/>
                <a:moveTo>
                  <a:pt x="58124" y="487600"/>
                </a:moveTo>
                <a:cubicBezTo>
                  <a:pt x="22212" y="451689"/>
                  <a:pt x="0" y="402077"/>
                  <a:pt x="0" y="347277"/>
                </a:cubicBezTo>
                <a:cubicBezTo>
                  <a:pt x="0" y="292478"/>
                  <a:pt x="22212" y="242866"/>
                  <a:pt x="58124" y="206954"/>
                </a:cubicBezTo>
                <a:lnTo>
                  <a:pt x="117400" y="166989"/>
                </a:lnTo>
                <a:lnTo>
                  <a:pt x="116100" y="165688"/>
                </a:lnTo>
                <a:lnTo>
                  <a:pt x="545694" y="0"/>
                </a:lnTo>
                <a:lnTo>
                  <a:pt x="380042" y="429609"/>
                </a:lnTo>
                <a:lnTo>
                  <a:pt x="378744" y="428311"/>
                </a:lnTo>
                <a:lnTo>
                  <a:pt x="338770" y="487600"/>
                </a:lnTo>
                <a:cubicBezTo>
                  <a:pt x="302859" y="523512"/>
                  <a:pt x="253247" y="545724"/>
                  <a:pt x="198447" y="545724"/>
                </a:cubicBezTo>
                <a:cubicBezTo>
                  <a:pt x="143648" y="545724"/>
                  <a:pt x="94036" y="523512"/>
                  <a:pt x="58124" y="487600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91424" tIns="45712" rIns="91424" bIns="45712" rtlCol="0" anchor="ctr"/>
          <a:lstStyle/>
          <a:p>
            <a:pPr algn="ctr" defTabSz="457106">
              <a:defRPr/>
            </a:pPr>
            <a:endParaRPr kumimoji="1" lang="zh-CN" altLang="en-US" kern="0">
              <a:solidFill>
                <a:srgbClr val="FFFFFF"/>
              </a:solidFill>
            </a:endParaRPr>
          </a:p>
        </p:txBody>
      </p:sp>
      <p:sp>
        <p:nvSpPr>
          <p:cNvPr id="25" name="泪珠形 31"/>
          <p:cNvSpPr/>
          <p:nvPr/>
        </p:nvSpPr>
        <p:spPr>
          <a:xfrm rot="8100142">
            <a:off x="6485766" y="2541843"/>
            <a:ext cx="209208" cy="209220"/>
          </a:xfrm>
          <a:custGeom>
            <a:avLst/>
            <a:gdLst/>
            <a:ahLst/>
            <a:cxnLst/>
            <a:rect l="l" t="t" r="r" b="b"/>
            <a:pathLst>
              <a:path w="545694" h="545724">
                <a:moveTo>
                  <a:pt x="104322" y="441400"/>
                </a:moveTo>
                <a:cubicBezTo>
                  <a:pt x="150974" y="488049"/>
                  <a:pt x="226611" y="488046"/>
                  <a:pt x="273259" y="441393"/>
                </a:cubicBezTo>
                <a:cubicBezTo>
                  <a:pt x="319908" y="394740"/>
                  <a:pt x="319905" y="319104"/>
                  <a:pt x="273252" y="272455"/>
                </a:cubicBezTo>
                <a:cubicBezTo>
                  <a:pt x="226600" y="225807"/>
                  <a:pt x="150963" y="225810"/>
                  <a:pt x="104315" y="272462"/>
                </a:cubicBezTo>
                <a:cubicBezTo>
                  <a:pt x="57666" y="319115"/>
                  <a:pt x="57669" y="394751"/>
                  <a:pt x="104322" y="441400"/>
                </a:cubicBezTo>
                <a:close/>
                <a:moveTo>
                  <a:pt x="58124" y="487600"/>
                </a:moveTo>
                <a:cubicBezTo>
                  <a:pt x="22212" y="451689"/>
                  <a:pt x="0" y="402077"/>
                  <a:pt x="0" y="347277"/>
                </a:cubicBezTo>
                <a:cubicBezTo>
                  <a:pt x="0" y="292478"/>
                  <a:pt x="22212" y="242866"/>
                  <a:pt x="58124" y="206954"/>
                </a:cubicBezTo>
                <a:lnTo>
                  <a:pt x="117400" y="166989"/>
                </a:lnTo>
                <a:lnTo>
                  <a:pt x="116100" y="165688"/>
                </a:lnTo>
                <a:lnTo>
                  <a:pt x="545694" y="0"/>
                </a:lnTo>
                <a:lnTo>
                  <a:pt x="380042" y="429609"/>
                </a:lnTo>
                <a:lnTo>
                  <a:pt x="378744" y="428311"/>
                </a:lnTo>
                <a:lnTo>
                  <a:pt x="338770" y="487600"/>
                </a:lnTo>
                <a:cubicBezTo>
                  <a:pt x="302859" y="523512"/>
                  <a:pt x="253247" y="545724"/>
                  <a:pt x="198447" y="545724"/>
                </a:cubicBezTo>
                <a:cubicBezTo>
                  <a:pt x="143648" y="545724"/>
                  <a:pt x="94036" y="523512"/>
                  <a:pt x="58124" y="487600"/>
                </a:cubicBez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lIns="91424" tIns="45712" rIns="91424" bIns="45712" rtlCol="0" anchor="ctr"/>
          <a:lstStyle/>
          <a:p>
            <a:pPr algn="ctr" defTabSz="457106">
              <a:defRPr/>
            </a:pPr>
            <a:endParaRPr kumimoji="1" lang="zh-CN" altLang="en-US" kern="0">
              <a:solidFill>
                <a:srgbClr val="FFFFFF"/>
              </a:solidFill>
            </a:endParaRPr>
          </a:p>
        </p:txBody>
      </p:sp>
      <p:sp>
        <p:nvSpPr>
          <p:cNvPr id="26" name="泪珠形 31"/>
          <p:cNvSpPr/>
          <p:nvPr/>
        </p:nvSpPr>
        <p:spPr>
          <a:xfrm rot="8100142">
            <a:off x="6587325" y="3747184"/>
            <a:ext cx="301962" cy="301979"/>
          </a:xfrm>
          <a:custGeom>
            <a:avLst/>
            <a:gdLst/>
            <a:ahLst/>
            <a:cxnLst/>
            <a:rect l="l" t="t" r="r" b="b"/>
            <a:pathLst>
              <a:path w="545694" h="545724">
                <a:moveTo>
                  <a:pt x="104322" y="441400"/>
                </a:moveTo>
                <a:cubicBezTo>
                  <a:pt x="150974" y="488049"/>
                  <a:pt x="226611" y="488046"/>
                  <a:pt x="273259" y="441393"/>
                </a:cubicBezTo>
                <a:cubicBezTo>
                  <a:pt x="319908" y="394740"/>
                  <a:pt x="319905" y="319104"/>
                  <a:pt x="273252" y="272455"/>
                </a:cubicBezTo>
                <a:cubicBezTo>
                  <a:pt x="226600" y="225807"/>
                  <a:pt x="150963" y="225810"/>
                  <a:pt x="104315" y="272462"/>
                </a:cubicBezTo>
                <a:cubicBezTo>
                  <a:pt x="57666" y="319115"/>
                  <a:pt x="57669" y="394751"/>
                  <a:pt x="104322" y="441400"/>
                </a:cubicBezTo>
                <a:close/>
                <a:moveTo>
                  <a:pt x="58124" y="487600"/>
                </a:moveTo>
                <a:cubicBezTo>
                  <a:pt x="22212" y="451689"/>
                  <a:pt x="0" y="402077"/>
                  <a:pt x="0" y="347277"/>
                </a:cubicBezTo>
                <a:cubicBezTo>
                  <a:pt x="0" y="292478"/>
                  <a:pt x="22212" y="242866"/>
                  <a:pt x="58124" y="206954"/>
                </a:cubicBezTo>
                <a:lnTo>
                  <a:pt x="117400" y="166989"/>
                </a:lnTo>
                <a:lnTo>
                  <a:pt x="116100" y="165688"/>
                </a:lnTo>
                <a:lnTo>
                  <a:pt x="545694" y="0"/>
                </a:lnTo>
                <a:lnTo>
                  <a:pt x="380042" y="429609"/>
                </a:lnTo>
                <a:lnTo>
                  <a:pt x="378744" y="428311"/>
                </a:lnTo>
                <a:lnTo>
                  <a:pt x="338770" y="487600"/>
                </a:lnTo>
                <a:cubicBezTo>
                  <a:pt x="302859" y="523512"/>
                  <a:pt x="253247" y="545724"/>
                  <a:pt x="198447" y="545724"/>
                </a:cubicBezTo>
                <a:cubicBezTo>
                  <a:pt x="143648" y="545724"/>
                  <a:pt x="94036" y="523512"/>
                  <a:pt x="58124" y="487600"/>
                </a:cubicBezTo>
                <a:close/>
              </a:path>
            </a:pathLst>
          </a:cu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lIns="91424" tIns="45712" rIns="91424" bIns="45712" rtlCol="0" anchor="ctr"/>
          <a:lstStyle/>
          <a:p>
            <a:pPr algn="ctr" defTabSz="457106">
              <a:defRPr/>
            </a:pPr>
            <a:endParaRPr kumimoji="1" lang="zh-CN" altLang="en-US" kern="0">
              <a:solidFill>
                <a:srgbClr val="FFFFFF"/>
              </a:solidFill>
            </a:endParaRPr>
          </a:p>
        </p:txBody>
      </p:sp>
      <p:sp>
        <p:nvSpPr>
          <p:cNvPr id="27" name="泪珠形 31"/>
          <p:cNvSpPr/>
          <p:nvPr/>
        </p:nvSpPr>
        <p:spPr>
          <a:xfrm rot="8100142">
            <a:off x="5098054" y="4053053"/>
            <a:ext cx="301962" cy="301979"/>
          </a:xfrm>
          <a:custGeom>
            <a:avLst/>
            <a:gdLst/>
            <a:ahLst/>
            <a:cxnLst/>
            <a:rect l="l" t="t" r="r" b="b"/>
            <a:pathLst>
              <a:path w="545694" h="545724">
                <a:moveTo>
                  <a:pt x="104322" y="441400"/>
                </a:moveTo>
                <a:cubicBezTo>
                  <a:pt x="150974" y="488049"/>
                  <a:pt x="226611" y="488046"/>
                  <a:pt x="273259" y="441393"/>
                </a:cubicBezTo>
                <a:cubicBezTo>
                  <a:pt x="319908" y="394740"/>
                  <a:pt x="319905" y="319104"/>
                  <a:pt x="273252" y="272455"/>
                </a:cubicBezTo>
                <a:cubicBezTo>
                  <a:pt x="226600" y="225807"/>
                  <a:pt x="150963" y="225810"/>
                  <a:pt x="104315" y="272462"/>
                </a:cubicBezTo>
                <a:cubicBezTo>
                  <a:pt x="57666" y="319115"/>
                  <a:pt x="57669" y="394751"/>
                  <a:pt x="104322" y="441400"/>
                </a:cubicBezTo>
                <a:close/>
                <a:moveTo>
                  <a:pt x="58124" y="487600"/>
                </a:moveTo>
                <a:cubicBezTo>
                  <a:pt x="22212" y="451689"/>
                  <a:pt x="0" y="402077"/>
                  <a:pt x="0" y="347277"/>
                </a:cubicBezTo>
                <a:cubicBezTo>
                  <a:pt x="0" y="292478"/>
                  <a:pt x="22212" y="242866"/>
                  <a:pt x="58124" y="206954"/>
                </a:cubicBezTo>
                <a:lnTo>
                  <a:pt x="117400" y="166989"/>
                </a:lnTo>
                <a:lnTo>
                  <a:pt x="116100" y="165688"/>
                </a:lnTo>
                <a:lnTo>
                  <a:pt x="545694" y="0"/>
                </a:lnTo>
                <a:lnTo>
                  <a:pt x="380042" y="429609"/>
                </a:lnTo>
                <a:lnTo>
                  <a:pt x="378744" y="428311"/>
                </a:lnTo>
                <a:lnTo>
                  <a:pt x="338770" y="487600"/>
                </a:lnTo>
                <a:cubicBezTo>
                  <a:pt x="302859" y="523512"/>
                  <a:pt x="253247" y="545724"/>
                  <a:pt x="198447" y="545724"/>
                </a:cubicBezTo>
                <a:cubicBezTo>
                  <a:pt x="143648" y="545724"/>
                  <a:pt x="94036" y="523512"/>
                  <a:pt x="58124" y="487600"/>
                </a:cubicBezTo>
                <a:close/>
              </a:path>
            </a:pathLst>
          </a:cu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lIns="91424" tIns="45712" rIns="91424" bIns="45712" rtlCol="0" anchor="ctr"/>
          <a:lstStyle/>
          <a:p>
            <a:pPr algn="ctr" defTabSz="457106">
              <a:defRPr/>
            </a:pPr>
            <a:endParaRPr kumimoji="1" lang="zh-CN" altLang="en-US" kern="0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38311" y="1639292"/>
            <a:ext cx="2288665" cy="36931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r" defTabSz="457106"/>
            <a:r>
              <a:rPr kumimoji="1"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1271587" y="2217734"/>
            <a:ext cx="2755389" cy="1052580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algn="r" defTabSz="457106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rgbClr val="FFFFFF"/>
                </a:solidFill>
              </a:rPr>
              <a:t>Excel</a:t>
            </a:r>
            <a:r>
              <a:rPr lang="zh-CN" altLang="en-US" sz="1200" dirty="0">
                <a:solidFill>
                  <a:srgbClr val="FFFFFF"/>
                </a:solidFill>
              </a:rPr>
              <a:t>中对图表的数据信息进行编辑。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71587" y="4758713"/>
            <a:ext cx="2755390" cy="1052580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algn="r" defTabSz="457106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rgbClr val="FFFFFF"/>
                </a:solidFill>
              </a:rPr>
              <a:t>Excel</a:t>
            </a:r>
            <a:r>
              <a:rPr lang="zh-CN" altLang="en-US" sz="1200" dirty="0">
                <a:solidFill>
                  <a:srgbClr val="FFFFFF"/>
                </a:solidFill>
              </a:rPr>
              <a:t>中对图表的数据信息进行编辑。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00525" y="2223606"/>
            <a:ext cx="2705637" cy="1052580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defTabSz="457106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rgbClr val="FFFFFF"/>
                </a:solidFill>
              </a:rPr>
              <a:t>Excel</a:t>
            </a:r>
            <a:r>
              <a:rPr lang="zh-CN" altLang="en-US" sz="1200" dirty="0">
                <a:solidFill>
                  <a:srgbClr val="FFFFFF"/>
                </a:solidFill>
              </a:rPr>
              <a:t>中对图表的数据信息进行编辑。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800526" y="4758713"/>
            <a:ext cx="2708884" cy="1052580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defTabSz="457106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rgbClr val="FFFFFF"/>
                </a:solidFill>
              </a:rPr>
              <a:t>Excel</a:t>
            </a:r>
            <a:r>
              <a:rPr lang="zh-CN" altLang="en-US" sz="1200" dirty="0">
                <a:solidFill>
                  <a:srgbClr val="FFFFFF"/>
                </a:solidFill>
              </a:rPr>
              <a:t>中对图表的数据信息进行编辑。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800526" y="1639292"/>
            <a:ext cx="2705637" cy="36931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defTabSz="457106"/>
            <a:r>
              <a:rPr kumimoji="1"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800526" y="4133801"/>
            <a:ext cx="2705637" cy="36931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defTabSz="457106"/>
            <a:r>
              <a:rPr kumimoji="1"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738311" y="4133801"/>
            <a:ext cx="2288665" cy="36931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r" defTabSz="457106"/>
            <a:r>
              <a:rPr kumimoji="1"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75817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选题背景</a:t>
            </a:r>
          </a:p>
        </p:txBody>
      </p:sp>
      <p:cxnSp>
        <p:nvCxnSpPr>
          <p:cNvPr id="37" name="直线连接符 35"/>
          <p:cNvCxnSpPr/>
          <p:nvPr/>
        </p:nvCxnSpPr>
        <p:spPr>
          <a:xfrm>
            <a:off x="8362789" y="1949169"/>
            <a:ext cx="2749659" cy="0"/>
          </a:xfrm>
          <a:prstGeom prst="line">
            <a:avLst/>
          </a:prstGeom>
          <a:ln w="63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1112448" y="1843233"/>
            <a:ext cx="211877" cy="211877"/>
          </a:xfrm>
          <a:prstGeom prst="ellipse">
            <a:avLst/>
          </a:prstGeom>
          <a:solidFill>
            <a:srgbClr val="FB9460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cxnSp>
        <p:nvCxnSpPr>
          <p:cNvPr id="39" name="直线连接符 43"/>
          <p:cNvCxnSpPr/>
          <p:nvPr/>
        </p:nvCxnSpPr>
        <p:spPr>
          <a:xfrm>
            <a:off x="7503341" y="4678611"/>
            <a:ext cx="2749659" cy="0"/>
          </a:xfrm>
          <a:prstGeom prst="line">
            <a:avLst/>
          </a:prstGeom>
          <a:ln w="6350" cmpd="sng">
            <a:solidFill>
              <a:schemeClr val="accent4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0253000" y="4572674"/>
            <a:ext cx="211877" cy="211877"/>
          </a:xfrm>
          <a:prstGeom prst="ellipse">
            <a:avLst/>
          </a:prstGeom>
          <a:solidFill>
            <a:srgbClr val="FB9460"/>
          </a:solidFill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41" name="组 48"/>
          <p:cNvGrpSpPr/>
          <p:nvPr/>
        </p:nvGrpSpPr>
        <p:grpSpPr>
          <a:xfrm flipH="1">
            <a:off x="882683" y="3303777"/>
            <a:ext cx="6138950" cy="211877"/>
            <a:chOff x="-1011084" y="1846204"/>
            <a:chExt cx="4936647" cy="170381"/>
          </a:xfrm>
        </p:grpSpPr>
        <p:cxnSp>
          <p:nvCxnSpPr>
            <p:cNvPr id="42" name="直线连接符 46"/>
            <p:cNvCxnSpPr/>
            <p:nvPr/>
          </p:nvCxnSpPr>
          <p:spPr>
            <a:xfrm>
              <a:off x="-1011084" y="1931395"/>
              <a:ext cx="4766266" cy="0"/>
            </a:xfrm>
            <a:prstGeom prst="line">
              <a:avLst/>
            </a:prstGeom>
            <a:ln w="63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3755182" y="1846204"/>
              <a:ext cx="170381" cy="170381"/>
            </a:xfrm>
            <a:prstGeom prst="ellipse">
              <a:avLst/>
            </a:prstGeom>
            <a:solidFill>
              <a:srgbClr val="FB9460"/>
            </a:solidFill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1128396" y="2931346"/>
            <a:ext cx="2031317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121097" y="3566246"/>
            <a:ext cx="4069495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</a:rPr>
              <a:t>Excel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</a:rPr>
              <a:t>中对图表的数据信息进行编辑。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254617" y="4222414"/>
            <a:ext cx="2031317" cy="369328"/>
          </a:xfrm>
          <a:prstGeom prst="rect">
            <a:avLst/>
          </a:prstGeom>
          <a:noFill/>
        </p:spPr>
        <p:txBody>
          <a:bodyPr wrap="none" lIns="91436" tIns="45718" rIns="91436" bIns="45718" rtlCol="0" anchor="ctr">
            <a:spAutoFit/>
          </a:bodyPr>
          <a:lstStyle/>
          <a:p>
            <a:pPr algn="r" defTabSz="457106"/>
            <a:r>
              <a:rPr kumimoji="1" lang="zh-CN" altLang="en-US" b="1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  <a:endParaRPr kumimoji="1" lang="zh-CN" altLang="en-US" b="1" dirty="0">
              <a:solidFill>
                <a:schemeClr val="accent4">
                  <a:lumMod val="20000"/>
                  <a:lumOff val="80000"/>
                </a:schemeClr>
              </a:solidFill>
              <a:cs typeface="Impac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678635" y="2036865"/>
            <a:ext cx="2716211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r" defTabSz="457106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rgbClr val="FFFFFF"/>
                </a:solidFill>
              </a:rPr>
              <a:t>Excel</a:t>
            </a:r>
            <a:r>
              <a:rPr lang="zh-CN" altLang="en-US" sz="1200" dirty="0">
                <a:solidFill>
                  <a:srgbClr val="FFFFFF"/>
                </a:solidFill>
              </a:rPr>
              <a:t>中对图表的数据信息进行编辑。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840475" y="4772616"/>
            <a:ext cx="2653356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r" defTabSz="457106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rgbClr val="FFFFFF"/>
                </a:solidFill>
              </a:rPr>
              <a:t>Excel</a:t>
            </a:r>
            <a:r>
              <a:rPr lang="zh-CN" altLang="en-US" sz="1200" dirty="0">
                <a:solidFill>
                  <a:srgbClr val="FFFFFF"/>
                </a:solidFill>
              </a:rPr>
              <a:t>中对图表的数据信息进行编辑。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grpSp>
        <p:nvGrpSpPr>
          <p:cNvPr id="49" name="组 48"/>
          <p:cNvGrpSpPr/>
          <p:nvPr/>
        </p:nvGrpSpPr>
        <p:grpSpPr>
          <a:xfrm rot="21075789">
            <a:off x="5753848" y="1247837"/>
            <a:ext cx="3259524" cy="4323755"/>
            <a:chOff x="1377055" y="1392155"/>
            <a:chExt cx="3814979" cy="5060566"/>
          </a:xfrm>
          <a:effectLst>
            <a:outerShdw blurRad="254000" sx="105000" sy="105000" algn="ctr" rotWithShape="0">
              <a:prstClr val="black">
                <a:alpha val="10000"/>
              </a:prstClr>
            </a:outerShdw>
          </a:effectLst>
        </p:grpSpPr>
        <p:sp>
          <p:nvSpPr>
            <p:cNvPr id="50" name="矩形 7"/>
            <p:cNvSpPr/>
            <p:nvPr/>
          </p:nvSpPr>
          <p:spPr>
            <a:xfrm rot="2482433">
              <a:off x="3007537" y="1392155"/>
              <a:ext cx="1747603" cy="3374686"/>
            </a:xfrm>
            <a:custGeom>
              <a:avLst/>
              <a:gdLst/>
              <a:ahLst/>
              <a:cxnLst/>
              <a:rect l="l" t="t" r="r" b="b"/>
              <a:pathLst>
                <a:path w="1124859" h="2172144">
                  <a:moveTo>
                    <a:pt x="562430" y="0"/>
                  </a:moveTo>
                  <a:lnTo>
                    <a:pt x="568226" y="4750"/>
                  </a:lnTo>
                  <a:cubicBezTo>
                    <a:pt x="912142" y="314826"/>
                    <a:pt x="1124859" y="743192"/>
                    <a:pt x="1124859" y="1216352"/>
                  </a:cubicBezTo>
                  <a:cubicBezTo>
                    <a:pt x="1124859" y="1512077"/>
                    <a:pt x="1041767" y="1790304"/>
                    <a:pt x="895483" y="2033091"/>
                  </a:cubicBezTo>
                  <a:lnTo>
                    <a:pt x="850105" y="2100436"/>
                  </a:lnTo>
                  <a:lnTo>
                    <a:pt x="849155" y="2100436"/>
                  </a:lnTo>
                  <a:lnTo>
                    <a:pt x="848076" y="2103447"/>
                  </a:lnTo>
                  <a:lnTo>
                    <a:pt x="843761" y="2109851"/>
                  </a:lnTo>
                  <a:lnTo>
                    <a:pt x="832582" y="2120438"/>
                  </a:lnTo>
                  <a:cubicBezTo>
                    <a:pt x="790128" y="2150717"/>
                    <a:pt x="685176" y="2172144"/>
                    <a:pt x="562430" y="2172144"/>
                  </a:cubicBezTo>
                  <a:cubicBezTo>
                    <a:pt x="439684" y="2172144"/>
                    <a:pt x="334733" y="2150717"/>
                    <a:pt x="292280" y="2120438"/>
                  </a:cubicBezTo>
                  <a:lnTo>
                    <a:pt x="281095" y="2109846"/>
                  </a:lnTo>
                  <a:lnTo>
                    <a:pt x="276786" y="2103451"/>
                  </a:lnTo>
                  <a:lnTo>
                    <a:pt x="275705" y="2100436"/>
                  </a:lnTo>
                  <a:lnTo>
                    <a:pt x="274755" y="2100436"/>
                  </a:lnTo>
                  <a:lnTo>
                    <a:pt x="229376" y="2033091"/>
                  </a:lnTo>
                  <a:cubicBezTo>
                    <a:pt x="83093" y="1790304"/>
                    <a:pt x="0" y="1512077"/>
                    <a:pt x="0" y="1216352"/>
                  </a:cubicBezTo>
                  <a:cubicBezTo>
                    <a:pt x="0" y="743192"/>
                    <a:pt x="212717" y="314826"/>
                    <a:pt x="556633" y="475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grpSp>
          <p:nvGrpSpPr>
            <p:cNvPr id="51" name="组 50"/>
            <p:cNvGrpSpPr/>
            <p:nvPr/>
          </p:nvGrpSpPr>
          <p:grpSpPr>
            <a:xfrm>
              <a:off x="1377055" y="1773584"/>
              <a:ext cx="3814979" cy="4679137"/>
              <a:chOff x="1377055" y="1773584"/>
              <a:chExt cx="3814979" cy="4679137"/>
            </a:xfrm>
          </p:grpSpPr>
          <p:grpSp>
            <p:nvGrpSpPr>
              <p:cNvPr id="52" name="组 31"/>
              <p:cNvGrpSpPr/>
              <p:nvPr/>
            </p:nvGrpSpPr>
            <p:grpSpPr>
              <a:xfrm rot="2482433">
                <a:off x="1377055" y="4112587"/>
                <a:ext cx="1127448" cy="2340134"/>
                <a:chOff x="723595" y="814136"/>
                <a:chExt cx="725691" cy="1506246"/>
              </a:xfrm>
            </p:grpSpPr>
            <p:sp>
              <p:nvSpPr>
                <p:cNvPr id="67" name="椭圆 23"/>
                <p:cNvSpPr/>
                <p:nvPr/>
              </p:nvSpPr>
              <p:spPr>
                <a:xfrm>
                  <a:off x="723595" y="814136"/>
                  <a:ext cx="725691" cy="150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68" name="椭圆 23"/>
                <p:cNvSpPr/>
                <p:nvPr/>
              </p:nvSpPr>
              <p:spPr>
                <a:xfrm>
                  <a:off x="825086" y="927226"/>
                  <a:ext cx="522710" cy="108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69" name="椭圆 23"/>
                <p:cNvSpPr/>
                <p:nvPr/>
              </p:nvSpPr>
              <p:spPr>
                <a:xfrm>
                  <a:off x="884079" y="998031"/>
                  <a:ext cx="404724" cy="84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0" name="椭圆 23"/>
                <p:cNvSpPr/>
                <p:nvPr/>
              </p:nvSpPr>
              <p:spPr>
                <a:xfrm>
                  <a:off x="971652" y="1040140"/>
                  <a:ext cx="236004" cy="48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53" name="椭圆 52"/>
              <p:cNvSpPr/>
              <p:nvPr/>
            </p:nvSpPr>
            <p:spPr>
              <a:xfrm rot="2482433">
                <a:off x="2398901" y="4123676"/>
                <a:ext cx="901987" cy="253683"/>
              </a:xfrm>
              <a:prstGeom prst="ellipse">
                <a:avLst/>
              </a:prstGeom>
              <a:solidFill>
                <a:srgbClr val="7979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4" name="同心圆 8"/>
              <p:cNvSpPr/>
              <p:nvPr/>
            </p:nvSpPr>
            <p:spPr>
              <a:xfrm rot="2482433">
                <a:off x="2681138" y="3116793"/>
                <a:ext cx="1738780" cy="676560"/>
              </a:xfrm>
              <a:custGeom>
                <a:avLst/>
                <a:gdLst/>
                <a:ahLst/>
                <a:cxnLst/>
                <a:rect l="l" t="t" r="r" b="b"/>
                <a:pathLst>
                  <a:path w="1119180" h="435473">
                    <a:moveTo>
                      <a:pt x="559590" y="0"/>
                    </a:moveTo>
                    <a:cubicBezTo>
                      <a:pt x="702498" y="0"/>
                      <a:pt x="838641" y="18607"/>
                      <a:pt x="962470" y="52257"/>
                    </a:cubicBezTo>
                    <a:lnTo>
                      <a:pt x="1119180" y="106904"/>
                    </a:lnTo>
                    <a:lnTo>
                      <a:pt x="1118163" y="135913"/>
                    </a:lnTo>
                    <a:cubicBezTo>
                      <a:pt x="1115605" y="172296"/>
                      <a:pt x="1111788" y="208372"/>
                      <a:pt x="1106750" y="244104"/>
                    </a:cubicBezTo>
                    <a:lnTo>
                      <a:pt x="1066139" y="435473"/>
                    </a:lnTo>
                    <a:lnTo>
                      <a:pt x="1056365" y="429866"/>
                    </a:lnTo>
                    <a:cubicBezTo>
                      <a:pt x="929229" y="369699"/>
                      <a:pt x="753593" y="332484"/>
                      <a:pt x="559590" y="332484"/>
                    </a:cubicBezTo>
                    <a:cubicBezTo>
                      <a:pt x="365588" y="332484"/>
                      <a:pt x="189951" y="369699"/>
                      <a:pt x="62816" y="429866"/>
                    </a:cubicBezTo>
                    <a:lnTo>
                      <a:pt x="53041" y="435473"/>
                    </a:lnTo>
                    <a:lnTo>
                      <a:pt x="12429" y="244104"/>
                    </a:lnTo>
                    <a:cubicBezTo>
                      <a:pt x="7391" y="208372"/>
                      <a:pt x="3574" y="172296"/>
                      <a:pt x="1016" y="135913"/>
                    </a:cubicBezTo>
                    <a:lnTo>
                      <a:pt x="0" y="106904"/>
                    </a:lnTo>
                    <a:lnTo>
                      <a:pt x="156710" y="52257"/>
                    </a:lnTo>
                    <a:cubicBezTo>
                      <a:pt x="280539" y="18607"/>
                      <a:pt x="416682" y="0"/>
                      <a:pt x="55959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5" name="同心圆 8"/>
              <p:cNvSpPr/>
              <p:nvPr/>
            </p:nvSpPr>
            <p:spPr>
              <a:xfrm rot="2482433">
                <a:off x="4590886" y="1773584"/>
                <a:ext cx="601148" cy="318203"/>
              </a:xfrm>
              <a:custGeom>
                <a:avLst/>
                <a:gdLst/>
                <a:ahLst/>
                <a:cxnLst/>
                <a:rect l="l" t="t" r="r" b="b"/>
                <a:pathLst>
                  <a:path w="386934" h="204814">
                    <a:moveTo>
                      <a:pt x="193467" y="0"/>
                    </a:moveTo>
                    <a:lnTo>
                      <a:pt x="199263" y="4750"/>
                    </a:lnTo>
                    <a:cubicBezTo>
                      <a:pt x="242253" y="43510"/>
                      <a:pt x="283192" y="84117"/>
                      <a:pt x="321922" y="126430"/>
                    </a:cubicBezTo>
                    <a:lnTo>
                      <a:pt x="386934" y="204814"/>
                    </a:lnTo>
                    <a:lnTo>
                      <a:pt x="335054" y="197192"/>
                    </a:lnTo>
                    <a:cubicBezTo>
                      <a:pt x="289320" y="192763"/>
                      <a:pt x="241967" y="190437"/>
                      <a:pt x="193466" y="190437"/>
                    </a:cubicBezTo>
                    <a:cubicBezTo>
                      <a:pt x="144966" y="190437"/>
                      <a:pt x="97613" y="192763"/>
                      <a:pt x="51879" y="197192"/>
                    </a:cubicBezTo>
                    <a:lnTo>
                      <a:pt x="0" y="204813"/>
                    </a:lnTo>
                    <a:lnTo>
                      <a:pt x="65011" y="126430"/>
                    </a:lnTo>
                    <a:cubicBezTo>
                      <a:pt x="103741" y="84117"/>
                      <a:pt x="144681" y="43510"/>
                      <a:pt x="187670" y="475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 rot="2482433">
                <a:off x="3733949" y="2201876"/>
                <a:ext cx="978734" cy="9787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 rot="2482433">
                <a:off x="3785007" y="2252934"/>
                <a:ext cx="876618" cy="876618"/>
              </a:xfrm>
              <a:prstGeom prst="ellipse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 rot="2482433">
                <a:off x="3875662" y="2343589"/>
                <a:ext cx="695307" cy="6953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9" name="梯形 17"/>
              <p:cNvSpPr/>
              <p:nvPr/>
            </p:nvSpPr>
            <p:spPr>
              <a:xfrm rot="2482433">
                <a:off x="2357989" y="4152708"/>
                <a:ext cx="677552" cy="543318"/>
              </a:xfrm>
              <a:custGeom>
                <a:avLst/>
                <a:gdLst/>
                <a:ahLst/>
                <a:cxnLst/>
                <a:rect l="l" t="t" r="r" b="b"/>
                <a:pathLst>
                  <a:path w="436112" h="349711">
                    <a:moveTo>
                      <a:pt x="218057" y="0"/>
                    </a:moveTo>
                    <a:cubicBezTo>
                      <a:pt x="298529" y="0"/>
                      <a:pt x="363764" y="21296"/>
                      <a:pt x="363764" y="47566"/>
                    </a:cubicBezTo>
                    <a:lnTo>
                      <a:pt x="363628" y="47787"/>
                    </a:lnTo>
                    <a:lnTo>
                      <a:pt x="363807" y="47787"/>
                    </a:lnTo>
                    <a:lnTo>
                      <a:pt x="436112" y="349711"/>
                    </a:lnTo>
                    <a:lnTo>
                      <a:pt x="0" y="349711"/>
                    </a:lnTo>
                    <a:lnTo>
                      <a:pt x="72305" y="47787"/>
                    </a:lnTo>
                    <a:lnTo>
                      <a:pt x="72487" y="47787"/>
                    </a:lnTo>
                    <a:lnTo>
                      <a:pt x="72350" y="47566"/>
                    </a:lnTo>
                    <a:cubicBezTo>
                      <a:pt x="72350" y="21296"/>
                      <a:pt x="137585" y="0"/>
                      <a:pt x="218057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 dirty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 rot="2482433">
                <a:off x="2117507" y="4581824"/>
                <a:ext cx="760273" cy="137219"/>
              </a:xfrm>
              <a:prstGeom prst="rect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 rot="2482433">
                <a:off x="2826643" y="3029100"/>
                <a:ext cx="118386" cy="23612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 rot="2482433">
                <a:off x="2498974" y="3896850"/>
                <a:ext cx="118386" cy="13697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3" name="矩形 32"/>
              <p:cNvSpPr/>
              <p:nvPr/>
            </p:nvSpPr>
            <p:spPr>
              <a:xfrm rot="2482433">
                <a:off x="1776595" y="22676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4" name="矩形 7"/>
              <p:cNvSpPr/>
              <p:nvPr/>
            </p:nvSpPr>
            <p:spPr>
              <a:xfrm rot="2482433">
                <a:off x="2561787" y="256417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5" name="矩形 32"/>
              <p:cNvSpPr/>
              <p:nvPr/>
            </p:nvSpPr>
            <p:spPr>
              <a:xfrm rot="2482433" flipH="1">
                <a:off x="3295880" y="36058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6" name="矩形 7"/>
              <p:cNvSpPr/>
              <p:nvPr/>
            </p:nvSpPr>
            <p:spPr>
              <a:xfrm rot="2482433" flipH="1">
                <a:off x="3802658" y="365714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9015955" y="1470505"/>
            <a:ext cx="2031317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43848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5855792" y="1973825"/>
            <a:ext cx="400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6"/>
            <a:r>
              <a:rPr kumimoji="1" lang="zh-CN" alt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73" name="文本框 14"/>
          <p:cNvSpPr txBox="1"/>
          <p:nvPr/>
        </p:nvSpPr>
        <p:spPr>
          <a:xfrm>
            <a:off x="5855794" y="2646335"/>
            <a:ext cx="4817125" cy="17727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“</a:t>
            </a:r>
            <a:r>
              <a:rPr lang="zh-CN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开始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”</a:t>
            </a:r>
            <a:r>
              <a:rPr lang="zh-CN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18</a:t>
            </a:r>
            <a:r>
              <a:rPr lang="zh-CN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倍字间距。点击此处添加文本信息。标题数字等都可以通过点击和重新输入进行更改，顶部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“</a:t>
            </a:r>
            <a:r>
              <a:rPr lang="zh-CN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开始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”</a:t>
            </a:r>
            <a:r>
              <a:rPr lang="zh-CN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18</a:t>
            </a:r>
            <a:r>
              <a:rPr lang="zh-CN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4" name="矩形 8"/>
          <p:cNvSpPr/>
          <p:nvPr/>
        </p:nvSpPr>
        <p:spPr>
          <a:xfrm rot="10800000" flipH="1" flipV="1">
            <a:off x="10727" y="4616647"/>
            <a:ext cx="9282584" cy="2243255"/>
          </a:xfrm>
          <a:custGeom>
            <a:avLst/>
            <a:gdLst/>
            <a:ahLst/>
            <a:cxnLst/>
            <a:rect l="l" t="t" r="r" b="b"/>
            <a:pathLst>
              <a:path w="3758087" h="896558">
                <a:moveTo>
                  <a:pt x="680678" y="472"/>
                </a:moveTo>
                <a:cubicBezTo>
                  <a:pt x="785010" y="4055"/>
                  <a:pt x="890363" y="28152"/>
                  <a:pt x="991013" y="74859"/>
                </a:cubicBezTo>
                <a:cubicBezTo>
                  <a:pt x="1141990" y="144920"/>
                  <a:pt x="1260948" y="255903"/>
                  <a:pt x="1340819" y="388495"/>
                </a:cubicBezTo>
                <a:lnTo>
                  <a:pt x="1340897" y="388658"/>
                </a:lnTo>
                <a:lnTo>
                  <a:pt x="1361522" y="373333"/>
                </a:lnTo>
                <a:cubicBezTo>
                  <a:pt x="1497483" y="291433"/>
                  <a:pt x="1670374" y="276335"/>
                  <a:pt x="1825187" y="348176"/>
                </a:cubicBezTo>
                <a:lnTo>
                  <a:pt x="1884436" y="383286"/>
                </a:lnTo>
                <a:lnTo>
                  <a:pt x="1941443" y="320279"/>
                </a:lnTo>
                <a:cubicBezTo>
                  <a:pt x="2084229" y="190902"/>
                  <a:pt x="2296038" y="151918"/>
                  <a:pt x="2481813" y="238128"/>
                </a:cubicBezTo>
                <a:cubicBezTo>
                  <a:pt x="2667588" y="324337"/>
                  <a:pt x="2774567" y="511253"/>
                  <a:pt x="2767953" y="703823"/>
                </a:cubicBezTo>
                <a:lnTo>
                  <a:pt x="2764077" y="732687"/>
                </a:lnTo>
                <a:lnTo>
                  <a:pt x="2788901" y="726206"/>
                </a:lnTo>
                <a:cubicBezTo>
                  <a:pt x="2882924" y="711064"/>
                  <a:pt x="2982319" y="722871"/>
                  <a:pt x="3075207" y="765975"/>
                </a:cubicBezTo>
                <a:lnTo>
                  <a:pt x="3122055" y="793736"/>
                </a:lnTo>
                <a:lnTo>
                  <a:pt x="3125558" y="791133"/>
                </a:lnTo>
                <a:cubicBezTo>
                  <a:pt x="3261518" y="709234"/>
                  <a:pt x="3434409" y="694136"/>
                  <a:pt x="3589222" y="765976"/>
                </a:cubicBezTo>
                <a:cubicBezTo>
                  <a:pt x="3651147" y="794712"/>
                  <a:pt x="3704317" y="834639"/>
                  <a:pt x="3747443" y="882234"/>
                </a:cubicBezTo>
                <a:lnTo>
                  <a:pt x="3758087" y="896558"/>
                </a:lnTo>
                <a:lnTo>
                  <a:pt x="0" y="896558"/>
                </a:lnTo>
                <a:lnTo>
                  <a:pt x="0" y="107791"/>
                </a:lnTo>
                <a:lnTo>
                  <a:pt x="11496" y="109335"/>
                </a:lnTo>
                <a:cubicBezTo>
                  <a:pt x="25965" y="112763"/>
                  <a:pt x="40305" y="117692"/>
                  <a:pt x="54318" y="124194"/>
                </a:cubicBezTo>
                <a:cubicBezTo>
                  <a:pt x="82343" y="137200"/>
                  <a:pt x="106407" y="155269"/>
                  <a:pt x="125925" y="176810"/>
                </a:cubicBezTo>
                <a:lnTo>
                  <a:pt x="136342" y="190830"/>
                </a:lnTo>
                <a:lnTo>
                  <a:pt x="237386" y="115750"/>
                </a:lnTo>
                <a:cubicBezTo>
                  <a:pt x="369979" y="35879"/>
                  <a:pt x="524179" y="-4904"/>
                  <a:pt x="680678" y="47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5" name="矩形 8"/>
          <p:cNvSpPr/>
          <p:nvPr/>
        </p:nvSpPr>
        <p:spPr>
          <a:xfrm rot="10800000" flipH="1" flipV="1">
            <a:off x="4866" y="5410531"/>
            <a:ext cx="6018413" cy="1454427"/>
          </a:xfrm>
          <a:custGeom>
            <a:avLst/>
            <a:gdLst/>
            <a:ahLst/>
            <a:cxnLst/>
            <a:rect l="l" t="t" r="r" b="b"/>
            <a:pathLst>
              <a:path w="3758087" h="896558">
                <a:moveTo>
                  <a:pt x="680678" y="472"/>
                </a:moveTo>
                <a:cubicBezTo>
                  <a:pt x="785010" y="4055"/>
                  <a:pt x="890363" y="28152"/>
                  <a:pt x="991013" y="74859"/>
                </a:cubicBezTo>
                <a:cubicBezTo>
                  <a:pt x="1141990" y="144920"/>
                  <a:pt x="1260948" y="255903"/>
                  <a:pt x="1340819" y="388495"/>
                </a:cubicBezTo>
                <a:lnTo>
                  <a:pt x="1340897" y="388658"/>
                </a:lnTo>
                <a:lnTo>
                  <a:pt x="1361522" y="373333"/>
                </a:lnTo>
                <a:cubicBezTo>
                  <a:pt x="1497483" y="291433"/>
                  <a:pt x="1670374" y="276335"/>
                  <a:pt x="1825187" y="348176"/>
                </a:cubicBezTo>
                <a:lnTo>
                  <a:pt x="1884436" y="383286"/>
                </a:lnTo>
                <a:lnTo>
                  <a:pt x="1941443" y="320279"/>
                </a:lnTo>
                <a:cubicBezTo>
                  <a:pt x="2084229" y="190902"/>
                  <a:pt x="2296038" y="151918"/>
                  <a:pt x="2481813" y="238128"/>
                </a:cubicBezTo>
                <a:cubicBezTo>
                  <a:pt x="2667588" y="324337"/>
                  <a:pt x="2774567" y="511253"/>
                  <a:pt x="2767953" y="703823"/>
                </a:cubicBezTo>
                <a:lnTo>
                  <a:pt x="2764077" y="732687"/>
                </a:lnTo>
                <a:lnTo>
                  <a:pt x="2788901" y="726206"/>
                </a:lnTo>
                <a:cubicBezTo>
                  <a:pt x="2882924" y="711064"/>
                  <a:pt x="2982319" y="722871"/>
                  <a:pt x="3075207" y="765975"/>
                </a:cubicBezTo>
                <a:lnTo>
                  <a:pt x="3122055" y="793736"/>
                </a:lnTo>
                <a:lnTo>
                  <a:pt x="3125558" y="791133"/>
                </a:lnTo>
                <a:cubicBezTo>
                  <a:pt x="3261518" y="709234"/>
                  <a:pt x="3434409" y="694136"/>
                  <a:pt x="3589222" y="765976"/>
                </a:cubicBezTo>
                <a:cubicBezTo>
                  <a:pt x="3651147" y="794712"/>
                  <a:pt x="3704317" y="834639"/>
                  <a:pt x="3747443" y="882234"/>
                </a:cubicBezTo>
                <a:lnTo>
                  <a:pt x="3758087" y="896558"/>
                </a:lnTo>
                <a:lnTo>
                  <a:pt x="0" y="896558"/>
                </a:lnTo>
                <a:lnTo>
                  <a:pt x="0" y="107791"/>
                </a:lnTo>
                <a:lnTo>
                  <a:pt x="11496" y="109335"/>
                </a:lnTo>
                <a:cubicBezTo>
                  <a:pt x="25965" y="112763"/>
                  <a:pt x="40305" y="117692"/>
                  <a:pt x="54318" y="124194"/>
                </a:cubicBezTo>
                <a:cubicBezTo>
                  <a:pt x="82343" y="137200"/>
                  <a:pt x="106407" y="155269"/>
                  <a:pt x="125925" y="176810"/>
                </a:cubicBezTo>
                <a:lnTo>
                  <a:pt x="136342" y="190830"/>
                </a:lnTo>
                <a:lnTo>
                  <a:pt x="237386" y="115750"/>
                </a:lnTo>
                <a:cubicBezTo>
                  <a:pt x="369979" y="35879"/>
                  <a:pt x="524179" y="-4904"/>
                  <a:pt x="680678" y="472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395403" y="2681557"/>
            <a:ext cx="1171073" cy="1186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2388915" y="3185345"/>
            <a:ext cx="1481725" cy="1500950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352848" y="2622483"/>
            <a:ext cx="740862" cy="750474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145621" y="1963797"/>
            <a:ext cx="474067" cy="480217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3598540" y="2497045"/>
            <a:ext cx="752422" cy="76218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6725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作品概述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b="1" dirty="0"/>
              <a:t>CHAPTER</a:t>
            </a:r>
            <a:r>
              <a:rPr lang="zh-CN" altLang="en-US" b="1" dirty="0"/>
              <a:t> </a:t>
            </a:r>
            <a:r>
              <a:rPr lang="en-US" altLang="zh-CN" b="1" dirty="0"/>
              <a:t>02</a:t>
            </a:r>
            <a:endParaRPr lang="zh-CN" altLang="en-US" b="1" dirty="0"/>
          </a:p>
        </p:txBody>
      </p:sp>
      <p:grpSp>
        <p:nvGrpSpPr>
          <p:cNvPr id="4" name="组合 220"/>
          <p:cNvGrpSpPr/>
          <p:nvPr/>
        </p:nvGrpSpPr>
        <p:grpSpPr>
          <a:xfrm>
            <a:off x="8822954" y="2061366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5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6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578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作品概述</a:t>
            </a:r>
          </a:p>
        </p:txBody>
      </p:sp>
      <p:sp>
        <p:nvSpPr>
          <p:cNvPr id="14" name="同心圆 13"/>
          <p:cNvSpPr/>
          <p:nvPr/>
        </p:nvSpPr>
        <p:spPr>
          <a:xfrm>
            <a:off x="3060334" y="3893988"/>
            <a:ext cx="6270928" cy="6270928"/>
          </a:xfrm>
          <a:prstGeom prst="donut">
            <a:avLst/>
          </a:prstGeom>
          <a:solidFill>
            <a:schemeClr val="accent2">
              <a:alpha val="50000"/>
            </a:schemeClr>
          </a:solidFill>
          <a:ln w="127000" cap="flat" cmpd="sng" algn="ctr">
            <a:noFill/>
            <a:prstDash val="solid"/>
          </a:ln>
          <a:effectLst/>
        </p:spPr>
        <p:txBody>
          <a:bodyPr lIns="91424" tIns="45712" rIns="91424" bIns="45712" rtlCol="0" anchor="ctr"/>
          <a:lstStyle/>
          <a:p>
            <a:pPr algn="ctr" defTabSz="457106">
              <a:defRPr/>
            </a:pPr>
            <a:endParaRPr kumimoji="1" lang="zh-CN" altLang="en-US" kern="0">
              <a:solidFill>
                <a:srgbClr val="1E2D4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同心圆 14"/>
          <p:cNvSpPr/>
          <p:nvPr/>
        </p:nvSpPr>
        <p:spPr>
          <a:xfrm>
            <a:off x="3333750" y="4167402"/>
            <a:ext cx="5724096" cy="5724096"/>
          </a:xfrm>
          <a:prstGeom prst="donut">
            <a:avLst/>
          </a:prstGeom>
          <a:solidFill>
            <a:schemeClr val="accent2"/>
          </a:solidFill>
          <a:ln w="127000" cap="flat" cmpd="sng" algn="ctr">
            <a:solidFill>
              <a:srgbClr val="FFFFFF"/>
            </a:solidFill>
            <a:prstDash val="solid"/>
          </a:ln>
          <a:effectLst/>
        </p:spPr>
        <p:txBody>
          <a:bodyPr lIns="91424" tIns="45712" rIns="91424" bIns="45712" rtlCol="0" anchor="ctr"/>
          <a:lstStyle/>
          <a:p>
            <a:pPr algn="ctr" defTabSz="457106">
              <a:defRPr/>
            </a:pPr>
            <a:endParaRPr kumimoji="1" lang="zh-CN" altLang="en-US" kern="0">
              <a:solidFill>
                <a:srgbClr val="1E2D4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82570" y="4869195"/>
            <a:ext cx="2417617" cy="523204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algn="ctr" defTabSz="457106">
              <a:defRPr/>
            </a:pPr>
            <a:r>
              <a:rPr lang="en-US" altLang="zh-CN" sz="2800" b="1" kern="0">
                <a:solidFill>
                  <a:srgbClr val="FFFFFF"/>
                </a:solidFill>
              </a:rPr>
              <a:t>DESCRIPTION</a:t>
            </a:r>
            <a:endParaRPr lang="zh-CN" altLang="en-US" sz="2800" kern="0" dirty="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71830" y="2158581"/>
            <a:ext cx="2326347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点击此处添加文本信息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双击图标可以对图表图形及文字的颜色、边框等进行选择。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71830" y="1727388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379956" y="3440993"/>
            <a:ext cx="2326347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点击此处添加文本信息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双击图标可以对图表图形及文字的颜色、边框等进行选择。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79956" y="3009800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604678" y="5348522"/>
            <a:ext cx="2326347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点击此处添加文本信息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双击图标可以对图表图形及文字的颜色、边框等进行选择。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604678" y="491732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685293" y="3440993"/>
            <a:ext cx="232634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点击此处添加文本信息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r"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双击图标可以对图表图形及文字的颜色、边框等进行选择。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75138" y="3009800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r"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60571" y="5348522"/>
            <a:ext cx="232634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点击此处添加文本信息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r"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双击图标可以对图表图形及文字的颜色、边框等进行选择。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0416" y="491732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r"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grpSp>
        <p:nvGrpSpPr>
          <p:cNvPr id="27" name="组 26"/>
          <p:cNvGrpSpPr/>
          <p:nvPr/>
        </p:nvGrpSpPr>
        <p:grpSpPr>
          <a:xfrm>
            <a:off x="5520775" y="3226641"/>
            <a:ext cx="1418404" cy="1418404"/>
            <a:chOff x="5520775" y="3226641"/>
            <a:chExt cx="1418404" cy="1418404"/>
          </a:xfrm>
        </p:grpSpPr>
        <p:sp>
          <p:nvSpPr>
            <p:cNvPr id="28" name="椭圆 27"/>
            <p:cNvSpPr/>
            <p:nvPr/>
          </p:nvSpPr>
          <p:spPr>
            <a:xfrm>
              <a:off x="5520775" y="3226641"/>
              <a:ext cx="1418404" cy="14184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457106">
                <a:defRPr/>
              </a:pPr>
              <a:endParaRPr kumimoji="1" lang="zh-CN" altLang="en-US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5856269" y="3570663"/>
              <a:ext cx="747412" cy="746734"/>
            </a:xfrm>
            <a:custGeom>
              <a:avLst/>
              <a:gdLst>
                <a:gd name="T0" fmla="*/ 2078 w 2356"/>
                <a:gd name="T1" fmla="*/ 1707 h 2356"/>
                <a:gd name="T2" fmla="*/ 1951 w 2356"/>
                <a:gd name="T3" fmla="*/ 1245 h 2356"/>
                <a:gd name="T4" fmla="*/ 2078 w 2356"/>
                <a:gd name="T5" fmla="*/ 1707 h 2356"/>
                <a:gd name="T6" fmla="*/ 1400 w 2356"/>
                <a:gd name="T7" fmla="*/ 2198 h 2356"/>
                <a:gd name="T8" fmla="*/ 1723 w 2356"/>
                <a:gd name="T9" fmla="*/ 1840 h 2356"/>
                <a:gd name="T10" fmla="*/ 1400 w 2356"/>
                <a:gd name="T11" fmla="*/ 2198 h 2356"/>
                <a:gd name="T12" fmla="*/ 1220 w 2356"/>
                <a:gd name="T13" fmla="*/ 2174 h 2356"/>
                <a:gd name="T14" fmla="*/ 1557 w 2356"/>
                <a:gd name="T15" fmla="*/ 1840 h 2356"/>
                <a:gd name="T16" fmla="*/ 1220 w 2356"/>
                <a:gd name="T17" fmla="*/ 1245 h 2356"/>
                <a:gd name="T18" fmla="*/ 1817 w 2356"/>
                <a:gd name="T19" fmla="*/ 1245 h 2356"/>
                <a:gd name="T20" fmla="*/ 1220 w 2356"/>
                <a:gd name="T21" fmla="*/ 1707 h 2356"/>
                <a:gd name="T22" fmla="*/ 1220 w 2356"/>
                <a:gd name="T23" fmla="*/ 667 h 2356"/>
                <a:gd name="T24" fmla="*/ 1662 w 2356"/>
                <a:gd name="T25" fmla="*/ 667 h 2356"/>
                <a:gd name="T26" fmla="*/ 1220 w 2356"/>
                <a:gd name="T27" fmla="*/ 1111 h 2356"/>
                <a:gd name="T28" fmla="*/ 1220 w 2356"/>
                <a:gd name="T29" fmla="*/ 181 h 2356"/>
                <a:gd name="T30" fmla="*/ 1571 w 2356"/>
                <a:gd name="T31" fmla="*/ 533 h 2356"/>
                <a:gd name="T32" fmla="*/ 1220 w 2356"/>
                <a:gd name="T33" fmla="*/ 181 h 2356"/>
                <a:gd name="T34" fmla="*/ 1999 w 2356"/>
                <a:gd name="T35" fmla="*/ 533 h 2356"/>
                <a:gd name="T36" fmla="*/ 1582 w 2356"/>
                <a:gd name="T37" fmla="*/ 338 h 2356"/>
                <a:gd name="T38" fmla="*/ 1999 w 2356"/>
                <a:gd name="T39" fmla="*/ 533 h 2356"/>
                <a:gd name="T40" fmla="*/ 2088 w 2356"/>
                <a:gd name="T41" fmla="*/ 667 h 2356"/>
                <a:gd name="T42" fmla="*/ 1951 w 2356"/>
                <a:gd name="T43" fmla="*/ 1111 h 2356"/>
                <a:gd name="T44" fmla="*/ 2088 w 2356"/>
                <a:gd name="T45" fmla="*/ 667 h 2356"/>
                <a:gd name="T46" fmla="*/ 1087 w 2356"/>
                <a:gd name="T47" fmla="*/ 533 h 2356"/>
                <a:gd name="T48" fmla="*/ 1087 w 2356"/>
                <a:gd name="T49" fmla="*/ 201 h 2356"/>
                <a:gd name="T50" fmla="*/ 1087 w 2356"/>
                <a:gd name="T51" fmla="*/ 1111 h 2356"/>
                <a:gd name="T52" fmla="*/ 514 w 2356"/>
                <a:gd name="T53" fmla="*/ 1111 h 2356"/>
                <a:gd name="T54" fmla="*/ 1087 w 2356"/>
                <a:gd name="T55" fmla="*/ 667 h 2356"/>
                <a:gd name="T56" fmla="*/ 1087 w 2356"/>
                <a:gd name="T57" fmla="*/ 1707 h 2356"/>
                <a:gd name="T58" fmla="*/ 680 w 2356"/>
                <a:gd name="T59" fmla="*/ 1707 h 2356"/>
                <a:gd name="T60" fmla="*/ 1087 w 2356"/>
                <a:gd name="T61" fmla="*/ 1245 h 2356"/>
                <a:gd name="T62" fmla="*/ 1087 w 2356"/>
                <a:gd name="T63" fmla="*/ 2155 h 2356"/>
                <a:gd name="T64" fmla="*/ 774 w 2356"/>
                <a:gd name="T65" fmla="*/ 1840 h 2356"/>
                <a:gd name="T66" fmla="*/ 1087 w 2356"/>
                <a:gd name="T67" fmla="*/ 2155 h 2356"/>
                <a:gd name="T68" fmla="*/ 371 w 2356"/>
                <a:gd name="T69" fmla="*/ 1840 h 2356"/>
                <a:gd name="T70" fmla="*/ 749 w 2356"/>
                <a:gd name="T71" fmla="*/ 2018 h 2356"/>
                <a:gd name="T72" fmla="*/ 371 w 2356"/>
                <a:gd name="T73" fmla="*/ 1840 h 2356"/>
                <a:gd name="T74" fmla="*/ 278 w 2356"/>
                <a:gd name="T75" fmla="*/ 1707 h 2356"/>
                <a:gd name="T76" fmla="*/ 380 w 2356"/>
                <a:gd name="T77" fmla="*/ 1245 h 2356"/>
                <a:gd name="T78" fmla="*/ 278 w 2356"/>
                <a:gd name="T79" fmla="*/ 1707 h 2356"/>
                <a:gd name="T80" fmla="*/ 268 w 2356"/>
                <a:gd name="T81" fmla="*/ 667 h 2356"/>
                <a:gd name="T82" fmla="*/ 380 w 2356"/>
                <a:gd name="T83" fmla="*/ 1111 h 2356"/>
                <a:gd name="T84" fmla="*/ 268 w 2356"/>
                <a:gd name="T85" fmla="*/ 667 h 2356"/>
                <a:gd name="T86" fmla="*/ 922 w 2356"/>
                <a:gd name="T87" fmla="*/ 165 h 2356"/>
                <a:gd name="T88" fmla="*/ 596 w 2356"/>
                <a:gd name="T89" fmla="*/ 533 h 2356"/>
                <a:gd name="T90" fmla="*/ 922 w 2356"/>
                <a:gd name="T91" fmla="*/ 165 h 2356"/>
                <a:gd name="T92" fmla="*/ 1178 w 2356"/>
                <a:gd name="T93" fmla="*/ 0 h 2356"/>
                <a:gd name="T94" fmla="*/ 1178 w 2356"/>
                <a:gd name="T95" fmla="*/ 2356 h 2356"/>
                <a:gd name="T96" fmla="*/ 1178 w 2356"/>
                <a:gd name="T97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6" h="2356">
                  <a:moveTo>
                    <a:pt x="2078" y="1707"/>
                  </a:moveTo>
                  <a:lnTo>
                    <a:pt x="2078" y="1707"/>
                  </a:lnTo>
                  <a:lnTo>
                    <a:pt x="1806" y="1707"/>
                  </a:lnTo>
                  <a:cubicBezTo>
                    <a:pt x="1891" y="1553"/>
                    <a:pt x="1940" y="1397"/>
                    <a:pt x="1951" y="1245"/>
                  </a:cubicBezTo>
                  <a:lnTo>
                    <a:pt x="2220" y="1245"/>
                  </a:lnTo>
                  <a:cubicBezTo>
                    <a:pt x="2209" y="1412"/>
                    <a:pt x="2159" y="1570"/>
                    <a:pt x="2078" y="1707"/>
                  </a:cubicBezTo>
                  <a:close/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635" y="1959"/>
                    <a:pt x="1681" y="1900"/>
                    <a:pt x="1723" y="1840"/>
                  </a:cubicBezTo>
                  <a:lnTo>
                    <a:pt x="1984" y="1840"/>
                  </a:lnTo>
                  <a:cubicBezTo>
                    <a:pt x="1838" y="2018"/>
                    <a:pt x="1633" y="2147"/>
                    <a:pt x="1400" y="2198"/>
                  </a:cubicBezTo>
                  <a:close/>
                  <a:moveTo>
                    <a:pt x="1220" y="2174"/>
                  </a:moveTo>
                  <a:lnTo>
                    <a:pt x="1220" y="2174"/>
                  </a:lnTo>
                  <a:lnTo>
                    <a:pt x="1220" y="1840"/>
                  </a:lnTo>
                  <a:lnTo>
                    <a:pt x="1557" y="1840"/>
                  </a:lnTo>
                  <a:cubicBezTo>
                    <a:pt x="1436" y="1993"/>
                    <a:pt x="1303" y="2109"/>
                    <a:pt x="1220" y="2174"/>
                  </a:cubicBezTo>
                  <a:close/>
                  <a:moveTo>
                    <a:pt x="1220" y="1245"/>
                  </a:moveTo>
                  <a:lnTo>
                    <a:pt x="1220" y="1245"/>
                  </a:lnTo>
                  <a:lnTo>
                    <a:pt x="1817" y="1245"/>
                  </a:lnTo>
                  <a:cubicBezTo>
                    <a:pt x="1803" y="1414"/>
                    <a:pt x="1737" y="1570"/>
                    <a:pt x="1651" y="1707"/>
                  </a:cubicBezTo>
                  <a:lnTo>
                    <a:pt x="1220" y="1707"/>
                  </a:lnTo>
                  <a:lnTo>
                    <a:pt x="1220" y="1245"/>
                  </a:lnTo>
                  <a:close/>
                  <a:moveTo>
                    <a:pt x="1220" y="667"/>
                  </a:moveTo>
                  <a:lnTo>
                    <a:pt x="1220" y="667"/>
                  </a:ln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lnTo>
                    <a:pt x="1220" y="1111"/>
                  </a:lnTo>
                  <a:lnTo>
                    <a:pt x="1220" y="667"/>
                  </a:lnTo>
                  <a:close/>
                  <a:moveTo>
                    <a:pt x="1220" y="181"/>
                  </a:moveTo>
                  <a:lnTo>
                    <a:pt x="1220" y="181"/>
                  </a:lnTo>
                  <a:cubicBezTo>
                    <a:pt x="1306" y="249"/>
                    <a:pt x="1447" y="372"/>
                    <a:pt x="1571" y="533"/>
                  </a:cubicBezTo>
                  <a:lnTo>
                    <a:pt x="1220" y="533"/>
                  </a:lnTo>
                  <a:lnTo>
                    <a:pt x="1220" y="181"/>
                  </a:ln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2088" y="667"/>
                  </a:move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lose/>
                  <a:moveTo>
                    <a:pt x="1087" y="533"/>
                  </a:moveTo>
                  <a:lnTo>
                    <a:pt x="1087" y="533"/>
                  </a:lnTo>
                  <a:lnTo>
                    <a:pt x="761" y="533"/>
                  </a:lnTo>
                  <a:cubicBezTo>
                    <a:pt x="874" y="386"/>
                    <a:pt x="1000" y="271"/>
                    <a:pt x="1087" y="201"/>
                  </a:cubicBezTo>
                  <a:lnTo>
                    <a:pt x="1087" y="533"/>
                  </a:lnTo>
                  <a:close/>
                  <a:moveTo>
                    <a:pt x="1087" y="1111"/>
                  </a:moveTo>
                  <a:lnTo>
                    <a:pt x="1087" y="1111"/>
                  </a:lnTo>
                  <a:lnTo>
                    <a:pt x="514" y="1111"/>
                  </a:lnTo>
                  <a:cubicBezTo>
                    <a:pt x="527" y="949"/>
                    <a:pt x="589" y="799"/>
                    <a:pt x="669" y="667"/>
                  </a:cubicBezTo>
                  <a:lnTo>
                    <a:pt x="1087" y="667"/>
                  </a:lnTo>
                  <a:lnTo>
                    <a:pt x="1087" y="1111"/>
                  </a:lnTo>
                  <a:close/>
                  <a:moveTo>
                    <a:pt x="1087" y="1707"/>
                  </a:moveTo>
                  <a:lnTo>
                    <a:pt x="1087" y="1707"/>
                  </a:lnTo>
                  <a:lnTo>
                    <a:pt x="680" y="1707"/>
                  </a:lnTo>
                  <a:cubicBezTo>
                    <a:pt x="594" y="1571"/>
                    <a:pt x="528" y="1414"/>
                    <a:pt x="514" y="1245"/>
                  </a:cubicBezTo>
                  <a:lnTo>
                    <a:pt x="1087" y="1245"/>
                  </a:lnTo>
                  <a:lnTo>
                    <a:pt x="1087" y="1707"/>
                  </a:lnTo>
                  <a:close/>
                  <a:moveTo>
                    <a:pt x="1087" y="2155"/>
                  </a:moveTo>
                  <a:lnTo>
                    <a:pt x="1087" y="2155"/>
                  </a:lnTo>
                  <a:cubicBezTo>
                    <a:pt x="1004" y="2087"/>
                    <a:pt x="884" y="1979"/>
                    <a:pt x="774" y="1840"/>
                  </a:cubicBezTo>
                  <a:lnTo>
                    <a:pt x="1087" y="1840"/>
                  </a:lnTo>
                  <a:lnTo>
                    <a:pt x="1087" y="2155"/>
                  </a:lnTo>
                  <a:close/>
                  <a:moveTo>
                    <a:pt x="371" y="1840"/>
                  </a:moveTo>
                  <a:lnTo>
                    <a:pt x="371" y="1840"/>
                  </a:lnTo>
                  <a:lnTo>
                    <a:pt x="609" y="1840"/>
                  </a:lnTo>
                  <a:cubicBezTo>
                    <a:pt x="650" y="1900"/>
                    <a:pt x="697" y="1959"/>
                    <a:pt x="749" y="2018"/>
                  </a:cubicBezTo>
                  <a:cubicBezTo>
                    <a:pt x="809" y="2085"/>
                    <a:pt x="869" y="2142"/>
                    <a:pt x="922" y="2190"/>
                  </a:cubicBezTo>
                  <a:cubicBezTo>
                    <a:pt x="703" y="2135"/>
                    <a:pt x="511" y="2010"/>
                    <a:pt x="371" y="1840"/>
                  </a:cubicBezTo>
                  <a:close/>
                  <a:moveTo>
                    <a:pt x="278" y="1707"/>
                  </a:moveTo>
                  <a:lnTo>
                    <a:pt x="278" y="1707"/>
                  </a:lnTo>
                  <a:cubicBezTo>
                    <a:pt x="197" y="1570"/>
                    <a:pt x="146" y="1412"/>
                    <a:pt x="136" y="1245"/>
                  </a:cubicBezTo>
                  <a:lnTo>
                    <a:pt x="380" y="1245"/>
                  </a:lnTo>
                  <a:cubicBezTo>
                    <a:pt x="392" y="1397"/>
                    <a:pt x="440" y="1553"/>
                    <a:pt x="525" y="1707"/>
                  </a:cubicBezTo>
                  <a:lnTo>
                    <a:pt x="278" y="1707"/>
                  </a:lnTo>
                  <a:close/>
                  <a:moveTo>
                    <a:pt x="268" y="667"/>
                  </a:moveTo>
                  <a:lnTo>
                    <a:pt x="268" y="667"/>
                  </a:lnTo>
                  <a:lnTo>
                    <a:pt x="516" y="667"/>
                  </a:lnTo>
                  <a:cubicBezTo>
                    <a:pt x="437" y="815"/>
                    <a:pt x="391" y="964"/>
                    <a:pt x="380" y="1111"/>
                  </a:cubicBez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close/>
                  <a:moveTo>
                    <a:pt x="922" y="165"/>
                  </a:moveTo>
                  <a:lnTo>
                    <a:pt x="922" y="165"/>
                  </a:lnTo>
                  <a:cubicBezTo>
                    <a:pt x="869" y="213"/>
                    <a:pt x="809" y="271"/>
                    <a:pt x="749" y="338"/>
                  </a:cubicBezTo>
                  <a:cubicBezTo>
                    <a:pt x="692" y="402"/>
                    <a:pt x="641" y="467"/>
                    <a:pt x="596" y="533"/>
                  </a:cubicBezTo>
                  <a:lnTo>
                    <a:pt x="357" y="533"/>
                  </a:lnTo>
                  <a:cubicBezTo>
                    <a:pt x="498" y="355"/>
                    <a:pt x="695" y="223"/>
                    <a:pt x="922" y="165"/>
                  </a:cubicBez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8507334" y="5111139"/>
            <a:ext cx="869502" cy="869500"/>
            <a:chOff x="8507334" y="5111139"/>
            <a:chExt cx="869502" cy="869500"/>
          </a:xfrm>
        </p:grpSpPr>
        <p:sp>
          <p:nvSpPr>
            <p:cNvPr id="31" name="椭圆 30"/>
            <p:cNvSpPr/>
            <p:nvPr/>
          </p:nvSpPr>
          <p:spPr>
            <a:xfrm>
              <a:off x="8507334" y="5111139"/>
              <a:ext cx="869502" cy="8695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457106">
                <a:lnSpc>
                  <a:spcPct val="90000"/>
                </a:lnSpc>
                <a:defRPr/>
              </a:pPr>
              <a:endParaRPr kumimoji="1" lang="zh-CN" altLang="en-US" sz="1600" b="1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2" name="Freeform 5"/>
            <p:cNvSpPr>
              <a:spLocks noEditPoints="1"/>
            </p:cNvSpPr>
            <p:nvPr/>
          </p:nvSpPr>
          <p:spPr bwMode="auto">
            <a:xfrm>
              <a:off x="8633174" y="5399725"/>
              <a:ext cx="620521" cy="266298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4190008" y="3968607"/>
            <a:ext cx="869502" cy="869500"/>
            <a:chOff x="4190008" y="3968607"/>
            <a:chExt cx="869502" cy="869500"/>
          </a:xfrm>
        </p:grpSpPr>
        <p:sp>
          <p:nvSpPr>
            <p:cNvPr id="34" name="椭圆 33"/>
            <p:cNvSpPr/>
            <p:nvPr/>
          </p:nvSpPr>
          <p:spPr>
            <a:xfrm>
              <a:off x="4190008" y="3968607"/>
              <a:ext cx="869502" cy="86950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457106">
                <a:lnSpc>
                  <a:spcPct val="90000"/>
                </a:lnSpc>
                <a:defRPr/>
              </a:pPr>
              <a:endParaRPr kumimoji="1" lang="zh-CN" altLang="en-US" sz="1600" b="1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35" name="组合 20"/>
            <p:cNvGrpSpPr/>
            <p:nvPr/>
          </p:nvGrpSpPr>
          <p:grpSpPr>
            <a:xfrm>
              <a:off x="4470928" y="4164764"/>
              <a:ext cx="291131" cy="450124"/>
              <a:chOff x="6257925" y="-9525"/>
              <a:chExt cx="1514475" cy="2341563"/>
            </a:xfrm>
            <a:solidFill>
              <a:schemeClr val="bg1"/>
            </a:solidFill>
          </p:grpSpPr>
          <p:sp>
            <p:nvSpPr>
              <p:cNvPr id="37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0" name="组 39"/>
          <p:cNvGrpSpPr/>
          <p:nvPr/>
        </p:nvGrpSpPr>
        <p:grpSpPr>
          <a:xfrm>
            <a:off x="3083114" y="5092739"/>
            <a:ext cx="869502" cy="869500"/>
            <a:chOff x="3083114" y="5092739"/>
            <a:chExt cx="869502" cy="869500"/>
          </a:xfrm>
        </p:grpSpPr>
        <p:sp>
          <p:nvSpPr>
            <p:cNvPr id="41" name="椭圆 40"/>
            <p:cNvSpPr/>
            <p:nvPr/>
          </p:nvSpPr>
          <p:spPr>
            <a:xfrm>
              <a:off x="3083114" y="5092739"/>
              <a:ext cx="869502" cy="8695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457106">
                <a:lnSpc>
                  <a:spcPct val="90000"/>
                </a:lnSpc>
                <a:defRPr/>
              </a:pPr>
              <a:endParaRPr kumimoji="1" lang="zh-CN" altLang="en-US" sz="1600" b="1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2" name="组合 22"/>
            <p:cNvGrpSpPr/>
            <p:nvPr/>
          </p:nvGrpSpPr>
          <p:grpSpPr>
            <a:xfrm>
              <a:off x="3236219" y="5316753"/>
              <a:ext cx="564656" cy="443244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43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0" name="组 49"/>
          <p:cNvGrpSpPr/>
          <p:nvPr/>
        </p:nvGrpSpPr>
        <p:grpSpPr>
          <a:xfrm>
            <a:off x="7400441" y="3968607"/>
            <a:ext cx="869502" cy="869500"/>
            <a:chOff x="7400441" y="3968607"/>
            <a:chExt cx="869502" cy="869500"/>
          </a:xfrm>
        </p:grpSpPr>
        <p:sp>
          <p:nvSpPr>
            <p:cNvPr id="51" name="椭圆 50"/>
            <p:cNvSpPr/>
            <p:nvPr/>
          </p:nvSpPr>
          <p:spPr>
            <a:xfrm>
              <a:off x="7400441" y="3968607"/>
              <a:ext cx="869502" cy="86950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457106">
                <a:lnSpc>
                  <a:spcPct val="90000"/>
                </a:lnSpc>
                <a:defRPr/>
              </a:pPr>
              <a:endParaRPr kumimoji="1" lang="zh-CN" altLang="en-US" sz="1600" b="1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2" name="组合 23"/>
            <p:cNvGrpSpPr/>
            <p:nvPr/>
          </p:nvGrpSpPr>
          <p:grpSpPr>
            <a:xfrm>
              <a:off x="7557839" y="4117245"/>
              <a:ext cx="544214" cy="543196"/>
              <a:chOff x="6262688" y="5170488"/>
              <a:chExt cx="1697038" cy="1693863"/>
            </a:xfrm>
            <a:solidFill>
              <a:schemeClr val="bg1"/>
            </a:solidFill>
          </p:grpSpPr>
          <p:sp>
            <p:nvSpPr>
              <p:cNvPr id="5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00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作品概述</a:t>
            </a: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43742"/>
            <a:ext cx="11277602" cy="2376663"/>
          </a:xfrm>
          <a:prstGeom prst="roundRect">
            <a:avLst>
              <a:gd name="adj" fmla="val 44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文本框 55"/>
          <p:cNvSpPr txBox="1"/>
          <p:nvPr/>
        </p:nvSpPr>
        <p:spPr>
          <a:xfrm>
            <a:off x="1490910" y="4868612"/>
            <a:ext cx="901743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anose="020B0503020204020204" pitchFamily="34" charset="-122"/>
              </a:rPr>
              <a:t>更换图片方法：点击图片后右键，选择“更改图片”即可。</a:t>
            </a:r>
          </a:p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490910" y="443741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06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861596" y="1862579"/>
            <a:ext cx="4902061" cy="193898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7106"/>
            <a:r>
              <a:rPr kumimoji="1" lang="en-US" altLang="zh-CN" sz="4000" b="1" dirty="0">
                <a:solidFill>
                  <a:srgbClr val="FFFFFF"/>
                </a:solidFill>
                <a:cs typeface="Impact"/>
              </a:rPr>
              <a:t>CLICK</a:t>
            </a:r>
            <a:r>
              <a:rPr kumimoji="1" lang="zh-CN" altLang="en-US" sz="4000" b="1" dirty="0">
                <a:solidFill>
                  <a:srgbClr val="FFFFFF"/>
                </a:solidFill>
                <a:cs typeface="Impact"/>
              </a:rPr>
              <a:t> </a:t>
            </a:r>
            <a:r>
              <a:rPr kumimoji="1" lang="en-US" altLang="zh-CN" sz="4000" b="1" dirty="0">
                <a:solidFill>
                  <a:srgbClr val="FFFFFF"/>
                </a:solidFill>
                <a:cs typeface="Impact"/>
              </a:rPr>
              <a:t>HERE</a:t>
            </a:r>
            <a:r>
              <a:rPr kumimoji="1" lang="zh-CN" altLang="en-US" sz="4000" b="1" dirty="0">
                <a:solidFill>
                  <a:srgbClr val="FFFFFF"/>
                </a:solidFill>
                <a:cs typeface="Impact"/>
              </a:rPr>
              <a:t> </a:t>
            </a:r>
            <a:r>
              <a:rPr kumimoji="1" lang="en-US" altLang="zh-CN" sz="4000" b="1" dirty="0">
                <a:solidFill>
                  <a:srgbClr val="FFFFFF"/>
                </a:solidFill>
                <a:cs typeface="Impact"/>
              </a:rPr>
              <a:t>TO</a:t>
            </a:r>
            <a:r>
              <a:rPr kumimoji="1" lang="zh-CN" altLang="en-US" sz="4000" b="1" dirty="0">
                <a:solidFill>
                  <a:srgbClr val="FFFFFF"/>
                </a:solidFill>
                <a:cs typeface="Impact"/>
              </a:rPr>
              <a:t> </a:t>
            </a:r>
            <a:r>
              <a:rPr kumimoji="1" lang="en-US" altLang="zh-CN" sz="4000" b="1" dirty="0">
                <a:solidFill>
                  <a:srgbClr val="FFFFFF"/>
                </a:solidFill>
                <a:cs typeface="Impact"/>
              </a:rPr>
              <a:t>ADD</a:t>
            </a:r>
            <a:r>
              <a:rPr kumimoji="1" lang="zh-CN" altLang="en-US" sz="4000" b="1" dirty="0">
                <a:solidFill>
                  <a:srgbClr val="FFFFFF"/>
                </a:solidFill>
                <a:cs typeface="Impact"/>
              </a:rPr>
              <a:t> </a:t>
            </a:r>
            <a:r>
              <a:rPr kumimoji="1" lang="en-US" altLang="zh-CN" sz="4000" b="1" dirty="0">
                <a:solidFill>
                  <a:srgbClr val="FFFFFF"/>
                </a:solidFill>
                <a:cs typeface="Impact"/>
              </a:rPr>
              <a:t>YOUR</a:t>
            </a:r>
            <a:r>
              <a:rPr kumimoji="1" lang="zh-CN" altLang="en-US" sz="4000" b="1" dirty="0">
                <a:solidFill>
                  <a:srgbClr val="FFFFFF"/>
                </a:solidFill>
                <a:cs typeface="Impact"/>
              </a:rPr>
              <a:t> </a:t>
            </a:r>
            <a:r>
              <a:rPr kumimoji="1" lang="en-US" altLang="zh-CN" sz="4000" b="1" dirty="0">
                <a:solidFill>
                  <a:srgbClr val="FFFFFF"/>
                </a:solidFill>
                <a:cs typeface="Impact"/>
              </a:rPr>
              <a:t>DESCRIPTION</a:t>
            </a:r>
            <a:r>
              <a:rPr kumimoji="1" lang="zh-CN" altLang="en-US" sz="4000" b="1" dirty="0">
                <a:solidFill>
                  <a:srgbClr val="FFFFFF"/>
                </a:solidFill>
                <a:cs typeface="Impac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86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1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C1F0"/>
      </a:accent1>
      <a:accent2>
        <a:srgbClr val="34BFB1"/>
      </a:accent2>
      <a:accent3>
        <a:srgbClr val="98CB37"/>
      </a:accent3>
      <a:accent4>
        <a:srgbClr val="FEC650"/>
      </a:accent4>
      <a:accent5>
        <a:srgbClr val="F43E33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1921</Words>
  <Application>Microsoft Office PowerPoint</Application>
  <PresentationFormat>宽屏</PresentationFormat>
  <Paragraphs>197</Paragraphs>
  <Slides>29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等线</vt:lpstr>
      <vt:lpstr>微软雅黑</vt:lpstr>
      <vt:lpstr>微软雅黑</vt:lpstr>
      <vt:lpstr>宋体</vt:lpstr>
      <vt:lpstr>微软雅黑 Light</vt:lpstr>
      <vt:lpstr>Arial</vt:lpstr>
      <vt:lpstr>Calibri</vt:lpstr>
      <vt:lpstr>Century Gothic</vt:lpstr>
      <vt:lpstr>Impact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Shiyang Yu (FA TALENT)</cp:lastModifiedBy>
  <cp:revision>63</cp:revision>
  <dcterms:created xsi:type="dcterms:W3CDTF">2015-08-18T02:51:41Z</dcterms:created>
  <dcterms:modified xsi:type="dcterms:W3CDTF">2018-07-25T07:56:35Z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2017-12-21T08:51:48.9304204Z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