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1"/>
  </p:notesMasterIdLst>
  <p:sldIdLst>
    <p:sldId id="256" r:id="rId3"/>
    <p:sldId id="300" r:id="rId4"/>
    <p:sldId id="258" r:id="rId5"/>
    <p:sldId id="267" r:id="rId6"/>
    <p:sldId id="268" r:id="rId7"/>
    <p:sldId id="269" r:id="rId8"/>
    <p:sldId id="270" r:id="rId9"/>
    <p:sldId id="271" r:id="rId10"/>
    <p:sldId id="301" r:id="rId11"/>
    <p:sldId id="262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02" r:id="rId31"/>
    <p:sldId id="290" r:id="rId32"/>
    <p:sldId id="291" r:id="rId33"/>
    <p:sldId id="261" r:id="rId34"/>
    <p:sldId id="304" r:id="rId35"/>
    <p:sldId id="257" r:id="rId36"/>
    <p:sldId id="305" r:id="rId37"/>
    <p:sldId id="259" r:id="rId38"/>
    <p:sldId id="292" r:id="rId39"/>
    <p:sldId id="303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A69"/>
    <a:srgbClr val="CED5D4"/>
    <a:srgbClr val="4F5355"/>
    <a:srgbClr val="697073"/>
    <a:srgbClr val="FE9D30"/>
    <a:srgbClr val="D1A61B"/>
    <a:srgbClr val="B8A489"/>
    <a:srgbClr val="CFA260"/>
    <a:srgbClr val="3D292E"/>
    <a:srgbClr val="A77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5DB-4C1C-4CFC-A206-84ECEF943802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ABC2-6772-4727-AFE1-F6A682502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2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3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0" y="76424"/>
            <a:ext cx="12183414" cy="3465429"/>
          </a:xfrm>
          <a:custGeom>
            <a:avLst/>
            <a:gdLst>
              <a:gd name="connsiteX0" fmla="*/ 0 w 12183414"/>
              <a:gd name="connsiteY0" fmla="*/ 0 h 4074320"/>
              <a:gd name="connsiteX1" fmla="*/ 12183414 w 12183414"/>
              <a:gd name="connsiteY1" fmla="*/ 0 h 4074320"/>
              <a:gd name="connsiteX2" fmla="*/ 12183414 w 12183414"/>
              <a:gd name="connsiteY2" fmla="*/ 3598817 h 4074320"/>
              <a:gd name="connsiteX3" fmla="*/ 12031264 w 12183414"/>
              <a:gd name="connsiteY3" fmla="*/ 3638449 h 4074320"/>
              <a:gd name="connsiteX4" fmla="*/ 8419230 w 12183414"/>
              <a:gd name="connsiteY4" fmla="*/ 4074320 h 4074320"/>
              <a:gd name="connsiteX5" fmla="*/ 445947 w 12183414"/>
              <a:gd name="connsiteY5" fmla="*/ 1728974 h 4074320"/>
              <a:gd name="connsiteX6" fmla="*/ 0 w 12183414"/>
              <a:gd name="connsiteY6" fmla="*/ 1413709 h 40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3414" h="4074320">
                <a:moveTo>
                  <a:pt x="0" y="0"/>
                </a:moveTo>
                <a:lnTo>
                  <a:pt x="12183414" y="0"/>
                </a:lnTo>
                <a:lnTo>
                  <a:pt x="12183414" y="3598817"/>
                </a:lnTo>
                <a:lnTo>
                  <a:pt x="12031264" y="3638449"/>
                </a:lnTo>
                <a:cubicBezTo>
                  <a:pt x="10885027" y="3922198"/>
                  <a:pt x="9672993" y="4074320"/>
                  <a:pt x="8419230" y="4074320"/>
                </a:cubicBezTo>
                <a:cubicBezTo>
                  <a:pt x="5410202" y="4074320"/>
                  <a:pt x="2641524" y="3198099"/>
                  <a:pt x="445947" y="1728974"/>
                </a:cubicBezTo>
                <a:lnTo>
                  <a:pt x="0" y="141370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9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2pPr>
            <a:lvl3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3pPr>
            <a:lvl4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 </a:t>
            </a:r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0" y="1"/>
            <a:ext cx="7345281" cy="3929641"/>
          </a:xfrm>
          <a:custGeom>
            <a:avLst/>
            <a:gdLst>
              <a:gd name="connsiteX0" fmla="*/ 0 w 7345281"/>
              <a:gd name="connsiteY0" fmla="*/ 0 h 4533433"/>
              <a:gd name="connsiteX1" fmla="*/ 6437609 w 7345281"/>
              <a:gd name="connsiteY1" fmla="*/ 0 h 4533433"/>
              <a:gd name="connsiteX2" fmla="*/ 6500931 w 7345281"/>
              <a:gd name="connsiteY2" fmla="*/ 49261 h 4533433"/>
              <a:gd name="connsiteX3" fmla="*/ 7345281 w 7345281"/>
              <a:gd name="connsiteY3" fmla="*/ 1657322 h 4533433"/>
              <a:gd name="connsiteX4" fmla="*/ 2401321 w 7345281"/>
              <a:gd name="connsiteY4" fmla="*/ 4533433 h 4533433"/>
              <a:gd name="connsiteX5" fmla="*/ 44736 w 7345281"/>
              <a:gd name="connsiteY5" fmla="*/ 4186302 h 4533433"/>
              <a:gd name="connsiteX6" fmla="*/ 0 w 7345281"/>
              <a:gd name="connsiteY6" fmla="*/ 4170492 h 45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5281" h="4533433">
                <a:moveTo>
                  <a:pt x="0" y="0"/>
                </a:moveTo>
                <a:lnTo>
                  <a:pt x="6437609" y="0"/>
                </a:lnTo>
                <a:lnTo>
                  <a:pt x="6500931" y="49261"/>
                </a:lnTo>
                <a:cubicBezTo>
                  <a:pt x="7034010" y="508291"/>
                  <a:pt x="7345281" y="1061660"/>
                  <a:pt x="7345281" y="1657322"/>
                </a:cubicBezTo>
                <a:cubicBezTo>
                  <a:pt x="7345281" y="3245754"/>
                  <a:pt x="5131795" y="4533433"/>
                  <a:pt x="2401321" y="4533433"/>
                </a:cubicBezTo>
                <a:cubicBezTo>
                  <a:pt x="1548048" y="4533433"/>
                  <a:pt x="745262" y="4407683"/>
                  <a:pt x="44736" y="4186302"/>
                </a:cubicBezTo>
                <a:lnTo>
                  <a:pt x="0" y="4170492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>
          <a:xfrm>
            <a:off x="-8586" y="0"/>
            <a:ext cx="12192000" cy="3175805"/>
          </a:xfrm>
          <a:custGeom>
            <a:avLst/>
            <a:gdLst>
              <a:gd name="connsiteX0" fmla="*/ 0 w 12192000"/>
              <a:gd name="connsiteY0" fmla="*/ 0 h 3663770"/>
              <a:gd name="connsiteX1" fmla="*/ 12192000 w 12192000"/>
              <a:gd name="connsiteY1" fmla="*/ 0 h 3663770"/>
              <a:gd name="connsiteX2" fmla="*/ 12192000 w 12192000"/>
              <a:gd name="connsiteY2" fmla="*/ 3110054 h 3663770"/>
              <a:gd name="connsiteX3" fmla="*/ 11555619 w 12192000"/>
              <a:gd name="connsiteY3" fmla="*/ 3273969 h 3663770"/>
              <a:gd name="connsiteX4" fmla="*/ 8135230 w 12192000"/>
              <a:gd name="connsiteY4" fmla="*/ 3663770 h 3663770"/>
              <a:gd name="connsiteX5" fmla="*/ 10399 w 12192000"/>
              <a:gd name="connsiteY5" fmla="*/ 1215452 h 3663770"/>
              <a:gd name="connsiteX6" fmla="*/ 0 w 12192000"/>
              <a:gd name="connsiteY6" fmla="*/ 1207896 h 366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663770">
                <a:moveTo>
                  <a:pt x="0" y="0"/>
                </a:moveTo>
                <a:lnTo>
                  <a:pt x="12192000" y="0"/>
                </a:lnTo>
                <a:lnTo>
                  <a:pt x="12192000" y="3110054"/>
                </a:lnTo>
                <a:lnTo>
                  <a:pt x="11555619" y="3273969"/>
                </a:lnTo>
                <a:cubicBezTo>
                  <a:pt x="10466228" y="3528081"/>
                  <a:pt x="9319339" y="3663770"/>
                  <a:pt x="8135230" y="3663770"/>
                </a:cubicBezTo>
                <a:cubicBezTo>
                  <a:pt x="5056546" y="3663770"/>
                  <a:pt x="2229472" y="2746513"/>
                  <a:pt x="10399" y="1215452"/>
                </a:cubicBezTo>
                <a:lnTo>
                  <a:pt x="0" y="12078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  <a:lvl2pPr>
              <a:defRPr>
                <a:solidFill>
                  <a:schemeClr val="tx1">
                    <a:alpha val="0"/>
                  </a:schemeClr>
                </a:solidFill>
              </a:defRPr>
            </a:lvl2pPr>
            <a:lvl3pPr>
              <a:defRPr>
                <a:solidFill>
                  <a:schemeClr val="tx1">
                    <a:alpha val="0"/>
                  </a:schemeClr>
                </a:solidFill>
              </a:defRPr>
            </a:lvl3pPr>
            <a:lvl4pPr>
              <a:defRPr>
                <a:solidFill>
                  <a:schemeClr val="tx1">
                    <a:alpha val="0"/>
                  </a:schemeClr>
                </a:solidFill>
              </a:defRPr>
            </a:lvl4pPr>
            <a:lvl5pPr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-8586" y="0"/>
            <a:ext cx="12192001" cy="3003949"/>
          </a:xfrm>
          <a:custGeom>
            <a:avLst/>
            <a:gdLst>
              <a:gd name="connsiteX0" fmla="*/ 0 w 12192001"/>
              <a:gd name="connsiteY0" fmla="*/ 0 h 3371381"/>
              <a:gd name="connsiteX1" fmla="*/ 12192001 w 12192001"/>
              <a:gd name="connsiteY1" fmla="*/ 0 h 3371381"/>
              <a:gd name="connsiteX2" fmla="*/ 12192001 w 12192001"/>
              <a:gd name="connsiteY2" fmla="*/ 2485422 h 3371381"/>
              <a:gd name="connsiteX3" fmla="*/ 12012872 w 12192001"/>
              <a:gd name="connsiteY3" fmla="*/ 2553908 h 3371381"/>
              <a:gd name="connsiteX4" fmla="*/ 7252852 w 12192001"/>
              <a:gd name="connsiteY4" fmla="*/ 3371381 h 3371381"/>
              <a:gd name="connsiteX5" fmla="*/ 388129 w 12192001"/>
              <a:gd name="connsiteY5" fmla="*/ 1590640 h 3371381"/>
              <a:gd name="connsiteX6" fmla="*/ 0 w 12192001"/>
              <a:gd name="connsiteY6" fmla="*/ 1359471 h 337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3371381">
                <a:moveTo>
                  <a:pt x="0" y="0"/>
                </a:moveTo>
                <a:lnTo>
                  <a:pt x="12192001" y="0"/>
                </a:lnTo>
                <a:lnTo>
                  <a:pt x="12192001" y="2485422"/>
                </a:lnTo>
                <a:lnTo>
                  <a:pt x="12012872" y="2553908"/>
                </a:lnTo>
                <a:cubicBezTo>
                  <a:pt x="10539001" y="3081534"/>
                  <a:pt x="8933210" y="3371381"/>
                  <a:pt x="7252852" y="3371381"/>
                </a:cubicBezTo>
                <a:cubicBezTo>
                  <a:pt x="4732313" y="3371381"/>
                  <a:pt x="2379551" y="2719226"/>
                  <a:pt x="388129" y="1590640"/>
                </a:cubicBezTo>
                <a:lnTo>
                  <a:pt x="0" y="1359471"/>
                </a:lnTo>
                <a:close/>
              </a:path>
            </a:pathLst>
          </a:cu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D1160237-ED08-4DEA-B7CC-E9DD7B0B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4" y="317758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1515DBA-E81F-43DF-9D16-C57C1AA24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4" y="247899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1873F53B-B5FC-4ADE-9609-F62EABAE27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924" y="494089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2" name="文本占位符 13">
            <a:extLst>
              <a:ext uri="{FF2B5EF4-FFF2-40B4-BE49-F238E27FC236}">
                <a16:creationId xmlns:a16="http://schemas.microsoft.com/office/drawing/2014/main" id="{7B2C1899-26AA-463E-8E53-B850417F85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924" y="523716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9"/>
          </p:nvPr>
        </p:nvSpPr>
        <p:spPr>
          <a:xfrm rot="5400000">
            <a:off x="6889852" y="1555854"/>
            <a:ext cx="6858002" cy="3746294"/>
          </a:xfrm>
          <a:custGeom>
            <a:avLst/>
            <a:gdLst>
              <a:gd name="connsiteX0" fmla="*/ 0 w 6858002"/>
              <a:gd name="connsiteY0" fmla="*/ 3215160 h 3746294"/>
              <a:gd name="connsiteX1" fmla="*/ 0 w 6858002"/>
              <a:gd name="connsiteY1" fmla="*/ 0 h 3746294"/>
              <a:gd name="connsiteX2" fmla="*/ 6858002 w 6858002"/>
              <a:gd name="connsiteY2" fmla="*/ 0 h 3746294"/>
              <a:gd name="connsiteX3" fmla="*/ 6858002 w 6858002"/>
              <a:gd name="connsiteY3" fmla="*/ 3692623 h 3746294"/>
              <a:gd name="connsiteX4" fmla="*/ 6073972 w 6858002"/>
              <a:gd name="connsiteY4" fmla="*/ 3731834 h 3746294"/>
              <a:gd name="connsiteX5" fmla="*/ 5205502 w 6858002"/>
              <a:gd name="connsiteY5" fmla="*/ 3746294 h 3746294"/>
              <a:gd name="connsiteX6" fmla="*/ 436823 w 6858002"/>
              <a:gd name="connsiteY6" fmla="*/ 3303279 h 374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2" h="3746294">
                <a:moveTo>
                  <a:pt x="0" y="3215160"/>
                </a:moveTo>
                <a:lnTo>
                  <a:pt x="0" y="0"/>
                </a:lnTo>
                <a:lnTo>
                  <a:pt x="6858002" y="0"/>
                </a:lnTo>
                <a:lnTo>
                  <a:pt x="6858002" y="3692623"/>
                </a:lnTo>
                <a:lnTo>
                  <a:pt x="6073972" y="3731834"/>
                </a:lnTo>
                <a:cubicBezTo>
                  <a:pt x="5785603" y="3741449"/>
                  <a:pt x="5496090" y="3746294"/>
                  <a:pt x="5205502" y="3746294"/>
                </a:cubicBezTo>
                <a:cubicBezTo>
                  <a:pt x="3578212" y="3746294"/>
                  <a:pt x="1984621" y="3594379"/>
                  <a:pt x="436823" y="3303279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  <a:lvl2pPr>
              <a:defRPr lang="zh-CN" altLang="en-US" dirty="0">
                <a:solidFill>
                  <a:schemeClr val="lt1"/>
                </a:solidFill>
              </a:defRPr>
            </a:lvl2pPr>
            <a:lvl3pPr>
              <a:defRPr lang="zh-CN" altLang="en-US" sz="1800" dirty="0">
                <a:solidFill>
                  <a:schemeClr val="lt1"/>
                </a:solidFill>
              </a:defRPr>
            </a:lvl3pPr>
            <a:lvl4pPr>
              <a:defRPr lang="zh-CN" altLang="en-US" sz="1800" dirty="0">
                <a:solidFill>
                  <a:schemeClr val="lt1"/>
                </a:solidFill>
              </a:defRPr>
            </a:lvl4pPr>
            <a:lvl5pPr>
              <a:defRPr lang="zh-CN" altLang="en-US" sz="1800" dirty="0">
                <a:solidFill>
                  <a:schemeClr val="lt1"/>
                </a:solidFill>
              </a:defRPr>
            </a:lvl5pPr>
          </a:lstStyle>
          <a:p>
            <a:pPr marL="0" lvl="0" algn="ctr" defTabSz="914400"/>
            <a:r>
              <a:rPr lang="zh-CN" altLang="en-US" dirty="0"/>
              <a:t>编辑母版文本样式</a:t>
            </a:r>
          </a:p>
          <a:p>
            <a:pPr marL="457200" lvl="1" defTabSz="914400"/>
            <a:r>
              <a:rPr lang="zh-CN" altLang="en-US" dirty="0"/>
              <a:t>第二级</a:t>
            </a:r>
          </a:p>
          <a:p>
            <a:pPr marL="914400" lvl="2" defTabSz="914400"/>
            <a:r>
              <a:rPr lang="zh-CN" altLang="en-US" dirty="0"/>
              <a:t>第三级</a:t>
            </a:r>
          </a:p>
          <a:p>
            <a:pPr marL="1371600" lvl="3" defTabSz="914400"/>
            <a:r>
              <a:rPr lang="zh-CN" altLang="en-US" dirty="0"/>
              <a:t>第四级</a:t>
            </a:r>
          </a:p>
          <a:p>
            <a:pPr marL="1828800" lvl="4" defTabSz="914400"/>
            <a:r>
              <a:rPr lang="zh-CN" altLang="en-US" dirty="0"/>
              <a:t>第五级 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 rot="5400000">
            <a:off x="5896428" y="562428"/>
            <a:ext cx="6858003" cy="5733141"/>
          </a:xfrm>
          <a:custGeom>
            <a:avLst/>
            <a:gdLst>
              <a:gd name="connsiteX0" fmla="*/ 0 w 6858003"/>
              <a:gd name="connsiteY0" fmla="*/ 1992856 h 5733141"/>
              <a:gd name="connsiteX1" fmla="*/ 0 w 6858003"/>
              <a:gd name="connsiteY1" fmla="*/ 0 h 5733141"/>
              <a:gd name="connsiteX2" fmla="*/ 6858003 w 6858003"/>
              <a:gd name="connsiteY2" fmla="*/ 0 h 5733141"/>
              <a:gd name="connsiteX3" fmla="*/ 6858003 w 6858003"/>
              <a:gd name="connsiteY3" fmla="*/ 5733141 h 5733141"/>
              <a:gd name="connsiteX4" fmla="*/ 6652227 w 6858003"/>
              <a:gd name="connsiteY4" fmla="*/ 5676427 h 5733141"/>
              <a:gd name="connsiteX5" fmla="*/ 401114 w 6858003"/>
              <a:gd name="connsiteY5" fmla="*/ 2340967 h 573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3" h="5733141">
                <a:moveTo>
                  <a:pt x="0" y="1992856"/>
                </a:moveTo>
                <a:lnTo>
                  <a:pt x="0" y="0"/>
                </a:lnTo>
                <a:lnTo>
                  <a:pt x="6858003" y="0"/>
                </a:lnTo>
                <a:lnTo>
                  <a:pt x="6858003" y="5733141"/>
                </a:lnTo>
                <a:lnTo>
                  <a:pt x="6652227" y="5676427"/>
                </a:lnTo>
                <a:cubicBezTo>
                  <a:pt x="4329682" y="5001184"/>
                  <a:pt x="2208787" y="3852174"/>
                  <a:pt x="401114" y="234096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79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2pPr>
            <a:lvl3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3pPr>
            <a:lvl4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 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 rot="5400000">
            <a:off x="6122233" y="788233"/>
            <a:ext cx="6858002" cy="5281532"/>
          </a:xfrm>
          <a:custGeom>
            <a:avLst/>
            <a:gdLst>
              <a:gd name="connsiteX0" fmla="*/ 0 w 6858002"/>
              <a:gd name="connsiteY0" fmla="*/ 1969133 h 5281532"/>
              <a:gd name="connsiteX1" fmla="*/ 0 w 6858002"/>
              <a:gd name="connsiteY1" fmla="*/ 0 h 5281532"/>
              <a:gd name="connsiteX2" fmla="*/ 6858002 w 6858002"/>
              <a:gd name="connsiteY2" fmla="*/ 1 h 5281532"/>
              <a:gd name="connsiteX3" fmla="*/ 6858002 w 6858002"/>
              <a:gd name="connsiteY3" fmla="*/ 5281532 h 5281532"/>
              <a:gd name="connsiteX4" fmla="*/ 6183752 w 6858002"/>
              <a:gd name="connsiteY4" fmla="*/ 5115909 h 5281532"/>
              <a:gd name="connsiteX5" fmla="*/ 184287 w 6858002"/>
              <a:gd name="connsiteY5" fmla="*/ 2117015 h 52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2" h="5281532">
                <a:moveTo>
                  <a:pt x="0" y="1969133"/>
                </a:moveTo>
                <a:lnTo>
                  <a:pt x="0" y="0"/>
                </a:lnTo>
                <a:lnTo>
                  <a:pt x="6858002" y="1"/>
                </a:lnTo>
                <a:lnTo>
                  <a:pt x="6858002" y="5281532"/>
                </a:lnTo>
                <a:lnTo>
                  <a:pt x="6183752" y="5115909"/>
                </a:lnTo>
                <a:cubicBezTo>
                  <a:pt x="3976388" y="4511193"/>
                  <a:pt x="1945235" y="3480232"/>
                  <a:pt x="184287" y="211701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  <a:lvl2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2pPr>
            <a:lvl3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3pPr>
            <a:lvl4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 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/>
          </p:nvPr>
        </p:nvSpPr>
        <p:spPr>
          <a:xfrm rot="5400000">
            <a:off x="6363493" y="1104047"/>
            <a:ext cx="6858002" cy="4799012"/>
          </a:xfrm>
          <a:custGeom>
            <a:avLst/>
            <a:gdLst>
              <a:gd name="connsiteX0" fmla="*/ 0 w 6858002"/>
              <a:gd name="connsiteY0" fmla="*/ 1882951 h 4799012"/>
              <a:gd name="connsiteX1" fmla="*/ 0 w 6858002"/>
              <a:gd name="connsiteY1" fmla="*/ 0 h 4799012"/>
              <a:gd name="connsiteX2" fmla="*/ 6858002 w 6858002"/>
              <a:gd name="connsiteY2" fmla="*/ 0 h 4799012"/>
              <a:gd name="connsiteX3" fmla="*/ 6858002 w 6858002"/>
              <a:gd name="connsiteY3" fmla="*/ 4799012 h 4799012"/>
              <a:gd name="connsiteX4" fmla="*/ 6553916 w 6858002"/>
              <a:gd name="connsiteY4" fmla="*/ 4744708 h 4799012"/>
              <a:gd name="connsiteX5" fmla="*/ 195632 w 6858002"/>
              <a:gd name="connsiteY5" fmla="*/ 2023843 h 479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2" h="4799012">
                <a:moveTo>
                  <a:pt x="0" y="1882951"/>
                </a:moveTo>
                <a:lnTo>
                  <a:pt x="0" y="0"/>
                </a:lnTo>
                <a:lnTo>
                  <a:pt x="6858002" y="0"/>
                </a:lnTo>
                <a:lnTo>
                  <a:pt x="6858002" y="4799012"/>
                </a:lnTo>
                <a:lnTo>
                  <a:pt x="6553916" y="4744708"/>
                </a:lnTo>
                <a:cubicBezTo>
                  <a:pt x="4231001" y="4269370"/>
                  <a:pt x="2077661" y="3328504"/>
                  <a:pt x="195632" y="202384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  <a:lvl2pPr>
              <a:defRPr>
                <a:solidFill>
                  <a:schemeClr val="tx1">
                    <a:alpha val="0"/>
                  </a:schemeClr>
                </a:solidFill>
              </a:defRPr>
            </a:lvl2pPr>
            <a:lvl3pPr>
              <a:defRPr>
                <a:solidFill>
                  <a:schemeClr val="tx1">
                    <a:alpha val="0"/>
                  </a:schemeClr>
                </a:solidFill>
              </a:defRPr>
            </a:lvl3pPr>
            <a:lvl4pPr>
              <a:defRPr>
                <a:solidFill>
                  <a:schemeClr val="tx1">
                    <a:alpha val="0"/>
                  </a:schemeClr>
                </a:solidFill>
              </a:defRPr>
            </a:lvl4pPr>
            <a:lvl5pPr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 </a:t>
            </a: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7914128" y="-3"/>
            <a:ext cx="4277872" cy="6932557"/>
          </a:xfrm>
          <a:custGeom>
            <a:avLst/>
            <a:gdLst>
              <a:gd name="connsiteX0" fmla="*/ 2405574 w 4277872"/>
              <a:gd name="connsiteY0" fmla="*/ 0 h 6857998"/>
              <a:gd name="connsiteX1" fmla="*/ 4277872 w 4277872"/>
              <a:gd name="connsiteY1" fmla="*/ 0 h 6857998"/>
              <a:gd name="connsiteX2" fmla="*/ 4277872 w 4277872"/>
              <a:gd name="connsiteY2" fmla="*/ 6857998 h 6857998"/>
              <a:gd name="connsiteX3" fmla="*/ 0 w 4277872"/>
              <a:gd name="connsiteY3" fmla="*/ 6857998 h 6857998"/>
              <a:gd name="connsiteX4" fmla="*/ 71902 w 4277872"/>
              <a:gd name="connsiteY4" fmla="*/ 6379813 h 6857998"/>
              <a:gd name="connsiteX5" fmla="*/ 2281821 w 4277872"/>
              <a:gd name="connsiteY5" fmla="*/ 209325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72" h="6857998">
                <a:moveTo>
                  <a:pt x="2405574" y="0"/>
                </a:moveTo>
                <a:lnTo>
                  <a:pt x="4277872" y="0"/>
                </a:lnTo>
                <a:lnTo>
                  <a:pt x="4277872" y="6857998"/>
                </a:lnTo>
                <a:lnTo>
                  <a:pt x="0" y="6857998"/>
                </a:lnTo>
                <a:lnTo>
                  <a:pt x="71902" y="6379813"/>
                </a:lnTo>
                <a:cubicBezTo>
                  <a:pt x="442255" y="4166176"/>
                  <a:pt x="1203333" y="2084907"/>
                  <a:pt x="2281821" y="209325"/>
                </a:cubicBezTo>
                <a:close/>
              </a:path>
            </a:pathLst>
          </a:cu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/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CBEB593-4A66-45E2-8FB6-B1C291F7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95" y="26452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903A8040-024C-45D5-8F9C-F1A4CB76B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011" y="354057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3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16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49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 rot="16200000" flipH="1">
            <a:off x="-1555853" y="1555850"/>
            <a:ext cx="6858002" cy="3746294"/>
          </a:xfrm>
          <a:custGeom>
            <a:avLst/>
            <a:gdLst>
              <a:gd name="connsiteX0" fmla="*/ 0 w 6858002"/>
              <a:gd name="connsiteY0" fmla="*/ 3215160 h 3746294"/>
              <a:gd name="connsiteX1" fmla="*/ 0 w 6858002"/>
              <a:gd name="connsiteY1" fmla="*/ 0 h 3746294"/>
              <a:gd name="connsiteX2" fmla="*/ 6858002 w 6858002"/>
              <a:gd name="connsiteY2" fmla="*/ 0 h 3746294"/>
              <a:gd name="connsiteX3" fmla="*/ 6858002 w 6858002"/>
              <a:gd name="connsiteY3" fmla="*/ 3692623 h 3746294"/>
              <a:gd name="connsiteX4" fmla="*/ 6073972 w 6858002"/>
              <a:gd name="connsiteY4" fmla="*/ 3731834 h 3746294"/>
              <a:gd name="connsiteX5" fmla="*/ 5205502 w 6858002"/>
              <a:gd name="connsiteY5" fmla="*/ 3746294 h 3746294"/>
              <a:gd name="connsiteX6" fmla="*/ 436823 w 6858002"/>
              <a:gd name="connsiteY6" fmla="*/ 3303279 h 374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2" h="3746294">
                <a:moveTo>
                  <a:pt x="0" y="3215160"/>
                </a:moveTo>
                <a:lnTo>
                  <a:pt x="0" y="0"/>
                </a:lnTo>
                <a:lnTo>
                  <a:pt x="6858002" y="0"/>
                </a:lnTo>
                <a:lnTo>
                  <a:pt x="6858002" y="3692623"/>
                </a:lnTo>
                <a:lnTo>
                  <a:pt x="6073972" y="3731834"/>
                </a:lnTo>
                <a:cubicBezTo>
                  <a:pt x="5785603" y="3741449"/>
                  <a:pt x="5496090" y="3746294"/>
                  <a:pt x="5205502" y="3746294"/>
                </a:cubicBezTo>
                <a:cubicBezTo>
                  <a:pt x="3578212" y="3746294"/>
                  <a:pt x="1984621" y="3594379"/>
                  <a:pt x="436823" y="3303279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  <a:lvl2pPr>
              <a:defRPr lang="zh-CN" altLang="en-US" dirty="0">
                <a:solidFill>
                  <a:schemeClr val="lt1"/>
                </a:solidFill>
              </a:defRPr>
            </a:lvl2pPr>
            <a:lvl3pPr>
              <a:defRPr lang="zh-CN" altLang="en-US" sz="1800" dirty="0">
                <a:solidFill>
                  <a:schemeClr val="lt1"/>
                </a:solidFill>
              </a:defRPr>
            </a:lvl3pPr>
            <a:lvl4pPr>
              <a:defRPr lang="zh-CN" altLang="en-US" sz="1800" dirty="0">
                <a:solidFill>
                  <a:schemeClr val="lt1"/>
                </a:solidFill>
              </a:defRPr>
            </a:lvl4pPr>
            <a:lvl5pPr>
              <a:defRPr lang="zh-CN" altLang="en-US" sz="1800" dirty="0">
                <a:solidFill>
                  <a:schemeClr val="lt1"/>
                </a:solidFill>
              </a:defRPr>
            </a:lvl5pPr>
          </a:lstStyle>
          <a:p>
            <a:pPr marL="0" lvl="0" algn="ctr" defTabSz="914400"/>
            <a:r>
              <a:rPr lang="zh-CN" altLang="en-US" dirty="0"/>
              <a:t>编辑母版文本样式</a:t>
            </a:r>
          </a:p>
          <a:p>
            <a:pPr marL="457200" lvl="1" defTabSz="914400"/>
            <a:r>
              <a:rPr lang="zh-CN" altLang="en-US" dirty="0"/>
              <a:t>第二级</a:t>
            </a:r>
          </a:p>
          <a:p>
            <a:pPr marL="914400" lvl="2" defTabSz="914400"/>
            <a:r>
              <a:rPr lang="zh-CN" altLang="en-US" dirty="0"/>
              <a:t>第三级</a:t>
            </a:r>
          </a:p>
          <a:p>
            <a:pPr marL="1371600" lvl="3" defTabSz="914400"/>
            <a:r>
              <a:rPr lang="zh-CN" altLang="en-US" dirty="0"/>
              <a:t>第四级</a:t>
            </a:r>
          </a:p>
          <a:p>
            <a:pPr marL="1828800" lvl="4" defTabSz="914400"/>
            <a:r>
              <a:rPr lang="zh-CN" altLang="en-US" dirty="0"/>
              <a:t>第五级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 rot="16200000" flipH="1">
            <a:off x="-562430" y="562428"/>
            <a:ext cx="6858003" cy="5733141"/>
          </a:xfrm>
          <a:custGeom>
            <a:avLst/>
            <a:gdLst>
              <a:gd name="connsiteX0" fmla="*/ 0 w 6858003"/>
              <a:gd name="connsiteY0" fmla="*/ 1992856 h 5733141"/>
              <a:gd name="connsiteX1" fmla="*/ 0 w 6858003"/>
              <a:gd name="connsiteY1" fmla="*/ 0 h 5733141"/>
              <a:gd name="connsiteX2" fmla="*/ 6858003 w 6858003"/>
              <a:gd name="connsiteY2" fmla="*/ 0 h 5733141"/>
              <a:gd name="connsiteX3" fmla="*/ 6858003 w 6858003"/>
              <a:gd name="connsiteY3" fmla="*/ 5733141 h 5733141"/>
              <a:gd name="connsiteX4" fmla="*/ 6652227 w 6858003"/>
              <a:gd name="connsiteY4" fmla="*/ 5676427 h 5733141"/>
              <a:gd name="connsiteX5" fmla="*/ 401114 w 6858003"/>
              <a:gd name="connsiteY5" fmla="*/ 2340967 h 573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3" h="5733141">
                <a:moveTo>
                  <a:pt x="0" y="1992856"/>
                </a:moveTo>
                <a:lnTo>
                  <a:pt x="0" y="0"/>
                </a:lnTo>
                <a:lnTo>
                  <a:pt x="6858003" y="0"/>
                </a:lnTo>
                <a:lnTo>
                  <a:pt x="6858003" y="5733141"/>
                </a:lnTo>
                <a:lnTo>
                  <a:pt x="6652227" y="5676427"/>
                </a:lnTo>
                <a:cubicBezTo>
                  <a:pt x="4329682" y="5001184"/>
                  <a:pt x="2208787" y="3852174"/>
                  <a:pt x="401114" y="2340967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  <a:lvl2pPr>
              <a:defRPr lang="zh-CN" altLang="en-US" dirty="0">
                <a:solidFill>
                  <a:schemeClr val="lt1"/>
                </a:solidFill>
              </a:defRPr>
            </a:lvl2pPr>
            <a:lvl3pPr>
              <a:defRPr lang="zh-CN" altLang="en-US" sz="1800" dirty="0">
                <a:solidFill>
                  <a:schemeClr val="lt1"/>
                </a:solidFill>
              </a:defRPr>
            </a:lvl3pPr>
            <a:lvl4pPr>
              <a:defRPr lang="zh-CN" altLang="en-US" sz="1800" dirty="0">
                <a:solidFill>
                  <a:schemeClr val="lt1"/>
                </a:solidFill>
              </a:defRPr>
            </a:lvl4pPr>
            <a:lvl5pPr>
              <a:defRPr lang="zh-CN" altLang="en-US" sz="1800" dirty="0">
                <a:solidFill>
                  <a:schemeClr val="lt1"/>
                </a:solidFill>
              </a:defRPr>
            </a:lvl5pPr>
          </a:lstStyle>
          <a:p>
            <a:pPr marL="0" lvl="0" algn="ctr" defTabSz="914400"/>
            <a:r>
              <a:rPr lang="zh-CN" altLang="en-US" dirty="0"/>
              <a:t>编辑母版文本样式</a:t>
            </a:r>
          </a:p>
          <a:p>
            <a:pPr marL="457200" lvl="1" defTabSz="914400"/>
            <a:r>
              <a:rPr lang="zh-CN" altLang="en-US" dirty="0"/>
              <a:t>第二级</a:t>
            </a:r>
          </a:p>
          <a:p>
            <a:pPr marL="914400" lvl="2" defTabSz="914400"/>
            <a:r>
              <a:rPr lang="zh-CN" altLang="en-US" dirty="0"/>
              <a:t>第三级</a:t>
            </a:r>
          </a:p>
          <a:p>
            <a:pPr marL="1371600" lvl="3" defTabSz="914400"/>
            <a:r>
              <a:rPr lang="zh-CN" altLang="en-US" dirty="0"/>
              <a:t>第四级</a:t>
            </a:r>
          </a:p>
          <a:p>
            <a:pPr marL="1828800" lvl="4" defTabSz="914400"/>
            <a:r>
              <a:rPr lang="zh-CN" altLang="en-US" dirty="0"/>
              <a:t>第五级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>
          <a:xfrm rot="16200000" flipH="1">
            <a:off x="-788234" y="788232"/>
            <a:ext cx="6858002" cy="5281532"/>
          </a:xfrm>
          <a:custGeom>
            <a:avLst/>
            <a:gdLst>
              <a:gd name="connsiteX0" fmla="*/ 0 w 6858002"/>
              <a:gd name="connsiteY0" fmla="*/ 1969133 h 5281532"/>
              <a:gd name="connsiteX1" fmla="*/ 0 w 6858002"/>
              <a:gd name="connsiteY1" fmla="*/ 0 h 5281532"/>
              <a:gd name="connsiteX2" fmla="*/ 6858002 w 6858002"/>
              <a:gd name="connsiteY2" fmla="*/ 1 h 5281532"/>
              <a:gd name="connsiteX3" fmla="*/ 6858002 w 6858002"/>
              <a:gd name="connsiteY3" fmla="*/ 5281532 h 5281532"/>
              <a:gd name="connsiteX4" fmla="*/ 6183752 w 6858002"/>
              <a:gd name="connsiteY4" fmla="*/ 5115909 h 5281532"/>
              <a:gd name="connsiteX5" fmla="*/ 184287 w 6858002"/>
              <a:gd name="connsiteY5" fmla="*/ 2117015 h 52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2" h="5281532">
                <a:moveTo>
                  <a:pt x="0" y="1969133"/>
                </a:moveTo>
                <a:lnTo>
                  <a:pt x="0" y="0"/>
                </a:lnTo>
                <a:lnTo>
                  <a:pt x="6858002" y="1"/>
                </a:lnTo>
                <a:lnTo>
                  <a:pt x="6858002" y="5281532"/>
                </a:lnTo>
                <a:lnTo>
                  <a:pt x="6183752" y="5115909"/>
                </a:lnTo>
                <a:cubicBezTo>
                  <a:pt x="3976388" y="4511193"/>
                  <a:pt x="1945235" y="3480232"/>
                  <a:pt x="184287" y="211701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  <a:lvl2pPr>
              <a:defRPr>
                <a:solidFill>
                  <a:schemeClr val="tx1">
                    <a:alpha val="0"/>
                  </a:schemeClr>
                </a:solidFill>
              </a:defRPr>
            </a:lvl2pPr>
            <a:lvl3pPr>
              <a:defRPr>
                <a:solidFill>
                  <a:schemeClr val="tx1">
                    <a:alpha val="0"/>
                  </a:schemeClr>
                </a:solidFill>
              </a:defRPr>
            </a:lvl3pPr>
            <a:lvl4pPr>
              <a:defRPr>
                <a:solidFill>
                  <a:schemeClr val="tx1">
                    <a:alpha val="0"/>
                  </a:schemeClr>
                </a:solidFill>
              </a:defRPr>
            </a:lvl4pPr>
            <a:lvl5pPr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 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1"/>
          </p:nvPr>
        </p:nvSpPr>
        <p:spPr>
          <a:xfrm rot="16200000" flipH="1">
            <a:off x="-1029494" y="1029492"/>
            <a:ext cx="6858002" cy="4799012"/>
          </a:xfrm>
          <a:custGeom>
            <a:avLst/>
            <a:gdLst>
              <a:gd name="connsiteX0" fmla="*/ 0 w 6858002"/>
              <a:gd name="connsiteY0" fmla="*/ 1882951 h 4799012"/>
              <a:gd name="connsiteX1" fmla="*/ 0 w 6858002"/>
              <a:gd name="connsiteY1" fmla="*/ 0 h 4799012"/>
              <a:gd name="connsiteX2" fmla="*/ 6858002 w 6858002"/>
              <a:gd name="connsiteY2" fmla="*/ 0 h 4799012"/>
              <a:gd name="connsiteX3" fmla="*/ 6858002 w 6858002"/>
              <a:gd name="connsiteY3" fmla="*/ 4799012 h 4799012"/>
              <a:gd name="connsiteX4" fmla="*/ 6553916 w 6858002"/>
              <a:gd name="connsiteY4" fmla="*/ 4744708 h 4799012"/>
              <a:gd name="connsiteX5" fmla="*/ 195632 w 6858002"/>
              <a:gd name="connsiteY5" fmla="*/ 2023843 h 479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2" h="4799012">
                <a:moveTo>
                  <a:pt x="0" y="1882951"/>
                </a:moveTo>
                <a:lnTo>
                  <a:pt x="0" y="0"/>
                </a:lnTo>
                <a:lnTo>
                  <a:pt x="6858002" y="0"/>
                </a:lnTo>
                <a:lnTo>
                  <a:pt x="6858002" y="4799012"/>
                </a:lnTo>
                <a:lnTo>
                  <a:pt x="6553916" y="4744708"/>
                </a:lnTo>
                <a:cubicBezTo>
                  <a:pt x="4231001" y="4269370"/>
                  <a:pt x="2077661" y="3328504"/>
                  <a:pt x="195632" y="202384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  <a:lvl2pPr>
              <a:defRPr>
                <a:solidFill>
                  <a:schemeClr val="tx1">
                    <a:alpha val="0"/>
                  </a:schemeClr>
                </a:solidFill>
              </a:defRPr>
            </a:lvl2pPr>
            <a:lvl3pPr>
              <a:defRPr>
                <a:solidFill>
                  <a:schemeClr val="tx1">
                    <a:alpha val="0"/>
                  </a:schemeClr>
                </a:solidFill>
              </a:defRPr>
            </a:lvl3pPr>
            <a:lvl4pPr>
              <a:defRPr>
                <a:solidFill>
                  <a:schemeClr val="tx1">
                    <a:alpha val="0"/>
                  </a:schemeClr>
                </a:solidFill>
              </a:defRPr>
            </a:lvl4pPr>
            <a:lvl5pPr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 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 flipH="1">
            <a:off x="0" y="-4"/>
            <a:ext cx="4277872" cy="6857998"/>
          </a:xfrm>
          <a:custGeom>
            <a:avLst/>
            <a:gdLst>
              <a:gd name="connsiteX0" fmla="*/ 2405574 w 4277872"/>
              <a:gd name="connsiteY0" fmla="*/ 0 h 6857998"/>
              <a:gd name="connsiteX1" fmla="*/ 4277872 w 4277872"/>
              <a:gd name="connsiteY1" fmla="*/ 0 h 6857998"/>
              <a:gd name="connsiteX2" fmla="*/ 4277872 w 4277872"/>
              <a:gd name="connsiteY2" fmla="*/ 6857998 h 6857998"/>
              <a:gd name="connsiteX3" fmla="*/ 0 w 4277872"/>
              <a:gd name="connsiteY3" fmla="*/ 6857998 h 6857998"/>
              <a:gd name="connsiteX4" fmla="*/ 71902 w 4277872"/>
              <a:gd name="connsiteY4" fmla="*/ 6379813 h 6857998"/>
              <a:gd name="connsiteX5" fmla="*/ 2281821 w 4277872"/>
              <a:gd name="connsiteY5" fmla="*/ 209325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72" h="6857998">
                <a:moveTo>
                  <a:pt x="2405574" y="0"/>
                </a:moveTo>
                <a:lnTo>
                  <a:pt x="4277872" y="0"/>
                </a:lnTo>
                <a:lnTo>
                  <a:pt x="4277872" y="6857998"/>
                </a:lnTo>
                <a:lnTo>
                  <a:pt x="0" y="6857998"/>
                </a:lnTo>
                <a:lnTo>
                  <a:pt x="71902" y="6379813"/>
                </a:lnTo>
                <a:cubicBezTo>
                  <a:pt x="442255" y="4166176"/>
                  <a:pt x="1203333" y="2084907"/>
                  <a:pt x="2281821" y="209325"/>
                </a:cubicBezTo>
                <a:close/>
              </a:path>
            </a:pathLst>
          </a:cu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033D522-7288-4761-B2B9-0541C404D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1323" y="24304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7" name="文本占位符 62">
            <a:extLst>
              <a:ext uri="{FF2B5EF4-FFF2-40B4-BE49-F238E27FC236}">
                <a16:creationId xmlns:a16="http://schemas.microsoft.com/office/drawing/2014/main" id="{53CDFB78-A46A-4E15-8B39-FA486A95D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3" y="47366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ACE175F6-12C2-4D82-9576-490C8748C8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1324" y="44404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3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17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6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E8BD958-8F22-4B70-B571-D2F92B30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3865A9-DF8C-45C6-B762-C93E2782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87181D-4B3C-4A50-95B8-64CC031F6514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F1E0E09-93C6-496A-89E5-A431E1C5E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628FCC0-2954-4118-9C31-7483FED22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0546C88-5559-4715-A31C-DBC2F6C3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1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/>
          </p:cNvPr>
          <p:cNvSpPr/>
          <p:nvPr/>
        </p:nvSpPr>
        <p:spPr>
          <a:xfrm>
            <a:off x="10370194" y="4993331"/>
            <a:ext cx="1150294" cy="115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LOGO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65200" y="2984907"/>
            <a:ext cx="2686733" cy="503103"/>
            <a:chOff x="1038645" y="3157860"/>
            <a:chExt cx="3725295" cy="697579"/>
          </a:xfrm>
        </p:grpSpPr>
        <p:grpSp>
          <p:nvGrpSpPr>
            <p:cNvPr id="22" name="组合 21">
              <a:extLst/>
            </p:cNvPr>
            <p:cNvGrpSpPr/>
            <p:nvPr/>
          </p:nvGrpSpPr>
          <p:grpSpPr>
            <a:xfrm>
              <a:off x="2602331" y="3157860"/>
              <a:ext cx="2161609" cy="671186"/>
              <a:chOff x="0" y="3026106"/>
              <a:chExt cx="2057401" cy="781570"/>
            </a:xfrm>
          </p:grpSpPr>
          <p:sp>
            <p:nvSpPr>
              <p:cNvPr id="24" name="文本框 23">
                <a:extLst/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chemeClr val="bg1"/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5" name="矩形 24">
                <a:extLst/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chemeClr val="bg1"/>
                    </a:solidFill>
                    <a:latin typeface="+mn-lt"/>
                  </a:rPr>
                  <a:t>BUSINESS</a:t>
                </a:r>
              </a:p>
            </p:txBody>
          </p:sp>
        </p:grpSp>
        <p:sp>
          <p:nvSpPr>
            <p:cNvPr id="23" name="文本框 22">
              <a:extLst/>
            </p:cNvPr>
            <p:cNvSpPr txBox="1"/>
            <p:nvPr/>
          </p:nvSpPr>
          <p:spPr>
            <a:xfrm>
              <a:off x="1038645" y="3184253"/>
              <a:ext cx="1404159" cy="67118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7" name="图片占位符 2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9" b="30959"/>
          <a:stretch>
            <a:fillRect/>
          </a:stretch>
        </p:blipFill>
        <p:spPr>
          <a:xfrm>
            <a:off x="-8586" y="0"/>
            <a:ext cx="12192001" cy="3003949"/>
          </a:xfrm>
        </p:spPr>
      </p:pic>
      <p:sp>
        <p:nvSpPr>
          <p:cNvPr id="26" name="副标题 4">
            <a:extLst>
              <a:ext uri="{FF2B5EF4-FFF2-40B4-BE49-F238E27FC236}">
                <a16:creationId xmlns:a16="http://schemas.microsoft.com/office/drawing/2014/main" id="{CC0D32B7-D21B-4EB6-B749-D154064F6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24" y="5050716"/>
            <a:ext cx="8636001" cy="558799"/>
          </a:xfrm>
        </p:spPr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28" name="标题 3">
            <a:extLst>
              <a:ext uri="{FF2B5EF4-FFF2-40B4-BE49-F238E27FC236}">
                <a16:creationId xmlns:a16="http://schemas.microsoft.com/office/drawing/2014/main" id="{44CFAB5A-D40B-48AF-8E60-D0EA1F6F3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325" y="3888103"/>
            <a:ext cx="8636001" cy="116999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iSlide</a:t>
            </a:r>
            <a:r>
              <a:rPr lang="en-US" altLang="zh-CN" sz="2800" baseline="30000" dirty="0"/>
              <a:t>®</a:t>
            </a:r>
            <a:r>
              <a:rPr lang="en-US" altLang="zh-CN" sz="2800" dirty="0"/>
              <a:t> PowerPoint</a:t>
            </a:r>
            <a:br>
              <a:rPr lang="en-US" altLang="zh-CN" dirty="0"/>
            </a:br>
            <a:r>
              <a:rPr lang="en-US" altLang="zh-CN" dirty="0"/>
              <a:t>standard template</a:t>
            </a:r>
            <a:endParaRPr lang="zh-CN" altLang="en-US" dirty="0"/>
          </a:p>
        </p:txBody>
      </p:sp>
      <p:sp>
        <p:nvSpPr>
          <p:cNvPr id="31" name="副标题 4">
            <a:extLst>
              <a:ext uri="{FF2B5EF4-FFF2-40B4-BE49-F238E27FC236}">
                <a16:creationId xmlns:a16="http://schemas.microsoft.com/office/drawing/2014/main" id="{B8F87F5C-AFB4-4C58-8B8B-6E18EFED1A6F}"/>
              </a:ext>
            </a:extLst>
          </p:cNvPr>
          <p:cNvSpPr txBox="1">
            <a:spLocks/>
          </p:cNvSpPr>
          <p:nvPr/>
        </p:nvSpPr>
        <p:spPr>
          <a:xfrm>
            <a:off x="822324" y="5664976"/>
            <a:ext cx="8636001" cy="26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Speaker name and title</a:t>
            </a:r>
          </a:p>
        </p:txBody>
      </p:sp>
      <p:sp>
        <p:nvSpPr>
          <p:cNvPr id="32" name="副标题 4">
            <a:extLst>
              <a:ext uri="{FF2B5EF4-FFF2-40B4-BE49-F238E27FC236}">
                <a16:creationId xmlns:a16="http://schemas.microsoft.com/office/drawing/2014/main" id="{8ADE64F7-FE7D-42B4-AB04-46F33E532410}"/>
              </a:ext>
            </a:extLst>
          </p:cNvPr>
          <p:cNvSpPr txBox="1">
            <a:spLocks/>
          </p:cNvSpPr>
          <p:nvPr/>
        </p:nvSpPr>
        <p:spPr>
          <a:xfrm>
            <a:off x="822324" y="5930540"/>
            <a:ext cx="8636001" cy="211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www.islide.cc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5696137b-8706-4be9-86f0-e2d80317ba19" descr="/yAAAB+LCAAAAAAABADdmEuP2jAQx7+L295Qlfi1u7lBW1rU1wpW7aHi4IIBS3mgxKzoIr57HfIghix12EPjaC/seCb+/yfDTyN24LX8s+bAA5OAxfK9YMuYBSPJA9ADoznwwo3v98BAhHMRLj/G0WadAO/XriyrnvwUcvWD+Rue1oZCCuZn/3pn+UXaVxGKYBPkac5bR4XYthJynSwo5nOfV9NGoeTxY3mDm8YOnycyVhcMozhgUl24c/ZvQH4EPKry9mnxnG9VUQ88ZLIKPbm8tAG1PtOD1OZ9lEgRhceKe6b6xpWkGrMnRcdUJYvHUsyY3/fFMgx4mCpWBricrdTppygWT1Eo9fOxWK6kOv3M+Trv30Q8qfsWzE940YUVW/Nv6p7C3CHgqrIx95kUj1qGFnPBvrRVJqXdOE3raU+els08NkdZVZq1Hu97z/bngW9ls46mFdV21r3758wc5KQPqErPJdTpntYoL8f+XeRH8b/Hvkg7O/++WIgZH/OZurZIGi9/A4/gWwQRVR7iTbJSma+Gww+43ycIFKLdfd1EF08xneiTfJPuH0qq7VcuEi77s6OL7LuaxQdxOrghT5I8nCl1Lr6gs+EqdGqvKAteGK3/5g42Gr9L5i7OX8uxi2+q2IVWYvcLX1xJXWhCXWhGXahRF9pLXdhq6t5SB0FHp65DB+Sulrqwk9SFXaauqTmbqUtwlbrISuq+YNlFJthFZthFGnaRvdhFrcZus2UXdRK7qMvYNTVnM3ZvtN8YsJXYvX7ZxSbUxWbUxRp1sb3Uxa2mbrNlF3eSurjL1DU1ZzV1YZW6xErqvmDZJSbYJWbYJRp2ib3YJa3GbrNll3QSu6TL2DU1ZzN28V0Vu9RK7F6/7FIT6lIz6lKNutRe6tJWU7fZsks7SV3aZeqampuqv79niK8N/yAAAA==">
            <a:extLst>
              <a:ext uri="{FF2B5EF4-FFF2-40B4-BE49-F238E27FC236}">
                <a16:creationId xmlns:a16="http://schemas.microsoft.com/office/drawing/2014/main" id="{54FC0615-6ACC-4792-A876-644CA59B4F19}"/>
              </a:ext>
            </a:extLst>
          </p:cNvPr>
          <p:cNvGrpSpPr>
            <a:grpSpLocks noChangeAspect="1"/>
          </p:cNvGrpSpPr>
          <p:nvPr/>
        </p:nvGrpSpPr>
        <p:grpSpPr>
          <a:xfrm>
            <a:off x="3296587" y="1682508"/>
            <a:ext cx="5597236" cy="4178784"/>
            <a:chOff x="3297382" y="1515660"/>
            <a:chExt cx="5597236" cy="4178784"/>
          </a:xfrm>
        </p:grpSpPr>
        <p:sp>
          <p:nvSpPr>
            <p:cNvPr id="6" name="RelativeShape1">
              <a:extLst>
                <a:ext uri="{FF2B5EF4-FFF2-40B4-BE49-F238E27FC236}">
                  <a16:creationId xmlns:a16="http://schemas.microsoft.com/office/drawing/2014/main" id="{7C697D71-9D5D-42D4-9C91-0A21FFE37DA9}"/>
                </a:ext>
              </a:extLst>
            </p:cNvPr>
            <p:cNvSpPr/>
            <p:nvPr/>
          </p:nvSpPr>
          <p:spPr>
            <a:xfrm flipH="1">
              <a:off x="3297382" y="1935109"/>
              <a:ext cx="2774282" cy="2225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ValueShape1">
              <a:extLst>
                <a:ext uri="{FF2B5EF4-FFF2-40B4-BE49-F238E27FC236}">
                  <a16:creationId xmlns:a16="http://schemas.microsoft.com/office/drawing/2014/main" id="{07FFF390-FABA-4434-B7D8-4D68E3BFEABE}"/>
                </a:ext>
              </a:extLst>
            </p:cNvPr>
            <p:cNvSpPr/>
            <p:nvPr/>
          </p:nvSpPr>
          <p:spPr>
            <a:xfrm flipH="1">
              <a:off x="4379352" y="1935109"/>
              <a:ext cx="1692312" cy="222594"/>
            </a:xfrm>
            <a:prstGeom prst="roundRect">
              <a:avLst>
                <a:gd name="adj" fmla="val 50000"/>
              </a:avLst>
            </a:prstGeom>
            <a:solidFill>
              <a:srgbClr val="E4AA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ValueText1">
              <a:extLst>
                <a:ext uri="{FF2B5EF4-FFF2-40B4-BE49-F238E27FC236}">
                  <a16:creationId xmlns:a16="http://schemas.microsoft.com/office/drawing/2014/main" id="{C98AB0FC-8AD6-4BE5-9A76-E80F151535CE}"/>
                </a:ext>
              </a:extLst>
            </p:cNvPr>
            <p:cNvSpPr/>
            <p:nvPr/>
          </p:nvSpPr>
          <p:spPr>
            <a:xfrm>
              <a:off x="4980284" y="1515660"/>
              <a:ext cx="621616" cy="310924"/>
            </a:xfrm>
            <a:prstGeom prst="rect">
              <a:avLst/>
            </a:prstGeom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rgbClr val="E4AA53"/>
                  </a:solidFill>
                  <a:latin typeface="Impact" panose="020B0806030902050204" pitchFamily="34" charset="0"/>
                </a:rPr>
                <a:t>61%</a:t>
              </a:r>
              <a:endParaRPr lang="zh-CN" altLang="en-US" sz="13800" dirty="0">
                <a:solidFill>
                  <a:srgbClr val="E4AA53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RelativeShape2">
              <a:extLst>
                <a:ext uri="{FF2B5EF4-FFF2-40B4-BE49-F238E27FC236}">
                  <a16:creationId xmlns:a16="http://schemas.microsoft.com/office/drawing/2014/main" id="{EDEAE6BE-C894-4590-A8D7-48B9F72F8295}"/>
                </a:ext>
              </a:extLst>
            </p:cNvPr>
            <p:cNvSpPr/>
            <p:nvPr/>
          </p:nvSpPr>
          <p:spPr>
            <a:xfrm>
              <a:off x="6120335" y="1935109"/>
              <a:ext cx="2774283" cy="2225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ValueShape2">
              <a:extLst>
                <a:ext uri="{FF2B5EF4-FFF2-40B4-BE49-F238E27FC236}">
                  <a16:creationId xmlns:a16="http://schemas.microsoft.com/office/drawing/2014/main" id="{CF2FD1AA-5891-4C1F-BAE6-3D02F32B5A4A}"/>
                </a:ext>
              </a:extLst>
            </p:cNvPr>
            <p:cNvSpPr/>
            <p:nvPr/>
          </p:nvSpPr>
          <p:spPr>
            <a:xfrm>
              <a:off x="6120335" y="1935109"/>
              <a:ext cx="1525856" cy="222594"/>
            </a:xfrm>
            <a:prstGeom prst="roundRect">
              <a:avLst>
                <a:gd name="adj" fmla="val 50000"/>
              </a:avLst>
            </a:prstGeom>
            <a:solidFill>
              <a:srgbClr val="E06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Text2">
              <a:extLst>
                <a:ext uri="{FF2B5EF4-FFF2-40B4-BE49-F238E27FC236}">
                  <a16:creationId xmlns:a16="http://schemas.microsoft.com/office/drawing/2014/main" id="{56F84A78-3E2A-41B7-9AA9-0AA90513E0C8}"/>
                </a:ext>
              </a:extLst>
            </p:cNvPr>
            <p:cNvSpPr/>
            <p:nvPr/>
          </p:nvSpPr>
          <p:spPr>
            <a:xfrm>
              <a:off x="6644454" y="1515660"/>
              <a:ext cx="621616" cy="3109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rgbClr val="E06B59"/>
                  </a:solidFill>
                  <a:latin typeface="Impact" panose="020B0806030902050204" pitchFamily="34" charset="0"/>
                </a:rPr>
                <a:t>55%</a:t>
              </a:r>
              <a:endParaRPr lang="zh-CN" altLang="en-US" sz="13800" dirty="0">
                <a:solidFill>
                  <a:srgbClr val="E06B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RelativeShape3">
              <a:extLst>
                <a:ext uri="{FF2B5EF4-FFF2-40B4-BE49-F238E27FC236}">
                  <a16:creationId xmlns:a16="http://schemas.microsoft.com/office/drawing/2014/main" id="{D3F5AF5C-F564-403B-B5B6-F1452D35AC79}"/>
                </a:ext>
              </a:extLst>
            </p:cNvPr>
            <p:cNvSpPr/>
            <p:nvPr/>
          </p:nvSpPr>
          <p:spPr>
            <a:xfrm flipH="1">
              <a:off x="3297382" y="2979049"/>
              <a:ext cx="2774282" cy="2225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Shape3">
              <a:extLst>
                <a:ext uri="{FF2B5EF4-FFF2-40B4-BE49-F238E27FC236}">
                  <a16:creationId xmlns:a16="http://schemas.microsoft.com/office/drawing/2014/main" id="{C96E415B-3F52-46A7-966D-D3922A03AF3D}"/>
                </a:ext>
              </a:extLst>
            </p:cNvPr>
            <p:cNvSpPr/>
            <p:nvPr/>
          </p:nvSpPr>
          <p:spPr>
            <a:xfrm flipH="1">
              <a:off x="4573552" y="2979049"/>
              <a:ext cx="1498112" cy="222594"/>
            </a:xfrm>
            <a:prstGeom prst="roundRect">
              <a:avLst>
                <a:gd name="adj" fmla="val 50000"/>
              </a:avLst>
            </a:prstGeom>
            <a:solidFill>
              <a:srgbClr val="E4AA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ValueText3">
              <a:extLst>
                <a:ext uri="{FF2B5EF4-FFF2-40B4-BE49-F238E27FC236}">
                  <a16:creationId xmlns:a16="http://schemas.microsoft.com/office/drawing/2014/main" id="{B2D72619-2F48-4DFB-B76E-ACB082FDB726}"/>
                </a:ext>
              </a:extLst>
            </p:cNvPr>
            <p:cNvSpPr/>
            <p:nvPr/>
          </p:nvSpPr>
          <p:spPr>
            <a:xfrm>
              <a:off x="4980284" y="2565620"/>
              <a:ext cx="621616" cy="310924"/>
            </a:xfrm>
            <a:prstGeom prst="rect">
              <a:avLst/>
            </a:prstGeom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rgbClr val="E4AA53"/>
                  </a:solidFill>
                  <a:latin typeface="Impact" panose="020B0806030902050204" pitchFamily="34" charset="0"/>
                </a:rPr>
                <a:t>54%</a:t>
              </a:r>
              <a:endParaRPr lang="zh-CN" altLang="en-US" sz="13800" dirty="0">
                <a:solidFill>
                  <a:srgbClr val="E4AA53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RelativeShape4">
              <a:extLst>
                <a:ext uri="{FF2B5EF4-FFF2-40B4-BE49-F238E27FC236}">
                  <a16:creationId xmlns:a16="http://schemas.microsoft.com/office/drawing/2014/main" id="{D9065BA3-D047-4A0E-97B2-436E3F609F12}"/>
                </a:ext>
              </a:extLst>
            </p:cNvPr>
            <p:cNvSpPr/>
            <p:nvPr/>
          </p:nvSpPr>
          <p:spPr>
            <a:xfrm>
              <a:off x="6120335" y="2979049"/>
              <a:ext cx="2774283" cy="2225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ValueShape4">
              <a:extLst>
                <a:ext uri="{FF2B5EF4-FFF2-40B4-BE49-F238E27FC236}">
                  <a16:creationId xmlns:a16="http://schemas.microsoft.com/office/drawing/2014/main" id="{8219DB93-5B04-410A-A6F4-77E4240A5A21}"/>
                </a:ext>
              </a:extLst>
            </p:cNvPr>
            <p:cNvSpPr/>
            <p:nvPr/>
          </p:nvSpPr>
          <p:spPr>
            <a:xfrm>
              <a:off x="6120335" y="2979049"/>
              <a:ext cx="1969741" cy="222594"/>
            </a:xfrm>
            <a:prstGeom prst="roundRect">
              <a:avLst>
                <a:gd name="adj" fmla="val 50000"/>
              </a:avLst>
            </a:prstGeom>
            <a:solidFill>
              <a:srgbClr val="E06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ValueText4">
              <a:extLst>
                <a:ext uri="{FF2B5EF4-FFF2-40B4-BE49-F238E27FC236}">
                  <a16:creationId xmlns:a16="http://schemas.microsoft.com/office/drawing/2014/main" id="{D6EE53EB-4F40-46C0-871D-4DE81F902C5D}"/>
                </a:ext>
              </a:extLst>
            </p:cNvPr>
            <p:cNvSpPr/>
            <p:nvPr/>
          </p:nvSpPr>
          <p:spPr>
            <a:xfrm>
              <a:off x="6644454" y="2565620"/>
              <a:ext cx="621616" cy="3109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rgbClr val="E06B59"/>
                  </a:solidFill>
                  <a:latin typeface="Impact" panose="020B0806030902050204" pitchFamily="34" charset="0"/>
                </a:rPr>
                <a:t>71%</a:t>
              </a:r>
              <a:endParaRPr lang="zh-CN" altLang="en-US" sz="13800" dirty="0">
                <a:solidFill>
                  <a:srgbClr val="E06B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RelativeShape5">
              <a:extLst>
                <a:ext uri="{FF2B5EF4-FFF2-40B4-BE49-F238E27FC236}">
                  <a16:creationId xmlns:a16="http://schemas.microsoft.com/office/drawing/2014/main" id="{E6D2DC0F-A68F-43CC-BD21-BBBB2CFBD576}"/>
                </a:ext>
              </a:extLst>
            </p:cNvPr>
            <p:cNvSpPr/>
            <p:nvPr/>
          </p:nvSpPr>
          <p:spPr>
            <a:xfrm flipH="1">
              <a:off x="3297382" y="4022989"/>
              <a:ext cx="2774282" cy="2225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ValueShape5">
              <a:extLst>
                <a:ext uri="{FF2B5EF4-FFF2-40B4-BE49-F238E27FC236}">
                  <a16:creationId xmlns:a16="http://schemas.microsoft.com/office/drawing/2014/main" id="{3406DA86-27CA-4743-A0F0-695279A2BE5A}"/>
                </a:ext>
              </a:extLst>
            </p:cNvPr>
            <p:cNvSpPr/>
            <p:nvPr/>
          </p:nvSpPr>
          <p:spPr>
            <a:xfrm flipH="1">
              <a:off x="4074181" y="4022989"/>
              <a:ext cx="1997483" cy="222594"/>
            </a:xfrm>
            <a:prstGeom prst="roundRect">
              <a:avLst>
                <a:gd name="adj" fmla="val 50000"/>
              </a:avLst>
            </a:prstGeom>
            <a:solidFill>
              <a:srgbClr val="E4AA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ValueText5">
              <a:extLst>
                <a:ext uri="{FF2B5EF4-FFF2-40B4-BE49-F238E27FC236}">
                  <a16:creationId xmlns:a16="http://schemas.microsoft.com/office/drawing/2014/main" id="{1D051AB5-B1D0-4E61-9E1E-23698E694A47}"/>
                </a:ext>
              </a:extLst>
            </p:cNvPr>
            <p:cNvSpPr/>
            <p:nvPr/>
          </p:nvSpPr>
          <p:spPr>
            <a:xfrm>
              <a:off x="4980284" y="3609560"/>
              <a:ext cx="621616" cy="310924"/>
            </a:xfrm>
            <a:prstGeom prst="rect">
              <a:avLst/>
            </a:prstGeom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rgbClr val="E4AA53"/>
                  </a:solidFill>
                  <a:latin typeface="Impact" panose="020B0806030902050204" pitchFamily="34" charset="0"/>
                </a:rPr>
                <a:t>72%</a:t>
              </a:r>
              <a:endParaRPr lang="zh-CN" altLang="en-US" sz="13800" dirty="0">
                <a:solidFill>
                  <a:srgbClr val="E4AA53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RelativeShape6">
              <a:extLst>
                <a:ext uri="{FF2B5EF4-FFF2-40B4-BE49-F238E27FC236}">
                  <a16:creationId xmlns:a16="http://schemas.microsoft.com/office/drawing/2014/main" id="{D5A60081-1E7B-4121-831A-2EDAB69BB557}"/>
                </a:ext>
              </a:extLst>
            </p:cNvPr>
            <p:cNvSpPr/>
            <p:nvPr/>
          </p:nvSpPr>
          <p:spPr>
            <a:xfrm>
              <a:off x="6120335" y="4022989"/>
              <a:ext cx="2774283" cy="2225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ValueShape6">
              <a:extLst>
                <a:ext uri="{FF2B5EF4-FFF2-40B4-BE49-F238E27FC236}">
                  <a16:creationId xmlns:a16="http://schemas.microsoft.com/office/drawing/2014/main" id="{B23F1396-F1D0-4351-9D0A-0A7E797723E6}"/>
                </a:ext>
              </a:extLst>
            </p:cNvPr>
            <p:cNvSpPr/>
            <p:nvPr/>
          </p:nvSpPr>
          <p:spPr>
            <a:xfrm>
              <a:off x="6120335" y="4022989"/>
              <a:ext cx="1359399" cy="222594"/>
            </a:xfrm>
            <a:prstGeom prst="roundRect">
              <a:avLst>
                <a:gd name="adj" fmla="val 50000"/>
              </a:avLst>
            </a:prstGeom>
            <a:solidFill>
              <a:srgbClr val="E06B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ValueText6">
              <a:extLst>
                <a:ext uri="{FF2B5EF4-FFF2-40B4-BE49-F238E27FC236}">
                  <a16:creationId xmlns:a16="http://schemas.microsoft.com/office/drawing/2014/main" id="{D50C12FE-03D9-4039-BB13-3C9545C9618C}"/>
                </a:ext>
              </a:extLst>
            </p:cNvPr>
            <p:cNvSpPr/>
            <p:nvPr/>
          </p:nvSpPr>
          <p:spPr>
            <a:xfrm>
              <a:off x="6644454" y="3609560"/>
              <a:ext cx="621616" cy="3109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rgbClr val="E06B59"/>
                  </a:solidFill>
                  <a:latin typeface="Impact" panose="020B0806030902050204" pitchFamily="34" charset="0"/>
                </a:rPr>
                <a:t>49%</a:t>
              </a:r>
              <a:endParaRPr lang="zh-CN" altLang="en-US" sz="13800" dirty="0">
                <a:solidFill>
                  <a:srgbClr val="E06B5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ExtraShape">
              <a:extLst>
                <a:ext uri="{FF2B5EF4-FFF2-40B4-BE49-F238E27FC236}">
                  <a16:creationId xmlns:a16="http://schemas.microsoft.com/office/drawing/2014/main" id="{DE464960-1000-4C77-A26F-D011268C3E44}"/>
                </a:ext>
              </a:extLst>
            </p:cNvPr>
            <p:cNvSpPr/>
            <p:nvPr/>
          </p:nvSpPr>
          <p:spPr>
            <a:xfrm>
              <a:off x="5716777" y="1640006"/>
              <a:ext cx="812800" cy="812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ExtraShape">
              <a:extLst>
                <a:ext uri="{FF2B5EF4-FFF2-40B4-BE49-F238E27FC236}">
                  <a16:creationId xmlns:a16="http://schemas.microsoft.com/office/drawing/2014/main" id="{69BA5E3E-F603-4A8A-A12E-C8C2B67A3A20}"/>
                </a:ext>
              </a:extLst>
            </p:cNvPr>
            <p:cNvSpPr/>
            <p:nvPr/>
          </p:nvSpPr>
          <p:spPr>
            <a:xfrm>
              <a:off x="5716777" y="2683946"/>
              <a:ext cx="812800" cy="812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ExtraShape">
              <a:extLst>
                <a:ext uri="{FF2B5EF4-FFF2-40B4-BE49-F238E27FC236}">
                  <a16:creationId xmlns:a16="http://schemas.microsoft.com/office/drawing/2014/main" id="{CDB3F3E0-5760-4B9D-B8A8-506EA34F32F8}"/>
                </a:ext>
              </a:extLst>
            </p:cNvPr>
            <p:cNvSpPr/>
            <p:nvPr/>
          </p:nvSpPr>
          <p:spPr>
            <a:xfrm>
              <a:off x="5716777" y="3727886"/>
              <a:ext cx="812800" cy="8128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IconShape">
              <a:extLst>
                <a:ext uri="{FF2B5EF4-FFF2-40B4-BE49-F238E27FC236}">
                  <a16:creationId xmlns:a16="http://schemas.microsoft.com/office/drawing/2014/main" id="{E1D36993-750E-45A4-A55D-9296A5328073}"/>
                </a:ext>
              </a:extLst>
            </p:cNvPr>
            <p:cNvSpPr/>
            <p:nvPr/>
          </p:nvSpPr>
          <p:spPr bwMode="auto">
            <a:xfrm>
              <a:off x="5915580" y="1825751"/>
              <a:ext cx="417318" cy="448355"/>
            </a:xfrm>
            <a:custGeom>
              <a:avLst/>
              <a:gdLst>
                <a:gd name="connsiteX0" fmla="*/ 66229 w 537912"/>
                <a:gd name="connsiteY0" fmla="*/ 412762 h 577917"/>
                <a:gd name="connsiteX1" fmla="*/ 268148 w 537912"/>
                <a:gd name="connsiteY1" fmla="*/ 504634 h 577917"/>
                <a:gd name="connsiteX2" fmla="*/ 471683 w 537912"/>
                <a:gd name="connsiteY2" fmla="*/ 412762 h 577917"/>
                <a:gd name="connsiteX3" fmla="*/ 537912 w 537912"/>
                <a:gd name="connsiteY3" fmla="*/ 523975 h 577917"/>
                <a:gd name="connsiteX4" fmla="*/ 268148 w 537912"/>
                <a:gd name="connsiteY4" fmla="*/ 561046 h 577917"/>
                <a:gd name="connsiteX5" fmla="*/ 0 w 537912"/>
                <a:gd name="connsiteY5" fmla="*/ 523975 h 577917"/>
                <a:gd name="connsiteX6" fmla="*/ 66229 w 537912"/>
                <a:gd name="connsiteY6" fmla="*/ 412762 h 577917"/>
                <a:gd name="connsiteX7" fmla="*/ 290631 w 537912"/>
                <a:gd name="connsiteY7" fmla="*/ 193570 h 577917"/>
                <a:gd name="connsiteX8" fmla="*/ 268019 w 537912"/>
                <a:gd name="connsiteY8" fmla="*/ 214536 h 577917"/>
                <a:gd name="connsiteX9" fmla="*/ 290631 w 537912"/>
                <a:gd name="connsiteY9" fmla="*/ 237115 h 577917"/>
                <a:gd name="connsiteX10" fmla="*/ 311629 w 537912"/>
                <a:gd name="connsiteY10" fmla="*/ 214536 h 577917"/>
                <a:gd name="connsiteX11" fmla="*/ 290631 w 537912"/>
                <a:gd name="connsiteY11" fmla="*/ 193570 h 577917"/>
                <a:gd name="connsiteX12" fmla="*/ 268019 w 537912"/>
                <a:gd name="connsiteY12" fmla="*/ 150025 h 577917"/>
                <a:gd name="connsiteX13" fmla="*/ 355239 w 537912"/>
                <a:gd name="connsiteY13" fmla="*/ 237115 h 577917"/>
                <a:gd name="connsiteX14" fmla="*/ 268019 w 537912"/>
                <a:gd name="connsiteY14" fmla="*/ 322592 h 577917"/>
                <a:gd name="connsiteX15" fmla="*/ 182413 w 537912"/>
                <a:gd name="connsiteY15" fmla="*/ 237115 h 577917"/>
                <a:gd name="connsiteX16" fmla="*/ 268019 w 537912"/>
                <a:gd name="connsiteY16" fmla="*/ 150025 h 577917"/>
                <a:gd name="connsiteX17" fmla="*/ 268149 w 537912"/>
                <a:gd name="connsiteY17" fmla="*/ 117686 h 577917"/>
                <a:gd name="connsiteX18" fmla="*/ 150269 w 537912"/>
                <a:gd name="connsiteY18" fmla="*/ 236985 h 577917"/>
                <a:gd name="connsiteX19" fmla="*/ 268149 w 537912"/>
                <a:gd name="connsiteY19" fmla="*/ 354671 h 577917"/>
                <a:gd name="connsiteX20" fmla="*/ 387644 w 537912"/>
                <a:gd name="connsiteY20" fmla="*/ 236985 h 577917"/>
                <a:gd name="connsiteX21" fmla="*/ 268149 w 537912"/>
                <a:gd name="connsiteY21" fmla="*/ 117686 h 577917"/>
                <a:gd name="connsiteX22" fmla="*/ 268149 w 537912"/>
                <a:gd name="connsiteY22" fmla="*/ 0 h 577917"/>
                <a:gd name="connsiteX23" fmla="*/ 505524 w 537912"/>
                <a:gd name="connsiteY23" fmla="*/ 236985 h 577917"/>
                <a:gd name="connsiteX24" fmla="*/ 268149 w 537912"/>
                <a:gd name="connsiteY24" fmla="*/ 472357 h 577917"/>
                <a:gd name="connsiteX25" fmla="*/ 32389 w 537912"/>
                <a:gd name="connsiteY25" fmla="*/ 236985 h 577917"/>
                <a:gd name="connsiteX26" fmla="*/ 268149 w 537912"/>
                <a:gd name="connsiteY26" fmla="*/ 0 h 57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912" h="577917">
                  <a:moveTo>
                    <a:pt x="66229" y="412762"/>
                  </a:moveTo>
                  <a:cubicBezTo>
                    <a:pt x="114690" y="469175"/>
                    <a:pt x="187381" y="504634"/>
                    <a:pt x="268148" y="504634"/>
                  </a:cubicBezTo>
                  <a:cubicBezTo>
                    <a:pt x="348916" y="504634"/>
                    <a:pt x="421607" y="469175"/>
                    <a:pt x="471683" y="412762"/>
                  </a:cubicBezTo>
                  <a:cubicBezTo>
                    <a:pt x="512067" y="443386"/>
                    <a:pt x="537912" y="482069"/>
                    <a:pt x="537912" y="523975"/>
                  </a:cubicBezTo>
                  <a:cubicBezTo>
                    <a:pt x="537912" y="617459"/>
                    <a:pt x="416761" y="561046"/>
                    <a:pt x="268148" y="561046"/>
                  </a:cubicBezTo>
                  <a:cubicBezTo>
                    <a:pt x="119536" y="561046"/>
                    <a:pt x="0" y="617459"/>
                    <a:pt x="0" y="523975"/>
                  </a:cubicBezTo>
                  <a:cubicBezTo>
                    <a:pt x="0" y="482069"/>
                    <a:pt x="24230" y="443386"/>
                    <a:pt x="66229" y="412762"/>
                  </a:cubicBezTo>
                  <a:close/>
                  <a:moveTo>
                    <a:pt x="290631" y="193570"/>
                  </a:moveTo>
                  <a:cubicBezTo>
                    <a:pt x="277710" y="193570"/>
                    <a:pt x="268019" y="203247"/>
                    <a:pt x="268019" y="214536"/>
                  </a:cubicBezTo>
                  <a:cubicBezTo>
                    <a:pt x="268019" y="227438"/>
                    <a:pt x="277710" y="237115"/>
                    <a:pt x="290631" y="237115"/>
                  </a:cubicBezTo>
                  <a:cubicBezTo>
                    <a:pt x="301938" y="237115"/>
                    <a:pt x="311629" y="227438"/>
                    <a:pt x="311629" y="214536"/>
                  </a:cubicBezTo>
                  <a:cubicBezTo>
                    <a:pt x="311629" y="203247"/>
                    <a:pt x="301938" y="193570"/>
                    <a:pt x="290631" y="193570"/>
                  </a:cubicBezTo>
                  <a:close/>
                  <a:moveTo>
                    <a:pt x="268019" y="150025"/>
                  </a:moveTo>
                  <a:cubicBezTo>
                    <a:pt x="316474" y="150025"/>
                    <a:pt x="355239" y="188732"/>
                    <a:pt x="355239" y="237115"/>
                  </a:cubicBezTo>
                  <a:cubicBezTo>
                    <a:pt x="355239" y="283885"/>
                    <a:pt x="316474" y="322592"/>
                    <a:pt x="268019" y="322592"/>
                  </a:cubicBezTo>
                  <a:cubicBezTo>
                    <a:pt x="221178" y="322592"/>
                    <a:pt x="182413" y="283885"/>
                    <a:pt x="182413" y="237115"/>
                  </a:cubicBezTo>
                  <a:cubicBezTo>
                    <a:pt x="182413" y="188732"/>
                    <a:pt x="221178" y="150025"/>
                    <a:pt x="268019" y="150025"/>
                  </a:cubicBezTo>
                  <a:close/>
                  <a:moveTo>
                    <a:pt x="268149" y="117686"/>
                  </a:moveTo>
                  <a:cubicBezTo>
                    <a:pt x="203557" y="117686"/>
                    <a:pt x="150269" y="170887"/>
                    <a:pt x="150269" y="236985"/>
                  </a:cubicBezTo>
                  <a:cubicBezTo>
                    <a:pt x="150269" y="301470"/>
                    <a:pt x="203557" y="354671"/>
                    <a:pt x="268149" y="354671"/>
                  </a:cubicBezTo>
                  <a:cubicBezTo>
                    <a:pt x="334356" y="354671"/>
                    <a:pt x="387644" y="301470"/>
                    <a:pt x="387644" y="236985"/>
                  </a:cubicBezTo>
                  <a:cubicBezTo>
                    <a:pt x="387644" y="170887"/>
                    <a:pt x="334356" y="117686"/>
                    <a:pt x="268149" y="117686"/>
                  </a:cubicBezTo>
                  <a:close/>
                  <a:moveTo>
                    <a:pt x="268149" y="0"/>
                  </a:moveTo>
                  <a:cubicBezTo>
                    <a:pt x="398948" y="0"/>
                    <a:pt x="505524" y="106401"/>
                    <a:pt x="505524" y="236985"/>
                  </a:cubicBezTo>
                  <a:cubicBezTo>
                    <a:pt x="505524" y="367568"/>
                    <a:pt x="398948" y="472357"/>
                    <a:pt x="268149" y="472357"/>
                  </a:cubicBezTo>
                  <a:cubicBezTo>
                    <a:pt x="137351" y="472357"/>
                    <a:pt x="32389" y="367568"/>
                    <a:pt x="32389" y="236985"/>
                  </a:cubicBezTo>
                  <a:cubicBezTo>
                    <a:pt x="32389" y="106401"/>
                    <a:pt x="137351" y="0"/>
                    <a:pt x="2681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IconShape">
              <a:extLst>
                <a:ext uri="{FF2B5EF4-FFF2-40B4-BE49-F238E27FC236}">
                  <a16:creationId xmlns:a16="http://schemas.microsoft.com/office/drawing/2014/main" id="{E263AC28-BEE8-4CB0-9770-C7B0C24B98ED}"/>
                </a:ext>
              </a:extLst>
            </p:cNvPr>
            <p:cNvSpPr/>
            <p:nvPr/>
          </p:nvSpPr>
          <p:spPr bwMode="auto">
            <a:xfrm>
              <a:off x="5900062" y="2826631"/>
              <a:ext cx="448355" cy="446688"/>
            </a:xfrm>
            <a:custGeom>
              <a:avLst/>
              <a:gdLst>
                <a:gd name="connsiteX0" fmla="*/ 0 w 607639"/>
                <a:gd name="connsiteY0" fmla="*/ 547235 h 605381"/>
                <a:gd name="connsiteX1" fmla="*/ 23853 w 607639"/>
                <a:gd name="connsiteY1" fmla="*/ 547235 h 605381"/>
                <a:gd name="connsiteX2" fmla="*/ 36136 w 607639"/>
                <a:gd name="connsiteY2" fmla="*/ 547235 h 605381"/>
                <a:gd name="connsiteX3" fmla="*/ 190916 w 607639"/>
                <a:gd name="connsiteY3" fmla="*/ 547235 h 605381"/>
                <a:gd name="connsiteX4" fmla="*/ 212990 w 607639"/>
                <a:gd name="connsiteY4" fmla="*/ 547235 h 605381"/>
                <a:gd name="connsiteX5" fmla="*/ 394560 w 607639"/>
                <a:gd name="connsiteY5" fmla="*/ 547235 h 605381"/>
                <a:gd name="connsiteX6" fmla="*/ 416634 w 607639"/>
                <a:gd name="connsiteY6" fmla="*/ 547235 h 605381"/>
                <a:gd name="connsiteX7" fmla="*/ 571503 w 607639"/>
                <a:gd name="connsiteY7" fmla="*/ 547235 h 605381"/>
                <a:gd name="connsiteX8" fmla="*/ 583786 w 607639"/>
                <a:gd name="connsiteY8" fmla="*/ 547235 h 605381"/>
                <a:gd name="connsiteX9" fmla="*/ 607639 w 607639"/>
                <a:gd name="connsiteY9" fmla="*/ 547235 h 605381"/>
                <a:gd name="connsiteX10" fmla="*/ 607639 w 607639"/>
                <a:gd name="connsiteY10" fmla="*/ 605381 h 605381"/>
                <a:gd name="connsiteX11" fmla="*/ 0 w 607639"/>
                <a:gd name="connsiteY11" fmla="*/ 605381 h 605381"/>
                <a:gd name="connsiteX12" fmla="*/ 321849 w 607639"/>
                <a:gd name="connsiteY12" fmla="*/ 269278 h 605381"/>
                <a:gd name="connsiteX13" fmla="*/ 394531 w 607639"/>
                <a:gd name="connsiteY13" fmla="*/ 269278 h 605381"/>
                <a:gd name="connsiteX14" fmla="*/ 394531 w 607639"/>
                <a:gd name="connsiteY14" fmla="*/ 511247 h 605381"/>
                <a:gd name="connsiteX15" fmla="*/ 358501 w 607639"/>
                <a:gd name="connsiteY15" fmla="*/ 511247 h 605381"/>
                <a:gd name="connsiteX16" fmla="*/ 321849 w 607639"/>
                <a:gd name="connsiteY16" fmla="*/ 511247 h 605381"/>
                <a:gd name="connsiteX17" fmla="*/ 212966 w 607639"/>
                <a:gd name="connsiteY17" fmla="*/ 269278 h 605381"/>
                <a:gd name="connsiteX18" fmla="*/ 285790 w 607639"/>
                <a:gd name="connsiteY18" fmla="*/ 269278 h 605381"/>
                <a:gd name="connsiteX19" fmla="*/ 285790 w 607639"/>
                <a:gd name="connsiteY19" fmla="*/ 511247 h 605381"/>
                <a:gd name="connsiteX20" fmla="*/ 249111 w 607639"/>
                <a:gd name="connsiteY20" fmla="*/ 511247 h 605381"/>
                <a:gd name="connsiteX21" fmla="*/ 212966 w 607639"/>
                <a:gd name="connsiteY21" fmla="*/ 511247 h 605381"/>
                <a:gd name="connsiteX22" fmla="*/ 446972 w 607639"/>
                <a:gd name="connsiteY22" fmla="*/ 242181 h 605381"/>
                <a:gd name="connsiteX23" fmla="*/ 553523 w 607639"/>
                <a:gd name="connsiteY23" fmla="*/ 242181 h 605381"/>
                <a:gd name="connsiteX24" fmla="*/ 553523 w 607639"/>
                <a:gd name="connsiteY24" fmla="*/ 453133 h 605381"/>
                <a:gd name="connsiteX25" fmla="*/ 583788 w 607639"/>
                <a:gd name="connsiteY25" fmla="*/ 453133 h 605381"/>
                <a:gd name="connsiteX26" fmla="*/ 583788 w 607639"/>
                <a:gd name="connsiteY26" fmla="*/ 511247 h 605381"/>
                <a:gd name="connsiteX27" fmla="*/ 547648 w 607639"/>
                <a:gd name="connsiteY27" fmla="*/ 511247 h 605381"/>
                <a:gd name="connsiteX28" fmla="*/ 452758 w 607639"/>
                <a:gd name="connsiteY28" fmla="*/ 511247 h 605381"/>
                <a:gd name="connsiteX29" fmla="*/ 416618 w 607639"/>
                <a:gd name="connsiteY29" fmla="*/ 511247 h 605381"/>
                <a:gd name="connsiteX30" fmla="*/ 416618 w 607639"/>
                <a:gd name="connsiteY30" fmla="*/ 453133 h 605381"/>
                <a:gd name="connsiteX31" fmla="*/ 446972 w 607639"/>
                <a:gd name="connsiteY31" fmla="*/ 453133 h 605381"/>
                <a:gd name="connsiteX32" fmla="*/ 54106 w 607639"/>
                <a:gd name="connsiteY32" fmla="*/ 242181 h 605381"/>
                <a:gd name="connsiteX33" fmla="*/ 160624 w 607639"/>
                <a:gd name="connsiteY33" fmla="*/ 242181 h 605381"/>
                <a:gd name="connsiteX34" fmla="*/ 160624 w 607639"/>
                <a:gd name="connsiteY34" fmla="*/ 453133 h 605381"/>
                <a:gd name="connsiteX35" fmla="*/ 190879 w 607639"/>
                <a:gd name="connsiteY35" fmla="*/ 453133 h 605381"/>
                <a:gd name="connsiteX36" fmla="*/ 190879 w 607639"/>
                <a:gd name="connsiteY36" fmla="*/ 511247 h 605381"/>
                <a:gd name="connsiteX37" fmla="*/ 154839 w 607639"/>
                <a:gd name="connsiteY37" fmla="*/ 511247 h 605381"/>
                <a:gd name="connsiteX38" fmla="*/ 59891 w 607639"/>
                <a:gd name="connsiteY38" fmla="*/ 511247 h 605381"/>
                <a:gd name="connsiteX39" fmla="*/ 23851 w 607639"/>
                <a:gd name="connsiteY39" fmla="*/ 511247 h 605381"/>
                <a:gd name="connsiteX40" fmla="*/ 23851 w 607639"/>
                <a:gd name="connsiteY40" fmla="*/ 453133 h 605381"/>
                <a:gd name="connsiteX41" fmla="*/ 54106 w 607639"/>
                <a:gd name="connsiteY41" fmla="*/ 453133 h 605381"/>
                <a:gd name="connsiteX42" fmla="*/ 303820 w 607639"/>
                <a:gd name="connsiteY42" fmla="*/ 98933 h 605381"/>
                <a:gd name="connsiteX43" fmla="*/ 323120 w 607639"/>
                <a:gd name="connsiteY43" fmla="*/ 118162 h 605381"/>
                <a:gd name="connsiteX44" fmla="*/ 303820 w 607639"/>
                <a:gd name="connsiteY44" fmla="*/ 137391 h 605381"/>
                <a:gd name="connsiteX45" fmla="*/ 284520 w 607639"/>
                <a:gd name="connsiteY45" fmla="*/ 118162 h 605381"/>
                <a:gd name="connsiteX46" fmla="*/ 303820 w 607639"/>
                <a:gd name="connsiteY46" fmla="*/ 98933 h 605381"/>
                <a:gd name="connsiteX47" fmla="*/ 303749 w 607639"/>
                <a:gd name="connsiteY47" fmla="*/ 62835 h 605381"/>
                <a:gd name="connsiteX48" fmla="*/ 248388 w 607639"/>
                <a:gd name="connsiteY48" fmla="*/ 118116 h 605381"/>
                <a:gd name="connsiteX49" fmla="*/ 303749 w 607639"/>
                <a:gd name="connsiteY49" fmla="*/ 173397 h 605381"/>
                <a:gd name="connsiteX50" fmla="*/ 359111 w 607639"/>
                <a:gd name="connsiteY50" fmla="*/ 118116 h 605381"/>
                <a:gd name="connsiteX51" fmla="*/ 303749 w 607639"/>
                <a:gd name="connsiteY51" fmla="*/ 62835 h 605381"/>
                <a:gd name="connsiteX52" fmla="*/ 303749 w 607639"/>
                <a:gd name="connsiteY52" fmla="*/ 0 h 605381"/>
                <a:gd name="connsiteX53" fmla="*/ 586964 w 607639"/>
                <a:gd name="connsiteY53" fmla="*/ 141490 h 605381"/>
                <a:gd name="connsiteX54" fmla="*/ 586964 w 607639"/>
                <a:gd name="connsiteY54" fmla="*/ 206192 h 605381"/>
                <a:gd name="connsiteX55" fmla="*/ 20535 w 607639"/>
                <a:gd name="connsiteY55" fmla="*/ 206192 h 605381"/>
                <a:gd name="connsiteX56" fmla="*/ 20535 w 607639"/>
                <a:gd name="connsiteY56" fmla="*/ 14149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605381">
                  <a:moveTo>
                    <a:pt x="0" y="547235"/>
                  </a:moveTo>
                  <a:lnTo>
                    <a:pt x="23853" y="547235"/>
                  </a:lnTo>
                  <a:lnTo>
                    <a:pt x="36136" y="547235"/>
                  </a:lnTo>
                  <a:lnTo>
                    <a:pt x="190916" y="547235"/>
                  </a:lnTo>
                  <a:lnTo>
                    <a:pt x="212990" y="547235"/>
                  </a:lnTo>
                  <a:lnTo>
                    <a:pt x="394560" y="547235"/>
                  </a:lnTo>
                  <a:lnTo>
                    <a:pt x="416634" y="547235"/>
                  </a:lnTo>
                  <a:lnTo>
                    <a:pt x="571503" y="547235"/>
                  </a:lnTo>
                  <a:lnTo>
                    <a:pt x="583786" y="547235"/>
                  </a:lnTo>
                  <a:lnTo>
                    <a:pt x="607639" y="547235"/>
                  </a:lnTo>
                  <a:lnTo>
                    <a:pt x="607639" y="605381"/>
                  </a:lnTo>
                  <a:lnTo>
                    <a:pt x="0" y="605381"/>
                  </a:lnTo>
                  <a:close/>
                  <a:moveTo>
                    <a:pt x="321849" y="269278"/>
                  </a:moveTo>
                  <a:lnTo>
                    <a:pt x="394531" y="269278"/>
                  </a:lnTo>
                  <a:lnTo>
                    <a:pt x="394531" y="511247"/>
                  </a:lnTo>
                  <a:lnTo>
                    <a:pt x="358501" y="511247"/>
                  </a:lnTo>
                  <a:lnTo>
                    <a:pt x="321849" y="511247"/>
                  </a:lnTo>
                  <a:close/>
                  <a:moveTo>
                    <a:pt x="212966" y="269278"/>
                  </a:moveTo>
                  <a:lnTo>
                    <a:pt x="285790" y="269278"/>
                  </a:lnTo>
                  <a:lnTo>
                    <a:pt x="285790" y="511247"/>
                  </a:lnTo>
                  <a:lnTo>
                    <a:pt x="249111" y="511247"/>
                  </a:lnTo>
                  <a:lnTo>
                    <a:pt x="212966" y="511247"/>
                  </a:lnTo>
                  <a:close/>
                  <a:moveTo>
                    <a:pt x="446972" y="242181"/>
                  </a:moveTo>
                  <a:lnTo>
                    <a:pt x="553523" y="242181"/>
                  </a:lnTo>
                  <a:lnTo>
                    <a:pt x="553523" y="453133"/>
                  </a:lnTo>
                  <a:lnTo>
                    <a:pt x="583788" y="453133"/>
                  </a:lnTo>
                  <a:lnTo>
                    <a:pt x="583788" y="511247"/>
                  </a:lnTo>
                  <a:lnTo>
                    <a:pt x="547648" y="511247"/>
                  </a:lnTo>
                  <a:lnTo>
                    <a:pt x="452758" y="511247"/>
                  </a:lnTo>
                  <a:lnTo>
                    <a:pt x="416618" y="511247"/>
                  </a:lnTo>
                  <a:lnTo>
                    <a:pt x="416618" y="453133"/>
                  </a:lnTo>
                  <a:lnTo>
                    <a:pt x="446972" y="453133"/>
                  </a:lnTo>
                  <a:close/>
                  <a:moveTo>
                    <a:pt x="54106" y="242181"/>
                  </a:moveTo>
                  <a:lnTo>
                    <a:pt x="160624" y="242181"/>
                  </a:lnTo>
                  <a:lnTo>
                    <a:pt x="160624" y="453133"/>
                  </a:lnTo>
                  <a:lnTo>
                    <a:pt x="190879" y="453133"/>
                  </a:lnTo>
                  <a:lnTo>
                    <a:pt x="190879" y="511247"/>
                  </a:lnTo>
                  <a:lnTo>
                    <a:pt x="154839" y="511247"/>
                  </a:lnTo>
                  <a:lnTo>
                    <a:pt x="59891" y="511247"/>
                  </a:lnTo>
                  <a:lnTo>
                    <a:pt x="23851" y="511247"/>
                  </a:lnTo>
                  <a:lnTo>
                    <a:pt x="23851" y="453133"/>
                  </a:lnTo>
                  <a:lnTo>
                    <a:pt x="54106" y="453133"/>
                  </a:lnTo>
                  <a:close/>
                  <a:moveTo>
                    <a:pt x="303820" y="98933"/>
                  </a:moveTo>
                  <a:cubicBezTo>
                    <a:pt x="314479" y="98933"/>
                    <a:pt x="323120" y="107542"/>
                    <a:pt x="323120" y="118162"/>
                  </a:cubicBezTo>
                  <a:cubicBezTo>
                    <a:pt x="323120" y="128782"/>
                    <a:pt x="314479" y="137391"/>
                    <a:pt x="303820" y="137391"/>
                  </a:cubicBezTo>
                  <a:cubicBezTo>
                    <a:pt x="293161" y="137391"/>
                    <a:pt x="284520" y="128782"/>
                    <a:pt x="284520" y="118162"/>
                  </a:cubicBezTo>
                  <a:cubicBezTo>
                    <a:pt x="284520" y="107542"/>
                    <a:pt x="293161" y="98933"/>
                    <a:pt x="303820" y="98933"/>
                  </a:cubicBezTo>
                  <a:close/>
                  <a:moveTo>
                    <a:pt x="303749" y="62835"/>
                  </a:moveTo>
                  <a:cubicBezTo>
                    <a:pt x="273221" y="62835"/>
                    <a:pt x="248388" y="87631"/>
                    <a:pt x="248388" y="118116"/>
                  </a:cubicBezTo>
                  <a:cubicBezTo>
                    <a:pt x="248388" y="148600"/>
                    <a:pt x="273221" y="173397"/>
                    <a:pt x="303749" y="173397"/>
                  </a:cubicBezTo>
                  <a:cubicBezTo>
                    <a:pt x="334278" y="173397"/>
                    <a:pt x="359111" y="148600"/>
                    <a:pt x="359111" y="118116"/>
                  </a:cubicBezTo>
                  <a:cubicBezTo>
                    <a:pt x="359111" y="87631"/>
                    <a:pt x="334278" y="62835"/>
                    <a:pt x="303749" y="62835"/>
                  </a:cubicBezTo>
                  <a:close/>
                  <a:moveTo>
                    <a:pt x="303749" y="0"/>
                  </a:moveTo>
                  <a:lnTo>
                    <a:pt x="586964" y="141490"/>
                  </a:lnTo>
                  <a:lnTo>
                    <a:pt x="586964" y="206192"/>
                  </a:lnTo>
                  <a:lnTo>
                    <a:pt x="20535" y="206192"/>
                  </a:lnTo>
                  <a:lnTo>
                    <a:pt x="20535" y="14149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IconShape">
              <a:extLst>
                <a:ext uri="{FF2B5EF4-FFF2-40B4-BE49-F238E27FC236}">
                  <a16:creationId xmlns:a16="http://schemas.microsoft.com/office/drawing/2014/main" id="{AA978E6A-42A1-4A40-B210-D33EEAB7F662}"/>
                </a:ext>
              </a:extLst>
            </p:cNvPr>
            <p:cNvSpPr/>
            <p:nvPr/>
          </p:nvSpPr>
          <p:spPr bwMode="auto">
            <a:xfrm>
              <a:off x="5900062" y="3908358"/>
              <a:ext cx="448355" cy="404309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30" name="ExtraShape31">
              <a:extLst>
                <a:ext uri="{FF2B5EF4-FFF2-40B4-BE49-F238E27FC236}">
                  <a16:creationId xmlns:a16="http://schemas.microsoft.com/office/drawing/2014/main" id="{078ABFE1-997D-4987-AE36-2860E696DB0C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93" y="5188062"/>
              <a:ext cx="2173681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stomText1">
              <a:extLst>
                <a:ext uri="{FF2B5EF4-FFF2-40B4-BE49-F238E27FC236}">
                  <a16:creationId xmlns:a16="http://schemas.microsoft.com/office/drawing/2014/main" id="{867539BD-44FD-41E7-8A21-AAA03C3246E7}"/>
                </a:ext>
              </a:extLst>
            </p:cNvPr>
            <p:cNvSpPr/>
            <p:nvPr/>
          </p:nvSpPr>
          <p:spPr>
            <a:xfrm>
              <a:off x="5033493" y="5242229"/>
              <a:ext cx="2173683" cy="45221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32" name="CustomText2">
              <a:extLst>
                <a:ext uri="{FF2B5EF4-FFF2-40B4-BE49-F238E27FC236}">
                  <a16:creationId xmlns:a16="http://schemas.microsoft.com/office/drawing/2014/main" id="{D7CBCCA5-35EC-4A62-AF27-C2DDEB8BDD85}"/>
                </a:ext>
              </a:extLst>
            </p:cNvPr>
            <p:cNvSpPr/>
            <p:nvPr/>
          </p:nvSpPr>
          <p:spPr>
            <a:xfrm>
              <a:off x="5033493" y="4655317"/>
              <a:ext cx="2173683" cy="532746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07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/>
        </p:nvSpPr>
        <p:spPr>
          <a:xfrm>
            <a:off x="8445709" y="1"/>
            <a:ext cx="3746294" cy="6858002"/>
          </a:xfrm>
          <a:custGeom>
            <a:avLst/>
            <a:gdLst>
              <a:gd name="connsiteX0" fmla="*/ 531134 w 3746294"/>
              <a:gd name="connsiteY0" fmla="*/ 0 h 6858002"/>
              <a:gd name="connsiteX1" fmla="*/ 3746294 w 3746294"/>
              <a:gd name="connsiteY1" fmla="*/ 0 h 6858002"/>
              <a:gd name="connsiteX2" fmla="*/ 3746294 w 3746294"/>
              <a:gd name="connsiteY2" fmla="*/ 6858002 h 6858002"/>
              <a:gd name="connsiteX3" fmla="*/ 53671 w 3746294"/>
              <a:gd name="connsiteY3" fmla="*/ 6858002 h 6858002"/>
              <a:gd name="connsiteX4" fmla="*/ 14460 w 3746294"/>
              <a:gd name="connsiteY4" fmla="*/ 6073972 h 6858002"/>
              <a:gd name="connsiteX5" fmla="*/ 0 w 3746294"/>
              <a:gd name="connsiteY5" fmla="*/ 5205502 h 6858002"/>
              <a:gd name="connsiteX6" fmla="*/ 443015 w 3746294"/>
              <a:gd name="connsiteY6" fmla="*/ 43682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6294" h="6858002">
                <a:moveTo>
                  <a:pt x="531134" y="0"/>
                </a:moveTo>
                <a:lnTo>
                  <a:pt x="3746294" y="0"/>
                </a:lnTo>
                <a:lnTo>
                  <a:pt x="3746294" y="6858002"/>
                </a:lnTo>
                <a:lnTo>
                  <a:pt x="53671" y="6858002"/>
                </a:lnTo>
                <a:lnTo>
                  <a:pt x="14460" y="6073972"/>
                </a:lnTo>
                <a:cubicBezTo>
                  <a:pt x="4845" y="5785603"/>
                  <a:pt x="0" y="5496090"/>
                  <a:pt x="0" y="5205502"/>
                </a:cubicBezTo>
                <a:cubicBezTo>
                  <a:pt x="0" y="3578212"/>
                  <a:pt x="151915" y="1984621"/>
                  <a:pt x="443015" y="436823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>
            <a:off x="6458861" y="0"/>
            <a:ext cx="5733141" cy="6858003"/>
          </a:xfrm>
          <a:custGeom>
            <a:avLst/>
            <a:gdLst>
              <a:gd name="connsiteX0" fmla="*/ 3740285 w 5733141"/>
              <a:gd name="connsiteY0" fmla="*/ 0 h 6858003"/>
              <a:gd name="connsiteX1" fmla="*/ 5733141 w 5733141"/>
              <a:gd name="connsiteY1" fmla="*/ 0 h 6858003"/>
              <a:gd name="connsiteX2" fmla="*/ 5733141 w 5733141"/>
              <a:gd name="connsiteY2" fmla="*/ 6858003 h 6858003"/>
              <a:gd name="connsiteX3" fmla="*/ 0 w 5733141"/>
              <a:gd name="connsiteY3" fmla="*/ 6858003 h 6858003"/>
              <a:gd name="connsiteX4" fmla="*/ 56714 w 5733141"/>
              <a:gd name="connsiteY4" fmla="*/ 6652227 h 6858003"/>
              <a:gd name="connsiteX5" fmla="*/ 3392174 w 5733141"/>
              <a:gd name="connsiteY5" fmla="*/ 401114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3141" h="6858003">
                <a:moveTo>
                  <a:pt x="3740285" y="0"/>
                </a:moveTo>
                <a:lnTo>
                  <a:pt x="5733141" y="0"/>
                </a:lnTo>
                <a:lnTo>
                  <a:pt x="5733141" y="6858003"/>
                </a:lnTo>
                <a:lnTo>
                  <a:pt x="0" y="6858003"/>
                </a:lnTo>
                <a:lnTo>
                  <a:pt x="56714" y="6652227"/>
                </a:lnTo>
                <a:cubicBezTo>
                  <a:pt x="731957" y="4329682"/>
                  <a:pt x="1880967" y="2208787"/>
                  <a:pt x="3392174" y="401114"/>
                </a:cubicBezTo>
                <a:close/>
              </a:path>
            </a:pathLst>
          </a:custGeom>
          <a:solidFill>
            <a:srgbClr val="3D29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/>
        </p:nvSpPr>
        <p:spPr>
          <a:xfrm>
            <a:off x="6910471" y="0"/>
            <a:ext cx="5281532" cy="6858002"/>
          </a:xfrm>
          <a:custGeom>
            <a:avLst/>
            <a:gdLst>
              <a:gd name="connsiteX0" fmla="*/ 3312399 w 5281532"/>
              <a:gd name="connsiteY0" fmla="*/ 0 h 6858002"/>
              <a:gd name="connsiteX1" fmla="*/ 5281532 w 5281532"/>
              <a:gd name="connsiteY1" fmla="*/ 0 h 6858002"/>
              <a:gd name="connsiteX2" fmla="*/ 5281532 w 5281532"/>
              <a:gd name="connsiteY2" fmla="*/ 6858002 h 6858002"/>
              <a:gd name="connsiteX3" fmla="*/ 0 w 5281532"/>
              <a:gd name="connsiteY3" fmla="*/ 6858002 h 6858002"/>
              <a:gd name="connsiteX4" fmla="*/ 165623 w 5281532"/>
              <a:gd name="connsiteY4" fmla="*/ 6183752 h 6858002"/>
              <a:gd name="connsiteX5" fmla="*/ 3164517 w 5281532"/>
              <a:gd name="connsiteY5" fmla="*/ 18428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532" h="6858002">
                <a:moveTo>
                  <a:pt x="3312399" y="0"/>
                </a:moveTo>
                <a:lnTo>
                  <a:pt x="5281532" y="0"/>
                </a:lnTo>
                <a:lnTo>
                  <a:pt x="5281532" y="6858002"/>
                </a:lnTo>
                <a:lnTo>
                  <a:pt x="0" y="6858002"/>
                </a:lnTo>
                <a:lnTo>
                  <a:pt x="165623" y="6183752"/>
                </a:lnTo>
                <a:cubicBezTo>
                  <a:pt x="770339" y="3976388"/>
                  <a:pt x="1801301" y="1945236"/>
                  <a:pt x="3164517" y="184287"/>
                </a:cubicBezTo>
                <a:close/>
              </a:path>
            </a:pathLst>
          </a:custGeom>
          <a:solidFill>
            <a:srgbClr val="96665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7392989" y="0"/>
            <a:ext cx="4799012" cy="6858003"/>
          </a:xfrm>
          <a:custGeom>
            <a:avLst/>
            <a:gdLst>
              <a:gd name="connsiteX0" fmla="*/ 2916062 w 4799012"/>
              <a:gd name="connsiteY0" fmla="*/ 0 h 6858003"/>
              <a:gd name="connsiteX1" fmla="*/ 4799012 w 4799012"/>
              <a:gd name="connsiteY1" fmla="*/ 0 h 6858003"/>
              <a:gd name="connsiteX2" fmla="*/ 4799012 w 4799012"/>
              <a:gd name="connsiteY2" fmla="*/ 6858003 h 6858003"/>
              <a:gd name="connsiteX3" fmla="*/ 0 w 4799012"/>
              <a:gd name="connsiteY3" fmla="*/ 6858003 h 6858003"/>
              <a:gd name="connsiteX4" fmla="*/ 54304 w 4799012"/>
              <a:gd name="connsiteY4" fmla="*/ 6553917 h 6858003"/>
              <a:gd name="connsiteX5" fmla="*/ 2775169 w 4799012"/>
              <a:gd name="connsiteY5" fmla="*/ 19563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9012" h="6858003">
                <a:moveTo>
                  <a:pt x="2916062" y="0"/>
                </a:moveTo>
                <a:lnTo>
                  <a:pt x="4799012" y="0"/>
                </a:lnTo>
                <a:lnTo>
                  <a:pt x="4799012" y="6858003"/>
                </a:lnTo>
                <a:lnTo>
                  <a:pt x="0" y="6858003"/>
                </a:lnTo>
                <a:lnTo>
                  <a:pt x="54304" y="6553917"/>
                </a:lnTo>
                <a:cubicBezTo>
                  <a:pt x="529642" y="4231002"/>
                  <a:pt x="1470508" y="2077662"/>
                  <a:pt x="2775169" y="195633"/>
                </a:cubicBezTo>
                <a:close/>
              </a:path>
            </a:pathLst>
          </a:custGeom>
          <a:solidFill>
            <a:srgbClr val="A778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914129" y="3"/>
            <a:ext cx="4277872" cy="6857998"/>
          </a:xfrm>
          <a:custGeom>
            <a:avLst/>
            <a:gdLst>
              <a:gd name="connsiteX0" fmla="*/ 2405574 w 4277872"/>
              <a:gd name="connsiteY0" fmla="*/ 0 h 6857998"/>
              <a:gd name="connsiteX1" fmla="*/ 4277872 w 4277872"/>
              <a:gd name="connsiteY1" fmla="*/ 0 h 6857998"/>
              <a:gd name="connsiteX2" fmla="*/ 4277872 w 4277872"/>
              <a:gd name="connsiteY2" fmla="*/ 6857998 h 6857998"/>
              <a:gd name="connsiteX3" fmla="*/ 0 w 4277872"/>
              <a:gd name="connsiteY3" fmla="*/ 6857998 h 6857998"/>
              <a:gd name="connsiteX4" fmla="*/ 71902 w 4277872"/>
              <a:gd name="connsiteY4" fmla="*/ 6379813 h 6857998"/>
              <a:gd name="connsiteX5" fmla="*/ 2281820 w 4277872"/>
              <a:gd name="connsiteY5" fmla="*/ 209325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72" h="6857998">
                <a:moveTo>
                  <a:pt x="2405574" y="0"/>
                </a:moveTo>
                <a:lnTo>
                  <a:pt x="4277872" y="0"/>
                </a:lnTo>
                <a:lnTo>
                  <a:pt x="4277872" y="6857998"/>
                </a:lnTo>
                <a:lnTo>
                  <a:pt x="0" y="6857998"/>
                </a:lnTo>
                <a:lnTo>
                  <a:pt x="71902" y="6379813"/>
                </a:lnTo>
                <a:cubicBezTo>
                  <a:pt x="442255" y="4166176"/>
                  <a:pt x="1203333" y="2084907"/>
                  <a:pt x="2281820" y="20932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3223" r="-645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8" r="30038"/>
          <a:stretch>
            <a:fillRect/>
          </a:stretch>
        </p:blipFill>
        <p:spPr/>
      </p:pic>
      <p:cxnSp>
        <p:nvCxnSpPr>
          <p:cNvPr id="4" name="直接连接符 3"/>
          <p:cNvCxnSpPr/>
          <p:nvPr/>
        </p:nvCxnSpPr>
        <p:spPr>
          <a:xfrm>
            <a:off x="1330805" y="4182894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4740" y="744061"/>
            <a:ext cx="18982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第一章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The first chapter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标题 4">
            <a:extLst>
              <a:ext uri="{FF2B5EF4-FFF2-40B4-BE49-F238E27FC236}">
                <a16:creationId xmlns:a16="http://schemas.microsoft.com/office/drawing/2014/main" id="{4EF817AB-B169-48D4-A3ED-F29691D6DBC3}"/>
              </a:ext>
            </a:extLst>
          </p:cNvPr>
          <p:cNvSpPr txBox="1">
            <a:spLocks/>
          </p:cNvSpPr>
          <p:nvPr/>
        </p:nvSpPr>
        <p:spPr>
          <a:xfrm>
            <a:off x="1330805" y="3744068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628DB5E0-2B55-4420-829A-C849836B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21" y="463941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C3D823-BB63-4857-8305-D86898129541}"/>
              </a:ext>
            </a:extLst>
          </p:cNvPr>
          <p:cNvSpPr txBox="1"/>
          <p:nvPr/>
        </p:nvSpPr>
        <p:spPr>
          <a:xfrm>
            <a:off x="1448602" y="317457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3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33" name="90ca7c38-c2ba-4da9-87de-5276ebbf9c6a" descr="lAgAAB+LCAAAAAAABADdVE1TwjAQ/S9Rb5VJg1DoDRQcDn6MMHpwOEQa2jhtyqSpg8P0v5vQprQQEW7CLd19u/ve7nZX4FJ8LwhwwTjCXNxR7HMcjQSJgAVGHnBZGoYW6FPmUebf8zhdJMB9X5VhVc8bFcErDlOiYhkVFIf5p7uD17AHymiURgUMNqA04WXFZMPcSD0vJFXYiAnCv8oKtrKt32PBZYFhzCMsZMEVzK5A4QKuc9OAmQr2yFIGWWCS09J8CnqqAUadyqFk9rzPNBERYWIT9Ixl64hkZdC7G7dBl3TQdj+uu4aOIAeuNRSZxwFekEeZSvEtOqBMNpiW6mpsZWH5qOnOrF8JT8jySIkqoirONI+99FWCKvuCgon31MC8XMXbOIz536uoYTv+p/mczsgLmcmyGvTifwC31WnDJpKD6fM0CSTyYjgcwHa/1QWatJ2ZtkxnOXTLtvCHdH8dUm2/VJEQ0ZttVOT/T27vc+oHgpEkKcya/lH7pXnWRpQb94/opK4FOuNrgU76WqD/fC2cFux02qh2LZxBt+kg47VAZ3kt0MHXYpr9AFNuPjGUCAAA">
            <a:extLst>
              <a:ext uri="{FF2B5EF4-FFF2-40B4-BE49-F238E27FC236}">
                <a16:creationId xmlns:a16="http://schemas.microsoft.com/office/drawing/2014/main" id="{62DE5941-EA3A-4E5B-89A5-EDCD3F741F2F}"/>
              </a:ext>
            </a:extLst>
          </p:cNvPr>
          <p:cNvGrpSpPr>
            <a:grpSpLocks noChangeAspect="1"/>
          </p:cNvGrpSpPr>
          <p:nvPr/>
        </p:nvGrpSpPr>
        <p:grpSpPr>
          <a:xfrm>
            <a:off x="1926031" y="1602800"/>
            <a:ext cx="8338348" cy="4338200"/>
            <a:chOff x="1996778" y="1528011"/>
            <a:chExt cx="8338348" cy="4338200"/>
          </a:xfrm>
        </p:grpSpPr>
        <p:sp>
          <p:nvSpPr>
            <p:cNvPr id="34" name="AreaShape">
              <a:extLst>
                <a:ext uri="{FF2B5EF4-FFF2-40B4-BE49-F238E27FC236}">
                  <a16:creationId xmlns:a16="http://schemas.microsoft.com/office/drawing/2014/main" id="{6B1EF894-D8EF-4462-981F-9EC6CB402A55}"/>
                </a:ext>
              </a:extLst>
            </p:cNvPr>
            <p:cNvSpPr/>
            <p:nvPr/>
          </p:nvSpPr>
          <p:spPr>
            <a:xfrm>
              <a:off x="1996778" y="1528011"/>
              <a:ext cx="8338348" cy="43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ValueText1">
              <a:extLst>
                <a:ext uri="{FF2B5EF4-FFF2-40B4-BE49-F238E27FC236}">
                  <a16:creationId xmlns:a16="http://schemas.microsoft.com/office/drawing/2014/main" id="{F08E66F3-E6B1-4CB7-80AD-AD08557666A3}"/>
                </a:ext>
              </a:extLst>
            </p:cNvPr>
            <p:cNvSpPr txBox="1"/>
            <p:nvPr/>
          </p:nvSpPr>
          <p:spPr>
            <a:xfrm>
              <a:off x="2954205" y="2755638"/>
              <a:ext cx="759413" cy="371889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400">
                  <a:latin typeface="Impact" panose="020B0806030902050204" pitchFamily="34" charset="0"/>
                </a:rPr>
                <a:t>74%</a:t>
              </a:r>
              <a:endParaRPr lang="en-US" sz="1400" dirty="0">
                <a:latin typeface="Impact" panose="020B0806030902050204" pitchFamily="34" charset="0"/>
              </a:endParaRPr>
            </a:p>
          </p:txBody>
        </p:sp>
        <p:sp>
          <p:nvSpPr>
            <p:cNvPr id="36" name="ValueText2">
              <a:extLst>
                <a:ext uri="{FF2B5EF4-FFF2-40B4-BE49-F238E27FC236}">
                  <a16:creationId xmlns:a16="http://schemas.microsoft.com/office/drawing/2014/main" id="{61D3399A-F1C8-4302-BD7E-8F434623D7D6}"/>
                </a:ext>
              </a:extLst>
            </p:cNvPr>
            <p:cNvSpPr txBox="1"/>
            <p:nvPr/>
          </p:nvSpPr>
          <p:spPr>
            <a:xfrm>
              <a:off x="8553181" y="2755638"/>
              <a:ext cx="759413" cy="371889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400">
                  <a:latin typeface="Impact" panose="020B0806030902050204" pitchFamily="34" charset="0"/>
                </a:rPr>
                <a:t>74%</a:t>
              </a:r>
              <a:endParaRPr lang="en-US" sz="1400" dirty="0">
                <a:latin typeface="Impact" panose="020B0806030902050204" pitchFamily="34" charset="0"/>
              </a:endParaRPr>
            </a:p>
          </p:txBody>
        </p:sp>
        <p:sp>
          <p:nvSpPr>
            <p:cNvPr id="37" name="CustomText1">
              <a:extLst>
                <a:ext uri="{FF2B5EF4-FFF2-40B4-BE49-F238E27FC236}">
                  <a16:creationId xmlns:a16="http://schemas.microsoft.com/office/drawing/2014/main" id="{01F1E7C7-A9FE-447A-AD54-CC9097E37E3A}"/>
                </a:ext>
              </a:extLst>
            </p:cNvPr>
            <p:cNvSpPr txBox="1"/>
            <p:nvPr/>
          </p:nvSpPr>
          <p:spPr>
            <a:xfrm>
              <a:off x="2367508" y="3343423"/>
              <a:ext cx="1424828" cy="423612"/>
            </a:xfrm>
            <a:prstGeom prst="rect">
              <a:avLst/>
            </a:prstGeom>
            <a:noFill/>
          </p:spPr>
          <p:txBody>
            <a:bodyPr wrap="none" tIns="46800" bIns="46800" rtlCol="0" anchor="b">
              <a:noAutofit/>
            </a:bodyPr>
            <a:lstStyle/>
            <a:p>
              <a:pPr algn="r"/>
              <a:r>
                <a:rPr lang="en-US" altLang="zh-CN" sz="2000" dirty="0"/>
                <a:t>Text here</a:t>
              </a:r>
              <a:endParaRPr lang="zh-CN" altLang="en-US" sz="2000" dirty="0"/>
            </a:p>
          </p:txBody>
        </p:sp>
        <p:sp>
          <p:nvSpPr>
            <p:cNvPr id="38" name="CustomText1">
              <a:extLst>
                <a:ext uri="{FF2B5EF4-FFF2-40B4-BE49-F238E27FC236}">
                  <a16:creationId xmlns:a16="http://schemas.microsoft.com/office/drawing/2014/main" id="{249381D7-FF6E-45C7-919E-096E350A57D0}"/>
                </a:ext>
              </a:extLst>
            </p:cNvPr>
            <p:cNvSpPr txBox="1"/>
            <p:nvPr/>
          </p:nvSpPr>
          <p:spPr>
            <a:xfrm>
              <a:off x="8407423" y="3343423"/>
              <a:ext cx="1787799" cy="423612"/>
            </a:xfrm>
            <a:prstGeom prst="rect">
              <a:avLst/>
            </a:prstGeom>
            <a:noFill/>
          </p:spPr>
          <p:txBody>
            <a:bodyPr wrap="none" tIns="46800" bIns="46800" rtlCol="0" anchor="b">
              <a:noAutofit/>
            </a:bodyPr>
            <a:lstStyle/>
            <a:p>
              <a:r>
                <a:rPr lang="en-US" altLang="zh-CN" sz="2000" dirty="0"/>
                <a:t>Text here</a:t>
              </a:r>
              <a:endParaRPr lang="zh-CN" altLang="en-US" sz="2000" dirty="0"/>
            </a:p>
          </p:txBody>
        </p:sp>
        <p:cxnSp>
          <p:nvCxnSpPr>
            <p:cNvPr id="39" name="ExtraShape31">
              <a:extLst>
                <a:ext uri="{FF2B5EF4-FFF2-40B4-BE49-F238E27FC236}">
                  <a16:creationId xmlns:a16="http://schemas.microsoft.com/office/drawing/2014/main" id="{8A985E0B-BF0A-4FC4-8D4E-85E0C25465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1774" y="5185270"/>
              <a:ext cx="2328830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Text2">
              <a:extLst>
                <a:ext uri="{FF2B5EF4-FFF2-40B4-BE49-F238E27FC236}">
                  <a16:creationId xmlns:a16="http://schemas.microsoft.com/office/drawing/2014/main" id="{6A47C635-31C6-4C79-83DE-7E5C0D434317}"/>
                </a:ext>
              </a:extLst>
            </p:cNvPr>
            <p:cNvSpPr/>
            <p:nvPr/>
          </p:nvSpPr>
          <p:spPr>
            <a:xfrm>
              <a:off x="4981774" y="5224571"/>
              <a:ext cx="2328830" cy="339218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1" name="CustomText2">
              <a:extLst>
                <a:ext uri="{FF2B5EF4-FFF2-40B4-BE49-F238E27FC236}">
                  <a16:creationId xmlns:a16="http://schemas.microsoft.com/office/drawing/2014/main" id="{41241552-8A07-44CF-846B-459FEA632E94}"/>
                </a:ext>
              </a:extLst>
            </p:cNvPr>
            <p:cNvSpPr/>
            <p:nvPr/>
          </p:nvSpPr>
          <p:spPr>
            <a:xfrm>
              <a:off x="4981774" y="4764535"/>
              <a:ext cx="2328830" cy="460036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  <p:cxnSp>
          <p:nvCxnSpPr>
            <p:cNvPr id="42" name="ExtraShape31">
              <a:extLst>
                <a:ext uri="{FF2B5EF4-FFF2-40B4-BE49-F238E27FC236}">
                  <a16:creationId xmlns:a16="http://schemas.microsoft.com/office/drawing/2014/main" id="{D1F8F2A3-0A9F-49AC-ADDA-3344637C51C1}"/>
                </a:ext>
              </a:extLst>
            </p:cNvPr>
            <p:cNvCxnSpPr>
              <a:cxnSpLocks/>
            </p:cNvCxnSpPr>
            <p:nvPr/>
          </p:nvCxnSpPr>
          <p:spPr>
            <a:xfrm>
              <a:off x="8514491" y="3306099"/>
              <a:ext cx="1521558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xtraShape31">
              <a:extLst>
                <a:ext uri="{FF2B5EF4-FFF2-40B4-BE49-F238E27FC236}">
                  <a16:creationId xmlns:a16="http://schemas.microsoft.com/office/drawing/2014/main" id="{1D4C7DE3-8D38-45ED-8791-9C0D8078E4FA}"/>
                </a:ext>
              </a:extLst>
            </p:cNvPr>
            <p:cNvCxnSpPr>
              <a:cxnSpLocks/>
            </p:cNvCxnSpPr>
            <p:nvPr/>
          </p:nvCxnSpPr>
          <p:spPr>
            <a:xfrm>
              <a:off x="2192060" y="3306099"/>
              <a:ext cx="1521558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ValueShape1">
              <a:extLst>
                <a:ext uri="{FF2B5EF4-FFF2-40B4-BE49-F238E27FC236}">
                  <a16:creationId xmlns:a16="http://schemas.microsoft.com/office/drawing/2014/main" id="{BB53E6C5-F164-482C-BC45-82B38BA94183}"/>
                </a:ext>
              </a:extLst>
            </p:cNvPr>
            <p:cNvSpPr/>
            <p:nvPr/>
          </p:nvSpPr>
          <p:spPr>
            <a:xfrm>
              <a:off x="4407785" y="2034538"/>
              <a:ext cx="2103973" cy="2103973"/>
            </a:xfrm>
            <a:prstGeom prst="arc">
              <a:avLst>
                <a:gd name="adj1" fmla="val 16200000"/>
                <a:gd name="adj2" fmla="val 10584000"/>
              </a:avLst>
            </a:prstGeom>
            <a:noFill/>
            <a:ln w="381000" cap="rnd">
              <a:solidFill>
                <a:srgbClr val="E06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ValueShape2">
              <a:extLst>
                <a:ext uri="{FF2B5EF4-FFF2-40B4-BE49-F238E27FC236}">
                  <a16:creationId xmlns:a16="http://schemas.microsoft.com/office/drawing/2014/main" id="{E0DF77BC-B313-47E2-ACD1-7CEDD9C57C45}"/>
                </a:ext>
              </a:extLst>
            </p:cNvPr>
            <p:cNvSpPr/>
            <p:nvPr/>
          </p:nvSpPr>
          <p:spPr>
            <a:xfrm flipH="1">
              <a:off x="5865386" y="2034538"/>
              <a:ext cx="2103973" cy="2103973"/>
            </a:xfrm>
            <a:prstGeom prst="arc">
              <a:avLst>
                <a:gd name="adj1" fmla="val 16200000"/>
                <a:gd name="adj2" fmla="val 10584000"/>
              </a:avLst>
            </a:prstGeom>
            <a:noFill/>
            <a:ln w="381000" cap="rnd">
              <a:solidFill>
                <a:srgbClr val="7E9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50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5" name="83943533-02ec-424e-a2f7-e21ba11e06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399" y="1130300"/>
            <a:ext cx="10858501" cy="5003800"/>
            <a:chOff x="660399" y="1130300"/>
            <a:chExt cx="10858501" cy="5003800"/>
          </a:xfrm>
        </p:grpSpPr>
        <p:grpSp>
          <p:nvGrpSpPr>
            <p:cNvPr id="6" name="îṩ1íḍé"/>
            <p:cNvGrpSpPr/>
            <p:nvPr/>
          </p:nvGrpSpPr>
          <p:grpSpPr>
            <a:xfrm>
              <a:off x="4036815" y="1549400"/>
              <a:ext cx="4118370" cy="4165600"/>
              <a:chOff x="3916000" y="1427200"/>
              <a:chExt cx="4360000" cy="4410000"/>
            </a:xfrm>
          </p:grpSpPr>
          <p:sp>
            <p:nvSpPr>
              <p:cNvPr id="30" name="ïś1îḑe"/>
              <p:cNvSpPr/>
              <p:nvPr/>
            </p:nvSpPr>
            <p:spPr bwMode="auto">
              <a:xfrm rot="4244657">
                <a:off x="4229195" y="1578341"/>
                <a:ext cx="3880032" cy="4213578"/>
              </a:xfrm>
              <a:custGeom>
                <a:avLst/>
                <a:gdLst>
                  <a:gd name="T0" fmla="*/ 661 w 1707"/>
                  <a:gd name="T1" fmla="*/ 275 h 1851"/>
                  <a:gd name="T2" fmla="*/ 1615 w 1707"/>
                  <a:gd name="T3" fmla="*/ 692 h 1851"/>
                  <a:gd name="T4" fmla="*/ 1635 w 1707"/>
                  <a:gd name="T5" fmla="*/ 870 h 1851"/>
                  <a:gd name="T6" fmla="*/ 1655 w 1707"/>
                  <a:gd name="T7" fmla="*/ 1048 h 1851"/>
                  <a:gd name="T8" fmla="*/ 817 w 1707"/>
                  <a:gd name="T9" fmla="*/ 1666 h 1851"/>
                  <a:gd name="T10" fmla="*/ 653 w 1707"/>
                  <a:gd name="T11" fmla="*/ 1594 h 1851"/>
                  <a:gd name="T12" fmla="*/ 489 w 1707"/>
                  <a:gd name="T13" fmla="*/ 1522 h 1851"/>
                  <a:gd name="T14" fmla="*/ 373 w 1707"/>
                  <a:gd name="T15" fmla="*/ 487 h 1851"/>
                  <a:gd name="T16" fmla="*/ 517 w 1707"/>
                  <a:gd name="T17" fmla="*/ 381 h 1851"/>
                  <a:gd name="T18" fmla="*/ 661 w 1707"/>
                  <a:gd name="T19" fmla="*/ 275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7" h="1851">
                    <a:moveTo>
                      <a:pt x="661" y="275"/>
                    </a:moveTo>
                    <a:cubicBezTo>
                      <a:pt x="1034" y="0"/>
                      <a:pt x="1564" y="232"/>
                      <a:pt x="1615" y="692"/>
                    </a:cubicBezTo>
                    <a:cubicBezTo>
                      <a:pt x="1635" y="870"/>
                      <a:pt x="1635" y="870"/>
                      <a:pt x="1635" y="870"/>
                    </a:cubicBezTo>
                    <a:cubicBezTo>
                      <a:pt x="1655" y="1048"/>
                      <a:pt x="1655" y="1048"/>
                      <a:pt x="1655" y="1048"/>
                    </a:cubicBezTo>
                    <a:cubicBezTo>
                      <a:pt x="1707" y="1508"/>
                      <a:pt x="1241" y="1851"/>
                      <a:pt x="817" y="1666"/>
                    </a:cubicBezTo>
                    <a:cubicBezTo>
                      <a:pt x="653" y="1594"/>
                      <a:pt x="653" y="1594"/>
                      <a:pt x="653" y="1594"/>
                    </a:cubicBezTo>
                    <a:cubicBezTo>
                      <a:pt x="489" y="1522"/>
                      <a:pt x="489" y="1522"/>
                      <a:pt x="489" y="1522"/>
                    </a:cubicBezTo>
                    <a:cubicBezTo>
                      <a:pt x="64" y="1337"/>
                      <a:pt x="0" y="762"/>
                      <a:pt x="373" y="487"/>
                    </a:cubicBezTo>
                    <a:cubicBezTo>
                      <a:pt x="517" y="381"/>
                      <a:pt x="517" y="381"/>
                      <a:pt x="517" y="381"/>
                    </a:cubicBezTo>
                    <a:lnTo>
                      <a:pt x="661" y="2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" name="îṣḷïḓé"/>
              <p:cNvGrpSpPr/>
              <p:nvPr/>
            </p:nvGrpSpPr>
            <p:grpSpPr>
              <a:xfrm>
                <a:off x="3916000" y="1427200"/>
                <a:ext cx="4088947" cy="4410000"/>
                <a:chOff x="3916000" y="1427200"/>
                <a:chExt cx="4088947" cy="4410000"/>
              </a:xfrm>
            </p:grpSpPr>
            <p:sp>
              <p:nvSpPr>
                <p:cNvPr id="32" name="iśḷïḍè"/>
                <p:cNvSpPr/>
                <p:nvPr/>
              </p:nvSpPr>
              <p:spPr bwMode="auto">
                <a:xfrm>
                  <a:off x="3916000" y="1427200"/>
                  <a:ext cx="4060904" cy="4410000"/>
                </a:xfrm>
                <a:custGeom>
                  <a:avLst/>
                  <a:gdLst>
                    <a:gd name="T0" fmla="*/ 661 w 1707"/>
                    <a:gd name="T1" fmla="*/ 275 h 1851"/>
                    <a:gd name="T2" fmla="*/ 1615 w 1707"/>
                    <a:gd name="T3" fmla="*/ 692 h 1851"/>
                    <a:gd name="T4" fmla="*/ 1635 w 1707"/>
                    <a:gd name="T5" fmla="*/ 870 h 1851"/>
                    <a:gd name="T6" fmla="*/ 1655 w 1707"/>
                    <a:gd name="T7" fmla="*/ 1048 h 1851"/>
                    <a:gd name="T8" fmla="*/ 817 w 1707"/>
                    <a:gd name="T9" fmla="*/ 1666 h 1851"/>
                    <a:gd name="T10" fmla="*/ 653 w 1707"/>
                    <a:gd name="T11" fmla="*/ 1594 h 1851"/>
                    <a:gd name="T12" fmla="*/ 489 w 1707"/>
                    <a:gd name="T13" fmla="*/ 1522 h 1851"/>
                    <a:gd name="T14" fmla="*/ 373 w 1707"/>
                    <a:gd name="T15" fmla="*/ 487 h 1851"/>
                    <a:gd name="T16" fmla="*/ 517 w 1707"/>
                    <a:gd name="T17" fmla="*/ 381 h 1851"/>
                    <a:gd name="T18" fmla="*/ 661 w 1707"/>
                    <a:gd name="T19" fmla="*/ 275 h 1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07" h="1851">
                      <a:moveTo>
                        <a:pt x="661" y="275"/>
                      </a:moveTo>
                      <a:cubicBezTo>
                        <a:pt x="1034" y="0"/>
                        <a:pt x="1564" y="232"/>
                        <a:pt x="1615" y="692"/>
                      </a:cubicBezTo>
                      <a:cubicBezTo>
                        <a:pt x="1635" y="870"/>
                        <a:pt x="1635" y="870"/>
                        <a:pt x="1635" y="870"/>
                      </a:cubicBezTo>
                      <a:cubicBezTo>
                        <a:pt x="1655" y="1048"/>
                        <a:pt x="1655" y="1048"/>
                        <a:pt x="1655" y="1048"/>
                      </a:cubicBezTo>
                      <a:cubicBezTo>
                        <a:pt x="1707" y="1508"/>
                        <a:pt x="1241" y="1851"/>
                        <a:pt x="817" y="1666"/>
                      </a:cubicBezTo>
                      <a:cubicBezTo>
                        <a:pt x="653" y="1594"/>
                        <a:pt x="653" y="1594"/>
                        <a:pt x="653" y="1594"/>
                      </a:cubicBezTo>
                      <a:cubicBezTo>
                        <a:pt x="489" y="1522"/>
                        <a:pt x="489" y="1522"/>
                        <a:pt x="489" y="1522"/>
                      </a:cubicBezTo>
                      <a:cubicBezTo>
                        <a:pt x="64" y="1337"/>
                        <a:pt x="0" y="762"/>
                        <a:pt x="373" y="487"/>
                      </a:cubicBezTo>
                      <a:cubicBezTo>
                        <a:pt x="517" y="381"/>
                        <a:pt x="517" y="381"/>
                        <a:pt x="517" y="381"/>
                      </a:cubicBezTo>
                      <a:lnTo>
                        <a:pt x="661" y="27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id-ID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is1ïḑé"/>
                <p:cNvSpPr/>
                <p:nvPr/>
              </p:nvSpPr>
              <p:spPr bwMode="auto">
                <a:xfrm>
                  <a:off x="4208984" y="1617025"/>
                  <a:ext cx="3795963" cy="3626091"/>
                </a:xfrm>
                <a:custGeom>
                  <a:avLst/>
                  <a:gdLst>
                    <a:gd name="connsiteX0" fmla="*/ 1898462 w 3795963"/>
                    <a:gd name="connsiteY0" fmla="*/ 0 h 3626091"/>
                    <a:gd name="connsiteX1" fmla="*/ 2576443 w 3795963"/>
                    <a:gd name="connsiteY1" fmla="*/ 298451 h 3626091"/>
                    <a:gd name="connsiteX2" fmla="*/ 3749231 w 3795963"/>
                    <a:gd name="connsiteY2" fmla="*/ 2326246 h 3626091"/>
                    <a:gd name="connsiteX3" fmla="*/ 3751610 w 3795963"/>
                    <a:gd name="connsiteY3" fmla="*/ 2338160 h 3626091"/>
                    <a:gd name="connsiteX4" fmla="*/ 3140237 w 3795963"/>
                    <a:gd name="connsiteY4" fmla="*/ 3498603 h 3626091"/>
                    <a:gd name="connsiteX5" fmla="*/ 3137859 w 3795963"/>
                    <a:gd name="connsiteY5" fmla="*/ 3503368 h 3626091"/>
                    <a:gd name="connsiteX6" fmla="*/ 689991 w 3795963"/>
                    <a:gd name="connsiteY6" fmla="*/ 3512900 h 3626091"/>
                    <a:gd name="connsiteX7" fmla="*/ 687613 w 3795963"/>
                    <a:gd name="connsiteY7" fmla="*/ 3505751 h 3626091"/>
                    <a:gd name="connsiteX8" fmla="*/ 42936 w 3795963"/>
                    <a:gd name="connsiteY8" fmla="*/ 2338160 h 3626091"/>
                    <a:gd name="connsiteX9" fmla="*/ 1220481 w 3795963"/>
                    <a:gd name="connsiteY9" fmla="*/ 298451 h 3626091"/>
                    <a:gd name="connsiteX10" fmla="*/ 1898462 w 3795963"/>
                    <a:gd name="connsiteY10" fmla="*/ 0 h 362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5963" h="3626091">
                      <a:moveTo>
                        <a:pt x="1898462" y="0"/>
                      </a:moveTo>
                      <a:cubicBezTo>
                        <a:pt x="2147650" y="0"/>
                        <a:pt x="2396837" y="99484"/>
                        <a:pt x="2576443" y="298451"/>
                      </a:cubicBezTo>
                      <a:cubicBezTo>
                        <a:pt x="3068871" y="820292"/>
                        <a:pt x="3523237" y="1642371"/>
                        <a:pt x="3749231" y="2326246"/>
                      </a:cubicBezTo>
                      <a:cubicBezTo>
                        <a:pt x="3749231" y="2331012"/>
                        <a:pt x="3751610" y="2335778"/>
                        <a:pt x="3751610" y="2338160"/>
                      </a:cubicBezTo>
                      <a:cubicBezTo>
                        <a:pt x="3910995" y="2826642"/>
                        <a:pt x="3625529" y="3355632"/>
                        <a:pt x="3140237" y="3498603"/>
                      </a:cubicBezTo>
                      <a:cubicBezTo>
                        <a:pt x="3137859" y="3503368"/>
                        <a:pt x="3137859" y="3503368"/>
                        <a:pt x="3137859" y="3503368"/>
                      </a:cubicBezTo>
                      <a:cubicBezTo>
                        <a:pt x="2436089" y="3672550"/>
                        <a:pt x="1398898" y="3658253"/>
                        <a:pt x="689991" y="3512900"/>
                      </a:cubicBezTo>
                      <a:cubicBezTo>
                        <a:pt x="687613" y="3505751"/>
                        <a:pt x="687613" y="3505751"/>
                        <a:pt x="687613" y="3505751"/>
                      </a:cubicBezTo>
                      <a:cubicBezTo>
                        <a:pt x="183290" y="3377078"/>
                        <a:pt x="-116449" y="2838556"/>
                        <a:pt x="42936" y="2338160"/>
                      </a:cubicBezTo>
                      <a:cubicBezTo>
                        <a:pt x="268930" y="1651903"/>
                        <a:pt x="725674" y="822675"/>
                        <a:pt x="1220481" y="298451"/>
                      </a:cubicBezTo>
                      <a:cubicBezTo>
                        <a:pt x="1400087" y="99484"/>
                        <a:pt x="1649274" y="0"/>
                        <a:pt x="1898462" y="0"/>
                      </a:cubicBezTo>
                      <a:close/>
                    </a:path>
                  </a:pathLst>
                </a:custGeom>
                <a:blipFill>
                  <a:blip r:embed="rId3"/>
                  <a:srcRect/>
                  <a:stretch>
                    <a:fillRect l="-21768" r="-21609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" name="ï$lïďê"/>
            <p:cNvSpPr txBox="1"/>
            <p:nvPr/>
          </p:nvSpPr>
          <p:spPr>
            <a:xfrm>
              <a:off x="660401" y="2566230"/>
              <a:ext cx="3548584" cy="9672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</a:t>
              </a:r>
            </a:p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reading more fluent.</a:t>
              </a:r>
            </a:p>
          </p:txBody>
        </p:sp>
        <p:sp>
          <p:nvSpPr>
            <p:cNvPr id="8" name="ïṣḻide"/>
            <p:cNvSpPr txBox="1"/>
            <p:nvPr/>
          </p:nvSpPr>
          <p:spPr>
            <a:xfrm>
              <a:off x="660399" y="3533486"/>
              <a:ext cx="3548585" cy="1001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Theme color makes PPT more convenient to change.</a:t>
              </a: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Adjust the spacing to adapt to Chinese typesetting, use the reference line in PPT.</a:t>
              </a:r>
            </a:p>
          </p:txBody>
        </p:sp>
        <p:grpSp>
          <p:nvGrpSpPr>
            <p:cNvPr id="9" name="îsļïḋé"/>
            <p:cNvGrpSpPr/>
            <p:nvPr/>
          </p:nvGrpSpPr>
          <p:grpSpPr>
            <a:xfrm>
              <a:off x="8084974" y="1130300"/>
              <a:ext cx="3433926" cy="1308761"/>
              <a:chOff x="8084974" y="1130300"/>
              <a:chExt cx="3433926" cy="1308761"/>
            </a:xfrm>
          </p:grpSpPr>
          <p:grpSp>
            <p:nvGrpSpPr>
              <p:cNvPr id="24" name="ïṧḻïďè"/>
              <p:cNvGrpSpPr/>
              <p:nvPr/>
            </p:nvGrpSpPr>
            <p:grpSpPr>
              <a:xfrm>
                <a:off x="8084974" y="1266924"/>
                <a:ext cx="836894" cy="836894"/>
                <a:chOff x="7043444" y="1148015"/>
                <a:chExt cx="1297072" cy="1297072"/>
              </a:xfrm>
            </p:grpSpPr>
            <p:sp>
              <p:nvSpPr>
                <p:cNvPr id="28" name="iṩ1íḓé"/>
                <p:cNvSpPr/>
                <p:nvPr/>
              </p:nvSpPr>
              <p:spPr bwMode="auto">
                <a:xfrm>
                  <a:off x="7043444" y="1148015"/>
                  <a:ext cx="1297072" cy="129707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íslíḋe"/>
                <p:cNvSpPr/>
                <p:nvPr/>
              </p:nvSpPr>
              <p:spPr bwMode="auto">
                <a:xfrm>
                  <a:off x="7442648" y="1556431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" name="isļîḋè"/>
              <p:cNvGrpSpPr/>
              <p:nvPr/>
            </p:nvGrpSpPr>
            <p:grpSpPr>
              <a:xfrm>
                <a:off x="9131300" y="1130300"/>
                <a:ext cx="2387600" cy="1308761"/>
                <a:chOff x="673099" y="2252632"/>
                <a:chExt cx="3589337" cy="1308761"/>
              </a:xfrm>
            </p:grpSpPr>
            <p:sp>
              <p:nvSpPr>
                <p:cNvPr id="26" name="îṥḷîḋê"/>
                <p:cNvSpPr txBox="1"/>
                <p:nvPr/>
              </p:nvSpPr>
              <p:spPr bwMode="auto">
                <a:xfrm>
                  <a:off x="673099" y="2252632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27" name="ïṣḻïḍé"/>
                <p:cNvSpPr/>
                <p:nvPr/>
              </p:nvSpPr>
              <p:spPr bwMode="auto">
                <a:xfrm>
                  <a:off x="673099" y="2694438"/>
                  <a:ext cx="358933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Copy paste fonts. Choose the only option to retain text.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</p:grpSp>
        <p:grpSp>
          <p:nvGrpSpPr>
            <p:cNvPr id="10" name="îṣḻïḍê"/>
            <p:cNvGrpSpPr/>
            <p:nvPr/>
          </p:nvGrpSpPr>
          <p:grpSpPr>
            <a:xfrm>
              <a:off x="8084974" y="2977820"/>
              <a:ext cx="3433926" cy="1308761"/>
              <a:chOff x="8084974" y="1130300"/>
              <a:chExt cx="3433926" cy="1308761"/>
            </a:xfrm>
          </p:grpSpPr>
          <p:grpSp>
            <p:nvGrpSpPr>
              <p:cNvPr id="18" name="íṧḷíďe"/>
              <p:cNvGrpSpPr/>
              <p:nvPr/>
            </p:nvGrpSpPr>
            <p:grpSpPr>
              <a:xfrm>
                <a:off x="8084974" y="1266924"/>
                <a:ext cx="836894" cy="836894"/>
                <a:chOff x="7043444" y="1148015"/>
                <a:chExt cx="1297072" cy="1297072"/>
              </a:xfrm>
            </p:grpSpPr>
            <p:sp>
              <p:nvSpPr>
                <p:cNvPr id="22" name="îsliḓê"/>
                <p:cNvSpPr/>
                <p:nvPr/>
              </p:nvSpPr>
              <p:spPr bwMode="auto">
                <a:xfrm>
                  <a:off x="7043444" y="1148015"/>
                  <a:ext cx="1297072" cy="12970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išlîďê"/>
                <p:cNvSpPr/>
                <p:nvPr/>
              </p:nvSpPr>
              <p:spPr bwMode="auto">
                <a:xfrm>
                  <a:off x="7442648" y="1556431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ïṩļîḑê"/>
              <p:cNvGrpSpPr/>
              <p:nvPr/>
            </p:nvGrpSpPr>
            <p:grpSpPr>
              <a:xfrm>
                <a:off x="9131300" y="1130300"/>
                <a:ext cx="2387600" cy="1308761"/>
                <a:chOff x="673099" y="2252632"/>
                <a:chExt cx="3589337" cy="1308761"/>
              </a:xfrm>
            </p:grpSpPr>
            <p:sp>
              <p:nvSpPr>
                <p:cNvPr id="20" name="íṧľíḑé"/>
                <p:cNvSpPr txBox="1"/>
                <p:nvPr/>
              </p:nvSpPr>
              <p:spPr bwMode="auto">
                <a:xfrm>
                  <a:off x="673099" y="2252632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21" name="íṣ1iḍè"/>
                <p:cNvSpPr/>
                <p:nvPr/>
              </p:nvSpPr>
              <p:spPr bwMode="auto">
                <a:xfrm>
                  <a:off x="673099" y="2694438"/>
                  <a:ext cx="358933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Copy paste fonts. Choose the only option to retain text.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</p:grpSp>
        <p:grpSp>
          <p:nvGrpSpPr>
            <p:cNvPr id="11" name="îSļïďé"/>
            <p:cNvGrpSpPr/>
            <p:nvPr/>
          </p:nvGrpSpPr>
          <p:grpSpPr>
            <a:xfrm>
              <a:off x="8084974" y="4825339"/>
              <a:ext cx="3433926" cy="1308761"/>
              <a:chOff x="8084974" y="1130300"/>
              <a:chExt cx="3433926" cy="1308761"/>
            </a:xfrm>
          </p:grpSpPr>
          <p:grpSp>
            <p:nvGrpSpPr>
              <p:cNvPr id="12" name="íŝļîḋè"/>
              <p:cNvGrpSpPr/>
              <p:nvPr/>
            </p:nvGrpSpPr>
            <p:grpSpPr>
              <a:xfrm>
                <a:off x="8084974" y="1266924"/>
                <a:ext cx="836894" cy="836894"/>
                <a:chOff x="7043444" y="1148015"/>
                <a:chExt cx="1297072" cy="1297072"/>
              </a:xfrm>
            </p:grpSpPr>
            <p:sp>
              <p:nvSpPr>
                <p:cNvPr id="16" name="í$ľïḋè"/>
                <p:cNvSpPr/>
                <p:nvPr/>
              </p:nvSpPr>
              <p:spPr bwMode="auto">
                <a:xfrm>
                  <a:off x="7043444" y="1148015"/>
                  <a:ext cx="1297072" cy="129707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í$1íḓé"/>
                <p:cNvSpPr/>
                <p:nvPr/>
              </p:nvSpPr>
              <p:spPr bwMode="auto">
                <a:xfrm>
                  <a:off x="7442648" y="1556431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išľíḋe"/>
              <p:cNvGrpSpPr/>
              <p:nvPr/>
            </p:nvGrpSpPr>
            <p:grpSpPr>
              <a:xfrm>
                <a:off x="9131300" y="1130300"/>
                <a:ext cx="2387600" cy="1308761"/>
                <a:chOff x="673099" y="2252632"/>
                <a:chExt cx="3589337" cy="1308761"/>
              </a:xfrm>
            </p:grpSpPr>
            <p:sp>
              <p:nvSpPr>
                <p:cNvPr id="14" name="íślidè"/>
                <p:cNvSpPr txBox="1"/>
                <p:nvPr/>
              </p:nvSpPr>
              <p:spPr bwMode="auto">
                <a:xfrm>
                  <a:off x="673099" y="2252632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15" name="ïşļîḍè"/>
                <p:cNvSpPr/>
                <p:nvPr/>
              </p:nvSpPr>
              <p:spPr bwMode="auto">
                <a:xfrm>
                  <a:off x="673099" y="2694438"/>
                  <a:ext cx="358933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Copy paste fonts. Choose the only option to retain text.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378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c7b834f4-22ab-40ea-ab07-a41cacc5188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8970" y="1149175"/>
            <a:ext cx="10872630" cy="4984925"/>
            <a:chOff x="658970" y="1149175"/>
            <a:chExt cx="10872630" cy="4984925"/>
          </a:xfrm>
        </p:grpSpPr>
        <p:sp>
          <p:nvSpPr>
            <p:cNvPr id="6" name="îṣḷîḍè"/>
            <p:cNvSpPr/>
            <p:nvPr/>
          </p:nvSpPr>
          <p:spPr>
            <a:xfrm rot="16200000">
              <a:off x="5871635" y="416441"/>
              <a:ext cx="455082" cy="4410200"/>
            </a:xfrm>
            <a:prstGeom prst="rightBracket">
              <a:avLst>
                <a:gd name="adj" fmla="val 165525"/>
              </a:avLst>
            </a:prstGeom>
            <a:ln w="3175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ṩḻïďè"/>
            <p:cNvSpPr/>
            <p:nvPr/>
          </p:nvSpPr>
          <p:spPr>
            <a:xfrm rot="16200000">
              <a:off x="5871635" y="-1737796"/>
              <a:ext cx="455082" cy="8718674"/>
            </a:xfrm>
            <a:prstGeom prst="rightBracket">
              <a:avLst>
                <a:gd name="adj" fmla="val 226678"/>
              </a:avLst>
            </a:prstGeom>
            <a:ln w="3175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îṩļîde"/>
            <p:cNvSpPr/>
            <p:nvPr/>
          </p:nvSpPr>
          <p:spPr>
            <a:xfrm>
              <a:off x="660400" y="3017089"/>
              <a:ext cx="10871200" cy="1544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ṧḷíḑé"/>
            <p:cNvSpPr/>
            <p:nvPr/>
          </p:nvSpPr>
          <p:spPr>
            <a:xfrm>
              <a:off x="1504948" y="2849082"/>
              <a:ext cx="490422" cy="4904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" name="íṣļídê"/>
            <p:cNvSpPr/>
            <p:nvPr/>
          </p:nvSpPr>
          <p:spPr>
            <a:xfrm>
              <a:off x="3677868" y="2849082"/>
              <a:ext cx="490422" cy="4904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" name="ïṣlíďe"/>
            <p:cNvSpPr/>
            <p:nvPr/>
          </p:nvSpPr>
          <p:spPr>
            <a:xfrm>
              <a:off x="5850788" y="2849082"/>
              <a:ext cx="490422" cy="4904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2" name="işļiďè"/>
            <p:cNvSpPr/>
            <p:nvPr/>
          </p:nvSpPr>
          <p:spPr>
            <a:xfrm>
              <a:off x="8023708" y="2849082"/>
              <a:ext cx="490422" cy="4904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3" name="îŝḷidé"/>
            <p:cNvSpPr/>
            <p:nvPr/>
          </p:nvSpPr>
          <p:spPr>
            <a:xfrm>
              <a:off x="10196628" y="2849082"/>
              <a:ext cx="490422" cy="4904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grpSp>
          <p:nvGrpSpPr>
            <p:cNvPr id="14" name="iŝľiḓe"/>
            <p:cNvGrpSpPr/>
            <p:nvPr/>
          </p:nvGrpSpPr>
          <p:grpSpPr>
            <a:xfrm>
              <a:off x="5586151" y="3621385"/>
              <a:ext cx="1019688" cy="1020573"/>
              <a:chOff x="3662363" y="1317626"/>
              <a:chExt cx="1824038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6" name="ïṣḷíḑè"/>
              <p:cNvSpPr/>
              <p:nvPr/>
            </p:nvSpPr>
            <p:spPr bwMode="auto">
              <a:xfrm>
                <a:off x="5129213" y="1747838"/>
                <a:ext cx="357188" cy="965200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íṡ1iḍê"/>
              <p:cNvSpPr/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ïṩlïďè"/>
              <p:cNvSpPr/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i$ľíḍe"/>
              <p:cNvSpPr/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îṥḷíḓê"/>
              <p:cNvSpPr/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ïśļïḓé"/>
            <p:cNvSpPr/>
            <p:nvPr/>
          </p:nvSpPr>
          <p:spPr>
            <a:xfrm>
              <a:off x="5817606" y="3851947"/>
              <a:ext cx="556789" cy="5567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ṥ1ïdé"/>
            <p:cNvSpPr/>
            <p:nvPr/>
          </p:nvSpPr>
          <p:spPr bwMode="auto">
            <a:xfrm>
              <a:off x="5958542" y="3997963"/>
              <a:ext cx="274915" cy="264754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7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ï$ļïḍé"/>
            <p:cNvSpPr/>
            <p:nvPr/>
          </p:nvSpPr>
          <p:spPr>
            <a:xfrm>
              <a:off x="5353050" y="1149175"/>
              <a:ext cx="1485900" cy="1485900"/>
            </a:xfrm>
            <a:prstGeom prst="ellipse">
              <a:avLst/>
            </a:prstGeom>
            <a:blipFill>
              <a:blip r:embed="rId3"/>
              <a:srcRect/>
              <a:stretch>
                <a:fillRect l="-39221" r="-38557"/>
              </a:stretch>
            </a:blipFill>
            <a:ln w="57150" cap="flat" cmpd="sng" algn="ctr">
              <a:solidFill>
                <a:schemeClr val="bg1">
                  <a:lumMod val="85000"/>
                  <a:alpha val="7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işḻíďe"/>
            <p:cNvGrpSpPr/>
            <p:nvPr/>
          </p:nvGrpSpPr>
          <p:grpSpPr>
            <a:xfrm>
              <a:off x="7759076" y="3621386"/>
              <a:ext cx="1019689" cy="1020571"/>
              <a:chOff x="3662363" y="1317625"/>
              <a:chExt cx="1824041" cy="182562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1" name="iṣḷíďê"/>
              <p:cNvSpPr/>
              <p:nvPr/>
            </p:nvSpPr>
            <p:spPr bwMode="auto">
              <a:xfrm>
                <a:off x="5129216" y="1747835"/>
                <a:ext cx="357188" cy="965198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iślîḓê"/>
              <p:cNvSpPr/>
              <p:nvPr/>
            </p:nvSpPr>
            <p:spPr bwMode="auto">
              <a:xfrm>
                <a:off x="4357690" y="2659059"/>
                <a:ext cx="914401" cy="484186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îsļíde"/>
              <p:cNvSpPr/>
              <p:nvPr/>
            </p:nvSpPr>
            <p:spPr bwMode="auto">
              <a:xfrm>
                <a:off x="3662365" y="2297109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işḷïḓè"/>
              <p:cNvSpPr/>
              <p:nvPr/>
            </p:nvSpPr>
            <p:spPr bwMode="auto">
              <a:xfrm>
                <a:off x="4357690" y="1317625"/>
                <a:ext cx="914401" cy="479424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iṡ1ïḑe"/>
              <p:cNvSpPr/>
              <p:nvPr/>
            </p:nvSpPr>
            <p:spPr bwMode="auto">
              <a:xfrm>
                <a:off x="3662363" y="1381126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" name="îṧlíde"/>
            <p:cNvSpPr/>
            <p:nvPr/>
          </p:nvSpPr>
          <p:spPr>
            <a:xfrm>
              <a:off x="7990529" y="3851947"/>
              <a:ext cx="556789" cy="5567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iṩľïḑè"/>
            <p:cNvSpPr/>
            <p:nvPr/>
          </p:nvSpPr>
          <p:spPr bwMode="auto">
            <a:xfrm>
              <a:off x="8131464" y="4018184"/>
              <a:ext cx="274915" cy="224307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5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" name="íṣ1iḋé"/>
            <p:cNvGrpSpPr/>
            <p:nvPr/>
          </p:nvGrpSpPr>
          <p:grpSpPr>
            <a:xfrm>
              <a:off x="9948669" y="3621386"/>
              <a:ext cx="1019689" cy="1020571"/>
              <a:chOff x="3662363" y="1317625"/>
              <a:chExt cx="1824041" cy="182562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6" name="íṩḷiḋê"/>
              <p:cNvSpPr/>
              <p:nvPr/>
            </p:nvSpPr>
            <p:spPr bwMode="auto">
              <a:xfrm>
                <a:off x="5129216" y="1747835"/>
                <a:ext cx="357188" cy="965198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ïṣ1îḑè"/>
              <p:cNvSpPr/>
              <p:nvPr/>
            </p:nvSpPr>
            <p:spPr bwMode="auto">
              <a:xfrm>
                <a:off x="4357690" y="2659059"/>
                <a:ext cx="914401" cy="484186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îṡḷiḋè"/>
              <p:cNvSpPr/>
              <p:nvPr/>
            </p:nvSpPr>
            <p:spPr bwMode="auto">
              <a:xfrm>
                <a:off x="3662365" y="2297109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îśḷiḋê"/>
              <p:cNvSpPr/>
              <p:nvPr/>
            </p:nvSpPr>
            <p:spPr bwMode="auto">
              <a:xfrm>
                <a:off x="4357690" y="1317625"/>
                <a:ext cx="914401" cy="479424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îṡḻídé"/>
              <p:cNvSpPr/>
              <p:nvPr/>
            </p:nvSpPr>
            <p:spPr bwMode="auto">
              <a:xfrm>
                <a:off x="3662363" y="1381126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îśľíḍè"/>
            <p:cNvSpPr/>
            <p:nvPr/>
          </p:nvSpPr>
          <p:spPr>
            <a:xfrm>
              <a:off x="10180122" y="3851947"/>
              <a:ext cx="556789" cy="5567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îS1iďê"/>
            <p:cNvSpPr/>
            <p:nvPr/>
          </p:nvSpPr>
          <p:spPr bwMode="auto">
            <a:xfrm>
              <a:off x="10321057" y="4018184"/>
              <a:ext cx="274915" cy="224307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5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ïśḷïdê"/>
            <p:cNvGrpSpPr/>
            <p:nvPr/>
          </p:nvGrpSpPr>
          <p:grpSpPr>
            <a:xfrm>
              <a:off x="1225141" y="3621389"/>
              <a:ext cx="1019688" cy="1020573"/>
              <a:chOff x="5563114" y="3958297"/>
              <a:chExt cx="1065766" cy="1066692"/>
            </a:xfrm>
          </p:grpSpPr>
          <p:grpSp>
            <p:nvGrpSpPr>
              <p:cNvPr id="48" name="iSḷîḋê"/>
              <p:cNvGrpSpPr/>
              <p:nvPr/>
            </p:nvGrpSpPr>
            <p:grpSpPr>
              <a:xfrm>
                <a:off x="5563114" y="3958297"/>
                <a:ext cx="1065766" cy="1066692"/>
                <a:chOff x="3662363" y="1317626"/>
                <a:chExt cx="1824038" cy="1825624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51" name="iş1ïḑê"/>
                <p:cNvSpPr/>
                <p:nvPr/>
              </p:nvSpPr>
              <p:spPr bwMode="auto">
                <a:xfrm>
                  <a:off x="5129213" y="1747838"/>
                  <a:ext cx="357188" cy="965200"/>
                </a:xfrm>
                <a:custGeom>
                  <a:avLst/>
                  <a:gdLst>
                    <a:gd name="T0" fmla="*/ 18 w 73"/>
                    <a:gd name="T1" fmla="*/ 98 h 197"/>
                    <a:gd name="T2" fmla="*/ 0 w 73"/>
                    <a:gd name="T3" fmla="*/ 32 h 197"/>
                    <a:gd name="T4" fmla="*/ 45 w 73"/>
                    <a:gd name="T5" fmla="*/ 0 h 197"/>
                    <a:gd name="T6" fmla="*/ 73 w 73"/>
                    <a:gd name="T7" fmla="*/ 98 h 197"/>
                    <a:gd name="T8" fmla="*/ 45 w 73"/>
                    <a:gd name="T9" fmla="*/ 197 h 197"/>
                    <a:gd name="T10" fmla="*/ 0 w 73"/>
                    <a:gd name="T11" fmla="*/ 164 h 197"/>
                    <a:gd name="T12" fmla="*/ 18 w 73"/>
                    <a:gd name="T13" fmla="*/ 98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197">
                      <a:moveTo>
                        <a:pt x="18" y="98"/>
                      </a:moveTo>
                      <a:cubicBezTo>
                        <a:pt x="18" y="74"/>
                        <a:pt x="12" y="51"/>
                        <a:pt x="0" y="32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62" y="28"/>
                        <a:pt x="73" y="62"/>
                        <a:pt x="73" y="98"/>
                      </a:cubicBezTo>
                      <a:cubicBezTo>
                        <a:pt x="73" y="134"/>
                        <a:pt x="62" y="168"/>
                        <a:pt x="45" y="197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12" y="145"/>
                        <a:pt x="18" y="122"/>
                        <a:pt x="18" y="98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íšliḋè"/>
                <p:cNvSpPr/>
                <p:nvPr/>
              </p:nvSpPr>
              <p:spPr bwMode="auto">
                <a:xfrm>
                  <a:off x="4357688" y="2659063"/>
                  <a:ext cx="914400" cy="484187"/>
                </a:xfrm>
                <a:custGeom>
                  <a:avLst/>
                  <a:gdLst>
                    <a:gd name="T0" fmla="*/ 44 w 187"/>
                    <a:gd name="T1" fmla="*/ 44 h 99"/>
                    <a:gd name="T2" fmla="*/ 142 w 187"/>
                    <a:gd name="T3" fmla="*/ 0 h 99"/>
                    <a:gd name="T4" fmla="*/ 187 w 187"/>
                    <a:gd name="T5" fmla="*/ 32 h 99"/>
                    <a:gd name="T6" fmla="*/ 44 w 187"/>
                    <a:gd name="T7" fmla="*/ 99 h 99"/>
                    <a:gd name="T8" fmla="*/ 0 w 187"/>
                    <a:gd name="T9" fmla="*/ 93 h 99"/>
                    <a:gd name="T10" fmla="*/ 16 w 187"/>
                    <a:gd name="T11" fmla="*/ 41 h 99"/>
                    <a:gd name="T12" fmla="*/ 44 w 187"/>
                    <a:gd name="T13" fmla="*/ 4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99">
                      <a:moveTo>
                        <a:pt x="44" y="44"/>
                      </a:moveTo>
                      <a:cubicBezTo>
                        <a:pt x="83" y="44"/>
                        <a:pt x="118" y="27"/>
                        <a:pt x="142" y="0"/>
                      </a:cubicBezTo>
                      <a:cubicBezTo>
                        <a:pt x="187" y="32"/>
                        <a:pt x="187" y="32"/>
                        <a:pt x="187" y="32"/>
                      </a:cubicBezTo>
                      <a:cubicBezTo>
                        <a:pt x="153" y="73"/>
                        <a:pt x="101" y="99"/>
                        <a:pt x="44" y="99"/>
                      </a:cubicBezTo>
                      <a:cubicBezTo>
                        <a:pt x="29" y="99"/>
                        <a:pt x="14" y="97"/>
                        <a:pt x="0" y="93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25" y="43"/>
                        <a:pt x="35" y="44"/>
                        <a:pt x="44" y="4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î$lïḍê"/>
                <p:cNvSpPr/>
                <p:nvPr/>
              </p:nvSpPr>
              <p:spPr bwMode="auto">
                <a:xfrm>
                  <a:off x="3662363" y="2297113"/>
                  <a:ext cx="650875" cy="777875"/>
                </a:xfrm>
                <a:custGeom>
                  <a:avLst/>
                  <a:gdLst>
                    <a:gd name="T0" fmla="*/ 133 w 133"/>
                    <a:gd name="T1" fmla="*/ 107 h 159"/>
                    <a:gd name="T2" fmla="*/ 116 w 133"/>
                    <a:gd name="T3" fmla="*/ 159 h 159"/>
                    <a:gd name="T4" fmla="*/ 0 w 133"/>
                    <a:gd name="T5" fmla="*/ 0 h 159"/>
                    <a:gd name="T6" fmla="*/ 55 w 133"/>
                    <a:gd name="T7" fmla="*/ 0 h 159"/>
                    <a:gd name="T8" fmla="*/ 133 w 133"/>
                    <a:gd name="T9" fmla="*/ 10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" h="159">
                      <a:moveTo>
                        <a:pt x="133" y="107"/>
                      </a:moveTo>
                      <a:cubicBezTo>
                        <a:pt x="116" y="159"/>
                        <a:pt x="116" y="159"/>
                        <a:pt x="116" y="159"/>
                      </a:cubicBezTo>
                      <a:cubicBezTo>
                        <a:pt x="52" y="133"/>
                        <a:pt x="5" y="72"/>
                        <a:pt x="0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0" y="48"/>
                        <a:pt x="91" y="88"/>
                        <a:pt x="133" y="10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ïṩľíďè"/>
                <p:cNvSpPr/>
                <p:nvPr/>
              </p:nvSpPr>
              <p:spPr bwMode="auto">
                <a:xfrm>
                  <a:off x="4357688" y="1317626"/>
                  <a:ext cx="914400" cy="479425"/>
                </a:xfrm>
                <a:custGeom>
                  <a:avLst/>
                  <a:gdLst>
                    <a:gd name="T0" fmla="*/ 44 w 187"/>
                    <a:gd name="T1" fmla="*/ 54 h 98"/>
                    <a:gd name="T2" fmla="*/ 16 w 187"/>
                    <a:gd name="T3" fmla="*/ 57 h 98"/>
                    <a:gd name="T4" fmla="*/ 0 w 187"/>
                    <a:gd name="T5" fmla="*/ 5 h 98"/>
                    <a:gd name="T6" fmla="*/ 44 w 187"/>
                    <a:gd name="T7" fmla="*/ 0 h 98"/>
                    <a:gd name="T8" fmla="*/ 187 w 187"/>
                    <a:gd name="T9" fmla="*/ 66 h 98"/>
                    <a:gd name="T10" fmla="*/ 142 w 187"/>
                    <a:gd name="T11" fmla="*/ 98 h 98"/>
                    <a:gd name="T12" fmla="*/ 44 w 187"/>
                    <a:gd name="T13" fmla="*/ 5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98">
                      <a:moveTo>
                        <a:pt x="44" y="54"/>
                      </a:moveTo>
                      <a:cubicBezTo>
                        <a:pt x="35" y="54"/>
                        <a:pt x="25" y="55"/>
                        <a:pt x="16" y="57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2"/>
                        <a:pt x="29" y="0"/>
                        <a:pt x="44" y="0"/>
                      </a:cubicBezTo>
                      <a:cubicBezTo>
                        <a:pt x="101" y="0"/>
                        <a:pt x="153" y="25"/>
                        <a:pt x="187" y="66"/>
                      </a:cubicBez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18" y="71"/>
                        <a:pt x="83" y="54"/>
                        <a:pt x="44" y="5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iśḻîḍe"/>
                <p:cNvSpPr/>
                <p:nvPr/>
              </p:nvSpPr>
              <p:spPr bwMode="auto">
                <a:xfrm>
                  <a:off x="3662363" y="1381125"/>
                  <a:ext cx="650875" cy="782637"/>
                </a:xfrm>
                <a:custGeom>
                  <a:avLst/>
                  <a:gdLst>
                    <a:gd name="T0" fmla="*/ 55 w 133"/>
                    <a:gd name="T1" fmla="*/ 160 h 160"/>
                    <a:gd name="T2" fmla="*/ 0 w 133"/>
                    <a:gd name="T3" fmla="*/ 160 h 160"/>
                    <a:gd name="T4" fmla="*/ 116 w 133"/>
                    <a:gd name="T5" fmla="*/ 0 h 160"/>
                    <a:gd name="T6" fmla="*/ 133 w 133"/>
                    <a:gd name="T7" fmla="*/ 53 h 160"/>
                    <a:gd name="T8" fmla="*/ 55 w 133"/>
                    <a:gd name="T9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" h="160">
                      <a:moveTo>
                        <a:pt x="55" y="160"/>
                      </a:move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5" y="87"/>
                        <a:pt x="52" y="27"/>
                        <a:pt x="116" y="0"/>
                      </a:cubicBezTo>
                      <a:cubicBezTo>
                        <a:pt x="133" y="53"/>
                        <a:pt x="133" y="53"/>
                        <a:pt x="133" y="53"/>
                      </a:cubicBezTo>
                      <a:cubicBezTo>
                        <a:pt x="91" y="71"/>
                        <a:pt x="60" y="112"/>
                        <a:pt x="55" y="16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9" name="íṩľïde"/>
              <p:cNvSpPr/>
              <p:nvPr/>
            </p:nvSpPr>
            <p:spPr>
              <a:xfrm>
                <a:off x="5805026" y="4199277"/>
                <a:ext cx="581949" cy="5819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sx="110000" sy="110000" algn="ctr" rotWithShape="0">
                  <a:schemeClr val="tx1">
                    <a:alpha val="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ïṧḷiḋe"/>
              <p:cNvSpPr/>
              <p:nvPr/>
            </p:nvSpPr>
            <p:spPr bwMode="auto">
              <a:xfrm>
                <a:off x="5952330" y="4373027"/>
                <a:ext cx="287338" cy="234444"/>
              </a:xfrm>
              <a:custGeom>
                <a:avLst/>
                <a:gdLst>
                  <a:gd name="connsiteX0" fmla="*/ 508188 w 609120"/>
                  <a:gd name="connsiteY0" fmla="*/ 388434 h 496992"/>
                  <a:gd name="connsiteX1" fmla="*/ 508188 w 609120"/>
                  <a:gd name="connsiteY1" fmla="*/ 438152 h 496992"/>
                  <a:gd name="connsiteX2" fmla="*/ 557983 w 609120"/>
                  <a:gd name="connsiteY2" fmla="*/ 438152 h 496992"/>
                  <a:gd name="connsiteX3" fmla="*/ 557983 w 609120"/>
                  <a:gd name="connsiteY3" fmla="*/ 388434 h 496992"/>
                  <a:gd name="connsiteX4" fmla="*/ 51136 w 609120"/>
                  <a:gd name="connsiteY4" fmla="*/ 388434 h 496992"/>
                  <a:gd name="connsiteX5" fmla="*/ 51136 w 609120"/>
                  <a:gd name="connsiteY5" fmla="*/ 438152 h 496992"/>
                  <a:gd name="connsiteX6" fmla="*/ 100931 w 609120"/>
                  <a:gd name="connsiteY6" fmla="*/ 438152 h 496992"/>
                  <a:gd name="connsiteX7" fmla="*/ 100931 w 609120"/>
                  <a:gd name="connsiteY7" fmla="*/ 388434 h 496992"/>
                  <a:gd name="connsiteX8" fmla="*/ 508188 w 609120"/>
                  <a:gd name="connsiteY8" fmla="*/ 314770 h 496992"/>
                  <a:gd name="connsiteX9" fmla="*/ 508188 w 609120"/>
                  <a:gd name="connsiteY9" fmla="*/ 364430 h 496992"/>
                  <a:gd name="connsiteX10" fmla="*/ 557983 w 609120"/>
                  <a:gd name="connsiteY10" fmla="*/ 364430 h 496992"/>
                  <a:gd name="connsiteX11" fmla="*/ 557983 w 609120"/>
                  <a:gd name="connsiteY11" fmla="*/ 314770 h 496992"/>
                  <a:gd name="connsiteX12" fmla="*/ 51136 w 609120"/>
                  <a:gd name="connsiteY12" fmla="*/ 314770 h 496992"/>
                  <a:gd name="connsiteX13" fmla="*/ 51136 w 609120"/>
                  <a:gd name="connsiteY13" fmla="*/ 364430 h 496992"/>
                  <a:gd name="connsiteX14" fmla="*/ 100931 w 609120"/>
                  <a:gd name="connsiteY14" fmla="*/ 364430 h 496992"/>
                  <a:gd name="connsiteX15" fmla="*/ 100931 w 609120"/>
                  <a:gd name="connsiteY15" fmla="*/ 314770 h 496992"/>
                  <a:gd name="connsiteX16" fmla="*/ 354456 w 609120"/>
                  <a:gd name="connsiteY16" fmla="*/ 314763 h 496992"/>
                  <a:gd name="connsiteX17" fmla="*/ 354456 w 609120"/>
                  <a:gd name="connsiteY17" fmla="*/ 364425 h 496992"/>
                  <a:gd name="connsiteX18" fmla="*/ 404189 w 609120"/>
                  <a:gd name="connsiteY18" fmla="*/ 364425 h 496992"/>
                  <a:gd name="connsiteX19" fmla="*/ 404189 w 609120"/>
                  <a:gd name="connsiteY19" fmla="*/ 314763 h 496992"/>
                  <a:gd name="connsiteX20" fmla="*/ 279770 w 609120"/>
                  <a:gd name="connsiteY20" fmla="*/ 314763 h 496992"/>
                  <a:gd name="connsiteX21" fmla="*/ 279770 w 609120"/>
                  <a:gd name="connsiteY21" fmla="*/ 364425 h 496992"/>
                  <a:gd name="connsiteX22" fmla="*/ 329561 w 609120"/>
                  <a:gd name="connsiteY22" fmla="*/ 364425 h 496992"/>
                  <a:gd name="connsiteX23" fmla="*/ 329561 w 609120"/>
                  <a:gd name="connsiteY23" fmla="*/ 314763 h 496992"/>
                  <a:gd name="connsiteX24" fmla="*/ 205085 w 609120"/>
                  <a:gd name="connsiteY24" fmla="*/ 314763 h 496992"/>
                  <a:gd name="connsiteX25" fmla="*/ 205085 w 609120"/>
                  <a:gd name="connsiteY25" fmla="*/ 364425 h 496992"/>
                  <a:gd name="connsiteX26" fmla="*/ 254875 w 609120"/>
                  <a:gd name="connsiteY26" fmla="*/ 364425 h 496992"/>
                  <a:gd name="connsiteX27" fmla="*/ 254875 w 609120"/>
                  <a:gd name="connsiteY27" fmla="*/ 314763 h 496992"/>
                  <a:gd name="connsiteX28" fmla="*/ 469471 w 609120"/>
                  <a:gd name="connsiteY28" fmla="*/ 288542 h 496992"/>
                  <a:gd name="connsiteX29" fmla="*/ 596700 w 609120"/>
                  <a:gd name="connsiteY29" fmla="*/ 288542 h 496992"/>
                  <a:gd name="connsiteX30" fmla="*/ 596700 w 609120"/>
                  <a:gd name="connsiteY30" fmla="*/ 496992 h 496992"/>
                  <a:gd name="connsiteX31" fmla="*/ 469471 w 609120"/>
                  <a:gd name="connsiteY31" fmla="*/ 496992 h 496992"/>
                  <a:gd name="connsiteX32" fmla="*/ 12419 w 609120"/>
                  <a:gd name="connsiteY32" fmla="*/ 288542 h 496992"/>
                  <a:gd name="connsiteX33" fmla="*/ 139648 w 609120"/>
                  <a:gd name="connsiteY33" fmla="*/ 288542 h 496992"/>
                  <a:gd name="connsiteX34" fmla="*/ 139648 w 609120"/>
                  <a:gd name="connsiteY34" fmla="*/ 496992 h 496992"/>
                  <a:gd name="connsiteX35" fmla="*/ 12419 w 609120"/>
                  <a:gd name="connsiteY35" fmla="*/ 496992 h 496992"/>
                  <a:gd name="connsiteX36" fmla="*/ 469471 w 609120"/>
                  <a:gd name="connsiteY36" fmla="*/ 257070 h 496992"/>
                  <a:gd name="connsiteX37" fmla="*/ 609120 w 609120"/>
                  <a:gd name="connsiteY37" fmla="*/ 257070 h 496992"/>
                  <a:gd name="connsiteX38" fmla="*/ 609120 w 609120"/>
                  <a:gd name="connsiteY38" fmla="*/ 271959 h 496992"/>
                  <a:gd name="connsiteX39" fmla="*/ 469471 w 609120"/>
                  <a:gd name="connsiteY39" fmla="*/ 271959 h 496992"/>
                  <a:gd name="connsiteX40" fmla="*/ 0 w 609120"/>
                  <a:gd name="connsiteY40" fmla="*/ 257070 h 496992"/>
                  <a:gd name="connsiteX41" fmla="*/ 139649 w 609120"/>
                  <a:gd name="connsiteY41" fmla="*/ 257070 h 496992"/>
                  <a:gd name="connsiteX42" fmla="*/ 139649 w 609120"/>
                  <a:gd name="connsiteY42" fmla="*/ 271959 h 496992"/>
                  <a:gd name="connsiteX43" fmla="*/ 0 w 609120"/>
                  <a:gd name="connsiteY43" fmla="*/ 271959 h 496992"/>
                  <a:gd name="connsiteX44" fmla="*/ 354456 w 609120"/>
                  <a:gd name="connsiteY44" fmla="*/ 240183 h 496992"/>
                  <a:gd name="connsiteX45" fmla="*/ 354456 w 609120"/>
                  <a:gd name="connsiteY45" fmla="*/ 289903 h 496992"/>
                  <a:gd name="connsiteX46" fmla="*/ 404189 w 609120"/>
                  <a:gd name="connsiteY46" fmla="*/ 289903 h 496992"/>
                  <a:gd name="connsiteX47" fmla="*/ 404189 w 609120"/>
                  <a:gd name="connsiteY47" fmla="*/ 240183 h 496992"/>
                  <a:gd name="connsiteX48" fmla="*/ 279770 w 609120"/>
                  <a:gd name="connsiteY48" fmla="*/ 240183 h 496992"/>
                  <a:gd name="connsiteX49" fmla="*/ 279770 w 609120"/>
                  <a:gd name="connsiteY49" fmla="*/ 289903 h 496992"/>
                  <a:gd name="connsiteX50" fmla="*/ 329561 w 609120"/>
                  <a:gd name="connsiteY50" fmla="*/ 289903 h 496992"/>
                  <a:gd name="connsiteX51" fmla="*/ 329561 w 609120"/>
                  <a:gd name="connsiteY51" fmla="*/ 240183 h 496992"/>
                  <a:gd name="connsiteX52" fmla="*/ 205085 w 609120"/>
                  <a:gd name="connsiteY52" fmla="*/ 240183 h 496992"/>
                  <a:gd name="connsiteX53" fmla="*/ 205085 w 609120"/>
                  <a:gd name="connsiteY53" fmla="*/ 289903 h 496992"/>
                  <a:gd name="connsiteX54" fmla="*/ 254875 w 609120"/>
                  <a:gd name="connsiteY54" fmla="*/ 289903 h 496992"/>
                  <a:gd name="connsiteX55" fmla="*/ 254875 w 609120"/>
                  <a:gd name="connsiteY55" fmla="*/ 240183 h 496992"/>
                  <a:gd name="connsiteX56" fmla="*/ 354456 w 609120"/>
                  <a:gd name="connsiteY56" fmla="*/ 165603 h 496992"/>
                  <a:gd name="connsiteX57" fmla="*/ 354456 w 609120"/>
                  <a:gd name="connsiteY57" fmla="*/ 215323 h 496992"/>
                  <a:gd name="connsiteX58" fmla="*/ 404189 w 609120"/>
                  <a:gd name="connsiteY58" fmla="*/ 215323 h 496992"/>
                  <a:gd name="connsiteX59" fmla="*/ 404189 w 609120"/>
                  <a:gd name="connsiteY59" fmla="*/ 165603 h 496992"/>
                  <a:gd name="connsiteX60" fmla="*/ 279770 w 609120"/>
                  <a:gd name="connsiteY60" fmla="*/ 165603 h 496992"/>
                  <a:gd name="connsiteX61" fmla="*/ 279770 w 609120"/>
                  <a:gd name="connsiteY61" fmla="*/ 215323 h 496992"/>
                  <a:gd name="connsiteX62" fmla="*/ 329561 w 609120"/>
                  <a:gd name="connsiteY62" fmla="*/ 215323 h 496992"/>
                  <a:gd name="connsiteX63" fmla="*/ 329561 w 609120"/>
                  <a:gd name="connsiteY63" fmla="*/ 165603 h 496992"/>
                  <a:gd name="connsiteX64" fmla="*/ 205085 w 609120"/>
                  <a:gd name="connsiteY64" fmla="*/ 165603 h 496992"/>
                  <a:gd name="connsiteX65" fmla="*/ 205085 w 609120"/>
                  <a:gd name="connsiteY65" fmla="*/ 215323 h 496992"/>
                  <a:gd name="connsiteX66" fmla="*/ 254875 w 609120"/>
                  <a:gd name="connsiteY66" fmla="*/ 215323 h 496992"/>
                  <a:gd name="connsiteX67" fmla="*/ 254875 w 609120"/>
                  <a:gd name="connsiteY67" fmla="*/ 165603 h 496992"/>
                  <a:gd name="connsiteX68" fmla="*/ 304666 w 609120"/>
                  <a:gd name="connsiteY68" fmla="*/ 50313 h 496992"/>
                  <a:gd name="connsiteX69" fmla="*/ 446043 w 609120"/>
                  <a:gd name="connsiteY69" fmla="*/ 144792 h 496992"/>
                  <a:gd name="connsiteX70" fmla="*/ 446043 w 609120"/>
                  <a:gd name="connsiteY70" fmla="*/ 496992 h 496992"/>
                  <a:gd name="connsiteX71" fmla="*/ 346119 w 609120"/>
                  <a:gd name="connsiteY71" fmla="*/ 496992 h 496992"/>
                  <a:gd name="connsiteX72" fmla="*/ 346119 w 609120"/>
                  <a:gd name="connsiteY72" fmla="*/ 381018 h 496992"/>
                  <a:gd name="connsiteX73" fmla="*/ 263154 w 609120"/>
                  <a:gd name="connsiteY73" fmla="*/ 381018 h 496992"/>
                  <a:gd name="connsiteX74" fmla="*/ 263154 w 609120"/>
                  <a:gd name="connsiteY74" fmla="*/ 496992 h 496992"/>
                  <a:gd name="connsiteX75" fmla="*/ 163288 w 609120"/>
                  <a:gd name="connsiteY75" fmla="*/ 496992 h 496992"/>
                  <a:gd name="connsiteX76" fmla="*/ 163288 w 609120"/>
                  <a:gd name="connsiteY76" fmla="*/ 144792 h 496992"/>
                  <a:gd name="connsiteX77" fmla="*/ 304666 w 609120"/>
                  <a:gd name="connsiteY77" fmla="*/ 0 h 496992"/>
                  <a:gd name="connsiteX78" fmla="*/ 501719 w 609120"/>
                  <a:gd name="connsiteY78" fmla="*/ 131040 h 496992"/>
                  <a:gd name="connsiteX79" fmla="*/ 455296 w 609120"/>
                  <a:gd name="connsiteY79" fmla="*/ 131040 h 496992"/>
                  <a:gd name="connsiteX80" fmla="*/ 309291 w 609120"/>
                  <a:gd name="connsiteY80" fmla="*/ 33473 h 496992"/>
                  <a:gd name="connsiteX81" fmla="*/ 300040 w 609120"/>
                  <a:gd name="connsiteY81" fmla="*/ 33473 h 496992"/>
                  <a:gd name="connsiteX82" fmla="*/ 154035 w 609120"/>
                  <a:gd name="connsiteY82" fmla="*/ 131040 h 496992"/>
                  <a:gd name="connsiteX83" fmla="*/ 107612 w 609120"/>
                  <a:gd name="connsiteY83" fmla="*/ 131040 h 49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9120" h="496992">
                    <a:moveTo>
                      <a:pt x="508188" y="388434"/>
                    </a:moveTo>
                    <a:lnTo>
                      <a:pt x="508188" y="438152"/>
                    </a:lnTo>
                    <a:lnTo>
                      <a:pt x="557983" y="438152"/>
                    </a:lnTo>
                    <a:lnTo>
                      <a:pt x="557983" y="388434"/>
                    </a:lnTo>
                    <a:close/>
                    <a:moveTo>
                      <a:pt x="51136" y="388434"/>
                    </a:moveTo>
                    <a:lnTo>
                      <a:pt x="51136" y="438152"/>
                    </a:lnTo>
                    <a:lnTo>
                      <a:pt x="100931" y="438152"/>
                    </a:lnTo>
                    <a:lnTo>
                      <a:pt x="100931" y="388434"/>
                    </a:lnTo>
                    <a:close/>
                    <a:moveTo>
                      <a:pt x="508188" y="314770"/>
                    </a:moveTo>
                    <a:lnTo>
                      <a:pt x="508188" y="364430"/>
                    </a:lnTo>
                    <a:lnTo>
                      <a:pt x="557983" y="364430"/>
                    </a:lnTo>
                    <a:lnTo>
                      <a:pt x="557983" y="314770"/>
                    </a:lnTo>
                    <a:close/>
                    <a:moveTo>
                      <a:pt x="51136" y="314770"/>
                    </a:moveTo>
                    <a:lnTo>
                      <a:pt x="51136" y="364430"/>
                    </a:lnTo>
                    <a:lnTo>
                      <a:pt x="100931" y="364430"/>
                    </a:lnTo>
                    <a:lnTo>
                      <a:pt x="100931" y="314770"/>
                    </a:lnTo>
                    <a:close/>
                    <a:moveTo>
                      <a:pt x="354456" y="314763"/>
                    </a:moveTo>
                    <a:lnTo>
                      <a:pt x="354456" y="364425"/>
                    </a:lnTo>
                    <a:lnTo>
                      <a:pt x="404189" y="364425"/>
                    </a:lnTo>
                    <a:lnTo>
                      <a:pt x="404189" y="314763"/>
                    </a:lnTo>
                    <a:close/>
                    <a:moveTo>
                      <a:pt x="279770" y="314763"/>
                    </a:moveTo>
                    <a:lnTo>
                      <a:pt x="279770" y="364425"/>
                    </a:lnTo>
                    <a:lnTo>
                      <a:pt x="329561" y="364425"/>
                    </a:lnTo>
                    <a:lnTo>
                      <a:pt x="329561" y="314763"/>
                    </a:lnTo>
                    <a:close/>
                    <a:moveTo>
                      <a:pt x="205085" y="314763"/>
                    </a:moveTo>
                    <a:lnTo>
                      <a:pt x="205085" y="364425"/>
                    </a:lnTo>
                    <a:lnTo>
                      <a:pt x="254875" y="364425"/>
                    </a:lnTo>
                    <a:lnTo>
                      <a:pt x="254875" y="314763"/>
                    </a:lnTo>
                    <a:close/>
                    <a:moveTo>
                      <a:pt x="469471" y="288542"/>
                    </a:moveTo>
                    <a:lnTo>
                      <a:pt x="596700" y="288542"/>
                    </a:lnTo>
                    <a:lnTo>
                      <a:pt x="596700" y="496992"/>
                    </a:lnTo>
                    <a:lnTo>
                      <a:pt x="469471" y="496992"/>
                    </a:lnTo>
                    <a:close/>
                    <a:moveTo>
                      <a:pt x="12419" y="288542"/>
                    </a:moveTo>
                    <a:lnTo>
                      <a:pt x="139648" y="288542"/>
                    </a:lnTo>
                    <a:lnTo>
                      <a:pt x="139648" y="496992"/>
                    </a:lnTo>
                    <a:lnTo>
                      <a:pt x="12419" y="496992"/>
                    </a:lnTo>
                    <a:close/>
                    <a:moveTo>
                      <a:pt x="469471" y="257070"/>
                    </a:moveTo>
                    <a:lnTo>
                      <a:pt x="609120" y="257070"/>
                    </a:lnTo>
                    <a:lnTo>
                      <a:pt x="609120" y="271959"/>
                    </a:lnTo>
                    <a:lnTo>
                      <a:pt x="469471" y="271959"/>
                    </a:lnTo>
                    <a:close/>
                    <a:moveTo>
                      <a:pt x="0" y="257070"/>
                    </a:moveTo>
                    <a:lnTo>
                      <a:pt x="139649" y="257070"/>
                    </a:lnTo>
                    <a:lnTo>
                      <a:pt x="139649" y="271959"/>
                    </a:lnTo>
                    <a:lnTo>
                      <a:pt x="0" y="271959"/>
                    </a:lnTo>
                    <a:close/>
                    <a:moveTo>
                      <a:pt x="354456" y="240183"/>
                    </a:moveTo>
                    <a:lnTo>
                      <a:pt x="354456" y="289903"/>
                    </a:lnTo>
                    <a:lnTo>
                      <a:pt x="404189" y="289903"/>
                    </a:lnTo>
                    <a:lnTo>
                      <a:pt x="404189" y="240183"/>
                    </a:lnTo>
                    <a:close/>
                    <a:moveTo>
                      <a:pt x="279770" y="240183"/>
                    </a:moveTo>
                    <a:lnTo>
                      <a:pt x="279770" y="289903"/>
                    </a:lnTo>
                    <a:lnTo>
                      <a:pt x="329561" y="289903"/>
                    </a:lnTo>
                    <a:lnTo>
                      <a:pt x="329561" y="240183"/>
                    </a:lnTo>
                    <a:close/>
                    <a:moveTo>
                      <a:pt x="205085" y="240183"/>
                    </a:moveTo>
                    <a:lnTo>
                      <a:pt x="205085" y="289903"/>
                    </a:lnTo>
                    <a:lnTo>
                      <a:pt x="254875" y="289903"/>
                    </a:lnTo>
                    <a:lnTo>
                      <a:pt x="254875" y="240183"/>
                    </a:lnTo>
                    <a:close/>
                    <a:moveTo>
                      <a:pt x="354456" y="165603"/>
                    </a:moveTo>
                    <a:lnTo>
                      <a:pt x="354456" y="215323"/>
                    </a:lnTo>
                    <a:lnTo>
                      <a:pt x="404189" y="215323"/>
                    </a:lnTo>
                    <a:lnTo>
                      <a:pt x="404189" y="165603"/>
                    </a:lnTo>
                    <a:close/>
                    <a:moveTo>
                      <a:pt x="279770" y="165603"/>
                    </a:moveTo>
                    <a:lnTo>
                      <a:pt x="279770" y="215323"/>
                    </a:lnTo>
                    <a:lnTo>
                      <a:pt x="329561" y="215323"/>
                    </a:lnTo>
                    <a:lnTo>
                      <a:pt x="329561" y="165603"/>
                    </a:lnTo>
                    <a:close/>
                    <a:moveTo>
                      <a:pt x="205085" y="165603"/>
                    </a:moveTo>
                    <a:lnTo>
                      <a:pt x="205085" y="215323"/>
                    </a:lnTo>
                    <a:lnTo>
                      <a:pt x="254875" y="215323"/>
                    </a:lnTo>
                    <a:lnTo>
                      <a:pt x="254875" y="165603"/>
                    </a:lnTo>
                    <a:close/>
                    <a:moveTo>
                      <a:pt x="304666" y="50313"/>
                    </a:moveTo>
                    <a:lnTo>
                      <a:pt x="446043" y="144792"/>
                    </a:lnTo>
                    <a:lnTo>
                      <a:pt x="446043" y="496992"/>
                    </a:lnTo>
                    <a:lnTo>
                      <a:pt x="346119" y="496992"/>
                    </a:lnTo>
                    <a:lnTo>
                      <a:pt x="346119" y="381018"/>
                    </a:lnTo>
                    <a:lnTo>
                      <a:pt x="263154" y="381018"/>
                    </a:lnTo>
                    <a:lnTo>
                      <a:pt x="263154" y="496992"/>
                    </a:lnTo>
                    <a:lnTo>
                      <a:pt x="163288" y="496992"/>
                    </a:lnTo>
                    <a:lnTo>
                      <a:pt x="163288" y="144792"/>
                    </a:lnTo>
                    <a:close/>
                    <a:moveTo>
                      <a:pt x="304666" y="0"/>
                    </a:moveTo>
                    <a:lnTo>
                      <a:pt x="501719" y="131040"/>
                    </a:lnTo>
                    <a:lnTo>
                      <a:pt x="455296" y="131040"/>
                    </a:lnTo>
                    <a:lnTo>
                      <a:pt x="309291" y="33473"/>
                    </a:lnTo>
                    <a:lnTo>
                      <a:pt x="300040" y="33473"/>
                    </a:lnTo>
                    <a:lnTo>
                      <a:pt x="154035" y="131040"/>
                    </a:lnTo>
                    <a:lnTo>
                      <a:pt x="107612" y="131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ïṥľiḍe"/>
            <p:cNvGrpSpPr/>
            <p:nvPr/>
          </p:nvGrpSpPr>
          <p:grpSpPr>
            <a:xfrm>
              <a:off x="3393758" y="3611859"/>
              <a:ext cx="1019688" cy="1020572"/>
              <a:chOff x="3662363" y="1317626"/>
              <a:chExt cx="1824038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3" name="íṥ1iḓè"/>
              <p:cNvSpPr/>
              <p:nvPr/>
            </p:nvSpPr>
            <p:spPr bwMode="auto">
              <a:xfrm>
                <a:off x="5129213" y="1747838"/>
                <a:ext cx="357188" cy="965200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ïşļíḋé"/>
              <p:cNvSpPr/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íṥḻïďè"/>
              <p:cNvSpPr/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ïṧľiḑé"/>
              <p:cNvSpPr/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ïš1iďé"/>
              <p:cNvSpPr/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" name="išlidè"/>
            <p:cNvSpPr/>
            <p:nvPr/>
          </p:nvSpPr>
          <p:spPr>
            <a:xfrm>
              <a:off x="3615685" y="3851947"/>
              <a:ext cx="556789" cy="5567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işļîḑé"/>
            <p:cNvSpPr/>
            <p:nvPr/>
          </p:nvSpPr>
          <p:spPr bwMode="auto">
            <a:xfrm>
              <a:off x="3756620" y="4018184"/>
              <a:ext cx="274915" cy="224307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5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îṣḷîḓè"/>
            <p:cNvGrpSpPr/>
            <p:nvPr/>
          </p:nvGrpSpPr>
          <p:grpSpPr>
            <a:xfrm>
              <a:off x="658970" y="4960582"/>
              <a:ext cx="2152030" cy="1173518"/>
              <a:chOff x="7856066" y="1130300"/>
              <a:chExt cx="2337736" cy="1173518"/>
            </a:xfrm>
          </p:grpSpPr>
          <p:sp>
            <p:nvSpPr>
              <p:cNvPr id="41" name="îSlïḍé"/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2" name="iSḻíḋè"/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</a:t>
                </a:r>
              </a:p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.……</a:t>
                </a:r>
              </a:p>
            </p:txBody>
          </p:sp>
        </p:grpSp>
        <p:grpSp>
          <p:nvGrpSpPr>
            <p:cNvPr id="29" name="ïśḷîḋê"/>
            <p:cNvGrpSpPr/>
            <p:nvPr/>
          </p:nvGrpSpPr>
          <p:grpSpPr>
            <a:xfrm>
              <a:off x="2835683" y="4960582"/>
              <a:ext cx="2152030" cy="1173518"/>
              <a:chOff x="7856066" y="1130300"/>
              <a:chExt cx="2337736" cy="1173518"/>
            </a:xfrm>
          </p:grpSpPr>
          <p:sp>
            <p:nvSpPr>
              <p:cNvPr id="39" name="ïṡḻídê"/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işḻïḋè"/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</a:t>
                </a:r>
              </a:p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.……</a:t>
                </a:r>
              </a:p>
            </p:txBody>
          </p:sp>
        </p:grpSp>
        <p:grpSp>
          <p:nvGrpSpPr>
            <p:cNvPr id="30" name="îṩľidè"/>
            <p:cNvGrpSpPr/>
            <p:nvPr/>
          </p:nvGrpSpPr>
          <p:grpSpPr>
            <a:xfrm>
              <a:off x="5012396" y="4960582"/>
              <a:ext cx="2152030" cy="1173518"/>
              <a:chOff x="7856066" y="1130300"/>
              <a:chExt cx="2337736" cy="1173518"/>
            </a:xfrm>
          </p:grpSpPr>
          <p:sp>
            <p:nvSpPr>
              <p:cNvPr id="37" name="isľîḑê"/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38" name="îślïḍé"/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</a:t>
                </a:r>
              </a:p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.……</a:t>
                </a:r>
              </a:p>
            </p:txBody>
          </p:sp>
        </p:grpSp>
        <p:grpSp>
          <p:nvGrpSpPr>
            <p:cNvPr id="31" name="îṡḷídé"/>
            <p:cNvGrpSpPr/>
            <p:nvPr/>
          </p:nvGrpSpPr>
          <p:grpSpPr>
            <a:xfrm>
              <a:off x="7189109" y="4960582"/>
              <a:ext cx="2152030" cy="1173518"/>
              <a:chOff x="7856066" y="1130300"/>
              <a:chExt cx="2337736" cy="1173518"/>
            </a:xfrm>
          </p:grpSpPr>
          <p:sp>
            <p:nvSpPr>
              <p:cNvPr id="35" name="íSľîďê"/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36" name="îṣļïḍé"/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</a:t>
                </a:r>
              </a:p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.……</a:t>
                </a:r>
              </a:p>
            </p:txBody>
          </p:sp>
        </p:grpSp>
        <p:grpSp>
          <p:nvGrpSpPr>
            <p:cNvPr id="32" name="iṥḷiḑè"/>
            <p:cNvGrpSpPr/>
            <p:nvPr/>
          </p:nvGrpSpPr>
          <p:grpSpPr>
            <a:xfrm>
              <a:off x="9365824" y="4960582"/>
              <a:ext cx="2152030" cy="1173518"/>
              <a:chOff x="7856066" y="1130300"/>
              <a:chExt cx="2337736" cy="1173518"/>
            </a:xfrm>
          </p:grpSpPr>
          <p:sp>
            <p:nvSpPr>
              <p:cNvPr id="33" name="îṧḻîḍé"/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34" name="îŝḻïḑè"/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</a:t>
                </a:r>
              </a:p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.……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46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9" name="íSļi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iṣļi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şḷî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ļî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25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>
              <a:extLst>
                <a:ext uri="{FF2B5EF4-FFF2-40B4-BE49-F238E27FC236}">
                  <a16:creationId xmlns:a16="http://schemas.microsoft.com/office/drawing/2014/main" id="{9E667413-8CEB-4F69-BB62-46F93F5FE314}"/>
                </a:ext>
              </a:extLst>
            </p:cNvPr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3"/>
              <a:srcRect/>
              <a:stretch>
                <a:fillRect l="-11901" r="-11851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>
              <a:extLst>
                <a:ext uri="{FF2B5EF4-FFF2-40B4-BE49-F238E27FC236}">
                  <a16:creationId xmlns:a16="http://schemas.microsoft.com/office/drawing/2014/main" id="{0682E312-8846-46B6-B3D8-5CCA2EA3F5A1}"/>
                </a:ext>
              </a:extLst>
            </p:cNvPr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>
              <a:extLst>
                <a:ext uri="{FF2B5EF4-FFF2-40B4-BE49-F238E27FC236}">
                  <a16:creationId xmlns:a16="http://schemas.microsoft.com/office/drawing/2014/main" id="{13921012-6F03-46C3-B949-7B55046D638D}"/>
                </a:ext>
              </a:extLst>
            </p:cNvPr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>
              <a:extLst>
                <a:ext uri="{FF2B5EF4-FFF2-40B4-BE49-F238E27FC236}">
                  <a16:creationId xmlns:a16="http://schemas.microsoft.com/office/drawing/2014/main" id="{869BFAB1-2E8D-4D95-8E4E-4343886A91B3}"/>
                </a:ext>
              </a:extLst>
            </p:cNvPr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>
                <a:extLst>
                  <a:ext uri="{FF2B5EF4-FFF2-40B4-BE49-F238E27FC236}">
                    <a16:creationId xmlns:a16="http://schemas.microsoft.com/office/drawing/2014/main" id="{4B7C58F7-3F6A-427D-90A8-230249FC3233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>
                <a:extLst>
                  <a:ext uri="{FF2B5EF4-FFF2-40B4-BE49-F238E27FC236}">
                    <a16:creationId xmlns:a16="http://schemas.microsoft.com/office/drawing/2014/main" id="{20A8B15D-2184-4B83-A38E-C5DEA0EFB60C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0" name="iṡļîďê">
              <a:extLst>
                <a:ext uri="{FF2B5EF4-FFF2-40B4-BE49-F238E27FC236}">
                  <a16:creationId xmlns:a16="http://schemas.microsoft.com/office/drawing/2014/main" id="{07FFB00C-40BB-4042-B5D5-A960F9FDE14C}"/>
                </a:ext>
              </a:extLst>
            </p:cNvPr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>
                <a:extLst>
                  <a:ext uri="{FF2B5EF4-FFF2-40B4-BE49-F238E27FC236}">
                    <a16:creationId xmlns:a16="http://schemas.microsoft.com/office/drawing/2014/main" id="{4DE8C2BE-C344-40A4-AF3C-4111C2B9CFA0}"/>
                  </a:ext>
                </a:extLst>
              </p:cNvPr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9" name="íslídê">
                <a:extLst>
                  <a:ext uri="{FF2B5EF4-FFF2-40B4-BE49-F238E27FC236}">
                    <a16:creationId xmlns:a16="http://schemas.microsoft.com/office/drawing/2014/main" id="{34F6E6F0-6DB7-48E4-9FE6-383F00F957EF}"/>
                  </a:ext>
                </a:extLst>
              </p:cNvPr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1" name="i$ḷíḍe">
              <a:extLst>
                <a:ext uri="{FF2B5EF4-FFF2-40B4-BE49-F238E27FC236}">
                  <a16:creationId xmlns:a16="http://schemas.microsoft.com/office/drawing/2014/main" id="{08B7FDAA-5075-4AF8-9749-CA68CC788EB8}"/>
                </a:ext>
              </a:extLst>
            </p:cNvPr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>
                <a:extLst>
                  <a:ext uri="{FF2B5EF4-FFF2-40B4-BE49-F238E27FC236}">
                    <a16:creationId xmlns:a16="http://schemas.microsoft.com/office/drawing/2014/main" id="{F7FFC256-0016-47E9-8D63-BFA6CF3F1DEE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>
                <a:extLst>
                  <a:ext uri="{FF2B5EF4-FFF2-40B4-BE49-F238E27FC236}">
                    <a16:creationId xmlns:a16="http://schemas.microsoft.com/office/drawing/2014/main" id="{5A8334E1-B42C-49B4-9B11-7D87813C1B66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2" name="iṣľídé">
              <a:extLst>
                <a:ext uri="{FF2B5EF4-FFF2-40B4-BE49-F238E27FC236}">
                  <a16:creationId xmlns:a16="http://schemas.microsoft.com/office/drawing/2014/main" id="{30EAA6F9-1BAC-440E-8084-F00BEFB9DAFC}"/>
                </a:ext>
              </a:extLst>
            </p:cNvPr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>
                <a:extLst>
                  <a:ext uri="{FF2B5EF4-FFF2-40B4-BE49-F238E27FC236}">
                    <a16:creationId xmlns:a16="http://schemas.microsoft.com/office/drawing/2014/main" id="{18D9AB67-7F0D-4162-966C-43CF71AB2625}"/>
                  </a:ext>
                </a:extLst>
              </p:cNvPr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íṧḻîḓe">
                <a:extLst>
                  <a:ext uri="{FF2B5EF4-FFF2-40B4-BE49-F238E27FC236}">
                    <a16:creationId xmlns:a16="http://schemas.microsoft.com/office/drawing/2014/main" id="{A42ADC3A-FC4D-4334-ABDA-0DCB8D6A0E2F}"/>
                  </a:ext>
                </a:extLst>
              </p:cNvPr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4001CB9-80BD-4B0C-828D-612FC0A52535}"/>
                </a:ext>
              </a:extLst>
            </p:cNvPr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79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5" name="1c0bca05-7efe-4b36-a9ae-f1484367d7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5400" y="2011687"/>
            <a:ext cx="10825088" cy="3556832"/>
            <a:chOff x="695400" y="2011687"/>
            <a:chExt cx="10825088" cy="3556832"/>
          </a:xfrm>
        </p:grpSpPr>
        <p:sp>
          <p:nvSpPr>
            <p:cNvPr id="6" name="iś1ïďè">
              <a:extLst>
                <a:ext uri="{FF2B5EF4-FFF2-40B4-BE49-F238E27FC236}">
                  <a16:creationId xmlns:a16="http://schemas.microsoft.com/office/drawing/2014/main" id="{B94C789A-086C-4C0F-899D-BDAE2E2B86BA}"/>
                </a:ext>
              </a:extLst>
            </p:cNvPr>
            <p:cNvSpPr/>
            <p:nvPr/>
          </p:nvSpPr>
          <p:spPr bwMode="auto">
            <a:xfrm>
              <a:off x="1111519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ḻíďe">
              <a:extLst>
                <a:ext uri="{FF2B5EF4-FFF2-40B4-BE49-F238E27FC236}">
                  <a16:creationId xmlns:a16="http://schemas.microsoft.com/office/drawing/2014/main" id="{480D81CB-2A50-4A67-A023-3266AF6790C1}"/>
                </a:ext>
              </a:extLst>
            </p:cNvPr>
            <p:cNvSpPr/>
            <p:nvPr/>
          </p:nvSpPr>
          <p:spPr bwMode="auto">
            <a:xfrm>
              <a:off x="1100849" y="2546635"/>
              <a:ext cx="1410197" cy="4579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ṡ1iḓè">
              <a:extLst>
                <a:ext uri="{FF2B5EF4-FFF2-40B4-BE49-F238E27FC236}">
                  <a16:creationId xmlns:a16="http://schemas.microsoft.com/office/drawing/2014/main" id="{E5AA4E90-C9D3-4E15-8A05-D252D15E6CAA}"/>
                </a:ext>
              </a:extLst>
            </p:cNvPr>
            <p:cNvSpPr txBox="1"/>
            <p:nvPr/>
          </p:nvSpPr>
          <p:spPr>
            <a:xfrm>
              <a:off x="1090180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îṧľîďê">
              <a:extLst>
                <a:ext uri="{FF2B5EF4-FFF2-40B4-BE49-F238E27FC236}">
                  <a16:creationId xmlns:a16="http://schemas.microsoft.com/office/drawing/2014/main" id="{F4B4443F-A787-4BE0-9E32-973921118F61}"/>
                </a:ext>
              </a:extLst>
            </p:cNvPr>
            <p:cNvSpPr txBox="1"/>
            <p:nvPr/>
          </p:nvSpPr>
          <p:spPr bwMode="auto">
            <a:xfrm>
              <a:off x="1246822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Keyword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íŝ1îďé" title="MJ8JxobmQhO5YsZmEcy6DZVp0AZTfE39zvT5PAyas4bMl">
              <a:extLst>
                <a:ext uri="{FF2B5EF4-FFF2-40B4-BE49-F238E27FC236}">
                  <a16:creationId xmlns:a16="http://schemas.microsoft.com/office/drawing/2014/main" id="{6CC1D061-359B-4AC9-BAC5-71679040F81C}"/>
                </a:ext>
              </a:extLst>
            </p:cNvPr>
            <p:cNvGrpSpPr/>
            <p:nvPr/>
          </p:nvGrpSpPr>
          <p:grpSpPr>
            <a:xfrm>
              <a:off x="1532897" y="3993401"/>
              <a:ext cx="520916" cy="520914"/>
              <a:chOff x="2406923" y="2845390"/>
              <a:chExt cx="571222" cy="571221"/>
            </a:xfrm>
          </p:grpSpPr>
          <p:sp>
            <p:nvSpPr>
              <p:cNvPr id="44" name="îşlïḑe">
                <a:extLst>
                  <a:ext uri="{FF2B5EF4-FFF2-40B4-BE49-F238E27FC236}">
                    <a16:creationId xmlns:a16="http://schemas.microsoft.com/office/drawing/2014/main" id="{AEF9DC83-F6A5-4C25-9205-D813C6DFD9A9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1iḋe" title="ry6MHxwOH8WsTKLSa514qPVJnvhhWFnRDjZGIbRZNsFBp">
                <a:extLst>
                  <a:ext uri="{FF2B5EF4-FFF2-40B4-BE49-F238E27FC236}">
                    <a16:creationId xmlns:a16="http://schemas.microsoft.com/office/drawing/2014/main" id="{BBCD557F-D5E9-4DF2-A1B9-1B5F643770E5}"/>
                  </a:ext>
                </a:extLst>
              </p:cNvPr>
              <p:cNvSpPr/>
              <p:nvPr/>
            </p:nvSpPr>
            <p:spPr bwMode="auto">
              <a:xfrm>
                <a:off x="2540113" y="2998524"/>
                <a:ext cx="304843" cy="264949"/>
              </a:xfrm>
              <a:custGeom>
                <a:avLst/>
                <a:gdLst>
                  <a:gd name="connsiteX0" fmla="*/ 427885 w 601094"/>
                  <a:gd name="connsiteY0" fmla="*/ 274980 h 522431"/>
                  <a:gd name="connsiteX1" fmla="*/ 432269 w 601094"/>
                  <a:gd name="connsiteY1" fmla="*/ 321660 h 522431"/>
                  <a:gd name="connsiteX2" fmla="*/ 431295 w 601094"/>
                  <a:gd name="connsiteY2" fmla="*/ 429121 h 522431"/>
                  <a:gd name="connsiteX3" fmla="*/ 453455 w 601094"/>
                  <a:gd name="connsiteY3" fmla="*/ 417208 h 522431"/>
                  <a:gd name="connsiteX4" fmla="*/ 448585 w 601094"/>
                  <a:gd name="connsiteY4" fmla="*/ 349619 h 522431"/>
                  <a:gd name="connsiteX5" fmla="*/ 448585 w 601094"/>
                  <a:gd name="connsiteY5" fmla="*/ 301238 h 522431"/>
                  <a:gd name="connsiteX6" fmla="*/ 427885 w 601094"/>
                  <a:gd name="connsiteY6" fmla="*/ 274980 h 522431"/>
                  <a:gd name="connsiteX7" fmla="*/ 352921 w 601094"/>
                  <a:gd name="connsiteY7" fmla="*/ 272822 h 522431"/>
                  <a:gd name="connsiteX8" fmla="*/ 354868 w 601094"/>
                  <a:gd name="connsiteY8" fmla="*/ 371774 h 522431"/>
                  <a:gd name="connsiteX9" fmla="*/ 351947 w 601094"/>
                  <a:gd name="connsiteY9" fmla="*/ 423317 h 522431"/>
                  <a:gd name="connsiteX10" fmla="*/ 378481 w 601094"/>
                  <a:gd name="connsiteY10" fmla="*/ 441065 h 522431"/>
                  <a:gd name="connsiteX11" fmla="*/ 386514 w 601094"/>
                  <a:gd name="connsiteY11" fmla="*/ 411647 h 522431"/>
                  <a:gd name="connsiteX12" fmla="*/ 385297 w 601094"/>
                  <a:gd name="connsiteY12" fmla="*/ 362535 h 522431"/>
                  <a:gd name="connsiteX13" fmla="*/ 388461 w 601094"/>
                  <a:gd name="connsiteY13" fmla="*/ 301511 h 522431"/>
                  <a:gd name="connsiteX14" fmla="*/ 356816 w 601094"/>
                  <a:gd name="connsiteY14" fmla="*/ 273795 h 522431"/>
                  <a:gd name="connsiteX15" fmla="*/ 352921 w 601094"/>
                  <a:gd name="connsiteY15" fmla="*/ 272822 h 522431"/>
                  <a:gd name="connsiteX16" fmla="*/ 276425 w 601094"/>
                  <a:gd name="connsiteY16" fmla="*/ 271096 h 522431"/>
                  <a:gd name="connsiteX17" fmla="*/ 279350 w 601094"/>
                  <a:gd name="connsiteY17" fmla="*/ 382676 h 522431"/>
                  <a:gd name="connsiteX18" fmla="*/ 278131 w 601094"/>
                  <a:gd name="connsiteY18" fmla="*/ 427892 h 522431"/>
                  <a:gd name="connsiteX19" fmla="*/ 302017 w 601094"/>
                  <a:gd name="connsiteY19" fmla="*/ 447096 h 522431"/>
                  <a:gd name="connsiteX20" fmla="*/ 308841 w 601094"/>
                  <a:gd name="connsiteY20" fmla="*/ 393859 h 522431"/>
                  <a:gd name="connsiteX21" fmla="*/ 309816 w 601094"/>
                  <a:gd name="connsiteY21" fmla="*/ 321660 h 522431"/>
                  <a:gd name="connsiteX22" fmla="*/ 313472 w 601094"/>
                  <a:gd name="connsiteY22" fmla="*/ 278875 h 522431"/>
                  <a:gd name="connsiteX23" fmla="*/ 281787 w 601094"/>
                  <a:gd name="connsiteY23" fmla="*/ 273041 h 522431"/>
                  <a:gd name="connsiteX24" fmla="*/ 276425 w 601094"/>
                  <a:gd name="connsiteY24" fmla="*/ 271096 h 522431"/>
                  <a:gd name="connsiteX25" fmla="*/ 207982 w 601094"/>
                  <a:gd name="connsiteY25" fmla="*/ 270139 h 522431"/>
                  <a:gd name="connsiteX26" fmla="*/ 212122 w 601094"/>
                  <a:gd name="connsiteY26" fmla="*/ 371024 h 522431"/>
                  <a:gd name="connsiteX27" fmla="*/ 213826 w 601094"/>
                  <a:gd name="connsiteY27" fmla="*/ 428880 h 522431"/>
                  <a:gd name="connsiteX28" fmla="*/ 219427 w 601094"/>
                  <a:gd name="connsiteY28" fmla="*/ 447842 h 522431"/>
                  <a:gd name="connsiteX29" fmla="*/ 237689 w 601094"/>
                  <a:gd name="connsiteY29" fmla="*/ 443709 h 522431"/>
                  <a:gd name="connsiteX30" fmla="*/ 236472 w 601094"/>
                  <a:gd name="connsiteY30" fmla="*/ 345013 h 522431"/>
                  <a:gd name="connsiteX31" fmla="*/ 237446 w 601094"/>
                  <a:gd name="connsiteY31" fmla="*/ 302228 h 522431"/>
                  <a:gd name="connsiteX32" fmla="*/ 213339 w 601094"/>
                  <a:gd name="connsiteY32" fmla="*/ 272570 h 522431"/>
                  <a:gd name="connsiteX33" fmla="*/ 207982 w 601094"/>
                  <a:gd name="connsiteY33" fmla="*/ 270139 h 522431"/>
                  <a:gd name="connsiteX34" fmla="*/ 167332 w 601094"/>
                  <a:gd name="connsiteY34" fmla="*/ 268198 h 522431"/>
                  <a:gd name="connsiteX35" fmla="*/ 141519 w 601094"/>
                  <a:gd name="connsiteY35" fmla="*/ 270872 h 522431"/>
                  <a:gd name="connsiteX36" fmla="*/ 136893 w 601094"/>
                  <a:gd name="connsiteY36" fmla="*/ 269657 h 522431"/>
                  <a:gd name="connsiteX37" fmla="*/ 141032 w 601094"/>
                  <a:gd name="connsiteY37" fmla="*/ 391464 h 522431"/>
                  <a:gd name="connsiteX38" fmla="*/ 138354 w 601094"/>
                  <a:gd name="connsiteY38" fmla="*/ 445924 h 522431"/>
                  <a:gd name="connsiteX39" fmla="*/ 167332 w 601094"/>
                  <a:gd name="connsiteY39" fmla="*/ 431823 h 522431"/>
                  <a:gd name="connsiteX40" fmla="*/ 168793 w 601094"/>
                  <a:gd name="connsiteY40" fmla="*/ 322172 h 522431"/>
                  <a:gd name="connsiteX41" fmla="*/ 167332 w 601094"/>
                  <a:gd name="connsiteY41" fmla="*/ 268198 h 522431"/>
                  <a:gd name="connsiteX42" fmla="*/ 424963 w 601094"/>
                  <a:gd name="connsiteY42" fmla="*/ 258205 h 522431"/>
                  <a:gd name="connsiteX43" fmla="*/ 470015 w 601094"/>
                  <a:gd name="connsiteY43" fmla="*/ 309504 h 522431"/>
                  <a:gd name="connsiteX44" fmla="*/ 468797 w 601094"/>
                  <a:gd name="connsiteY44" fmla="*/ 403836 h 522431"/>
                  <a:gd name="connsiteX45" fmla="*/ 467336 w 601094"/>
                  <a:gd name="connsiteY45" fmla="*/ 447112 h 522431"/>
                  <a:gd name="connsiteX46" fmla="*/ 417658 w 601094"/>
                  <a:gd name="connsiteY46" fmla="*/ 434469 h 522431"/>
                  <a:gd name="connsiteX47" fmla="*/ 418632 w 601094"/>
                  <a:gd name="connsiteY47" fmla="*/ 335761 h 522431"/>
                  <a:gd name="connsiteX48" fmla="*/ 415222 w 601094"/>
                  <a:gd name="connsiteY48" fmla="*/ 267687 h 522431"/>
                  <a:gd name="connsiteX49" fmla="*/ 419362 w 601094"/>
                  <a:gd name="connsiteY49" fmla="*/ 262824 h 522431"/>
                  <a:gd name="connsiteX50" fmla="*/ 424963 w 601094"/>
                  <a:gd name="connsiteY50" fmla="*/ 258205 h 522431"/>
                  <a:gd name="connsiteX51" fmla="*/ 356816 w 601094"/>
                  <a:gd name="connsiteY51" fmla="*/ 257749 h 522431"/>
                  <a:gd name="connsiteX52" fmla="*/ 392356 w 601094"/>
                  <a:gd name="connsiteY52" fmla="*/ 258478 h 522431"/>
                  <a:gd name="connsiteX53" fmla="*/ 398685 w 601094"/>
                  <a:gd name="connsiteY53" fmla="*/ 263340 h 522431"/>
                  <a:gd name="connsiteX54" fmla="*/ 400876 w 601094"/>
                  <a:gd name="connsiteY54" fmla="*/ 423803 h 522431"/>
                  <a:gd name="connsiteX55" fmla="*/ 366066 w 601094"/>
                  <a:gd name="connsiteY55" fmla="*/ 455652 h 522431"/>
                  <a:gd name="connsiteX56" fmla="*/ 340019 w 601094"/>
                  <a:gd name="connsiteY56" fmla="*/ 412133 h 522431"/>
                  <a:gd name="connsiteX57" fmla="*/ 344401 w 601094"/>
                  <a:gd name="connsiteY57" fmla="*/ 260909 h 522431"/>
                  <a:gd name="connsiteX58" fmla="*/ 352434 w 601094"/>
                  <a:gd name="connsiteY58" fmla="*/ 258964 h 522431"/>
                  <a:gd name="connsiteX59" fmla="*/ 356816 w 601094"/>
                  <a:gd name="connsiteY59" fmla="*/ 257749 h 522431"/>
                  <a:gd name="connsiteX60" fmla="*/ 213339 w 601094"/>
                  <a:gd name="connsiteY60" fmla="*/ 256040 h 522431"/>
                  <a:gd name="connsiteX61" fmla="*/ 252787 w 601094"/>
                  <a:gd name="connsiteY61" fmla="*/ 302228 h 522431"/>
                  <a:gd name="connsiteX62" fmla="*/ 250595 w 601094"/>
                  <a:gd name="connsiteY62" fmla="*/ 454405 h 522431"/>
                  <a:gd name="connsiteX63" fmla="*/ 243290 w 601094"/>
                  <a:gd name="connsiteY63" fmla="*/ 461455 h 522431"/>
                  <a:gd name="connsiteX64" fmla="*/ 207738 w 601094"/>
                  <a:gd name="connsiteY64" fmla="*/ 461455 h 522431"/>
                  <a:gd name="connsiteX65" fmla="*/ 201164 w 601094"/>
                  <a:gd name="connsiteY65" fmla="*/ 454891 h 522431"/>
                  <a:gd name="connsiteX66" fmla="*/ 199459 w 601094"/>
                  <a:gd name="connsiteY66" fmla="*/ 342825 h 522431"/>
                  <a:gd name="connsiteX67" fmla="*/ 198972 w 601094"/>
                  <a:gd name="connsiteY67" fmla="*/ 265277 h 522431"/>
                  <a:gd name="connsiteX68" fmla="*/ 205790 w 601094"/>
                  <a:gd name="connsiteY68" fmla="*/ 262360 h 522431"/>
                  <a:gd name="connsiteX69" fmla="*/ 213339 w 601094"/>
                  <a:gd name="connsiteY69" fmla="*/ 256040 h 522431"/>
                  <a:gd name="connsiteX70" fmla="*/ 281787 w 601094"/>
                  <a:gd name="connsiteY70" fmla="*/ 255781 h 522431"/>
                  <a:gd name="connsiteX71" fmla="*/ 327608 w 601094"/>
                  <a:gd name="connsiteY71" fmla="*/ 286897 h 522431"/>
                  <a:gd name="connsiteX72" fmla="*/ 323708 w 601094"/>
                  <a:gd name="connsiteY72" fmla="*/ 451472 h 522431"/>
                  <a:gd name="connsiteX73" fmla="*/ 316884 w 601094"/>
                  <a:gd name="connsiteY73" fmla="*/ 458279 h 522431"/>
                  <a:gd name="connsiteX74" fmla="*/ 262533 w 601094"/>
                  <a:gd name="connsiteY74" fmla="*/ 435914 h 522431"/>
                  <a:gd name="connsiteX75" fmla="*/ 267895 w 601094"/>
                  <a:gd name="connsiteY75" fmla="*/ 264289 h 522431"/>
                  <a:gd name="connsiteX76" fmla="*/ 273744 w 601094"/>
                  <a:gd name="connsiteY76" fmla="*/ 262831 h 522431"/>
                  <a:gd name="connsiteX77" fmla="*/ 281787 w 601094"/>
                  <a:gd name="connsiteY77" fmla="*/ 255781 h 522431"/>
                  <a:gd name="connsiteX78" fmla="*/ 163192 w 601094"/>
                  <a:gd name="connsiteY78" fmla="*/ 253367 h 522431"/>
                  <a:gd name="connsiteX79" fmla="*/ 179751 w 601094"/>
                  <a:gd name="connsiteY79" fmla="*/ 264794 h 522431"/>
                  <a:gd name="connsiteX80" fmla="*/ 176829 w 601094"/>
                  <a:gd name="connsiteY80" fmla="*/ 354508 h 522431"/>
                  <a:gd name="connsiteX81" fmla="*/ 177073 w 601094"/>
                  <a:gd name="connsiteY81" fmla="*/ 422341 h 522431"/>
                  <a:gd name="connsiteX82" fmla="*/ 176099 w 601094"/>
                  <a:gd name="connsiteY82" fmla="*/ 457108 h 522431"/>
                  <a:gd name="connsiteX83" fmla="*/ 132996 w 601094"/>
                  <a:gd name="connsiteY83" fmla="*/ 460755 h 522431"/>
                  <a:gd name="connsiteX84" fmla="*/ 130074 w 601094"/>
                  <a:gd name="connsiteY84" fmla="*/ 457838 h 522431"/>
                  <a:gd name="connsiteX85" fmla="*/ 132266 w 601094"/>
                  <a:gd name="connsiteY85" fmla="*/ 255312 h 522431"/>
                  <a:gd name="connsiteX86" fmla="*/ 136406 w 601094"/>
                  <a:gd name="connsiteY86" fmla="*/ 255798 h 522431"/>
                  <a:gd name="connsiteX87" fmla="*/ 141519 w 601094"/>
                  <a:gd name="connsiteY87" fmla="*/ 253610 h 522431"/>
                  <a:gd name="connsiteX88" fmla="*/ 163192 w 601094"/>
                  <a:gd name="connsiteY88" fmla="*/ 253367 h 522431"/>
                  <a:gd name="connsiteX89" fmla="*/ 15157 w 601094"/>
                  <a:gd name="connsiteY89" fmla="*/ 218612 h 522431"/>
                  <a:gd name="connsiteX90" fmla="*/ 20027 w 601094"/>
                  <a:gd name="connsiteY90" fmla="*/ 391686 h 522431"/>
                  <a:gd name="connsiteX91" fmla="*/ 17592 w 601094"/>
                  <a:gd name="connsiteY91" fmla="*/ 493293 h 522431"/>
                  <a:gd name="connsiteX92" fmla="*/ 79445 w 601094"/>
                  <a:gd name="connsiteY92" fmla="*/ 475791 h 522431"/>
                  <a:gd name="connsiteX93" fmla="*/ 83585 w 601094"/>
                  <a:gd name="connsiteY93" fmla="*/ 475548 h 522431"/>
                  <a:gd name="connsiteX94" fmla="*/ 373855 w 601094"/>
                  <a:gd name="connsiteY94" fmla="*/ 479438 h 522431"/>
                  <a:gd name="connsiteX95" fmla="*/ 582061 w 601094"/>
                  <a:gd name="connsiteY95" fmla="*/ 507149 h 522431"/>
                  <a:gd name="connsiteX96" fmla="*/ 588879 w 601094"/>
                  <a:gd name="connsiteY96" fmla="*/ 508607 h 522431"/>
                  <a:gd name="connsiteX97" fmla="*/ 582791 w 601094"/>
                  <a:gd name="connsiteY97" fmla="*/ 365433 h 522431"/>
                  <a:gd name="connsiteX98" fmla="*/ 581817 w 601094"/>
                  <a:gd name="connsiteY98" fmla="*/ 243893 h 522431"/>
                  <a:gd name="connsiteX99" fmla="*/ 479541 w 601094"/>
                  <a:gd name="connsiteY99" fmla="*/ 244622 h 522431"/>
                  <a:gd name="connsiteX100" fmla="*/ 471505 w 601094"/>
                  <a:gd name="connsiteY100" fmla="*/ 233683 h 522431"/>
                  <a:gd name="connsiteX101" fmla="*/ 471992 w 601094"/>
                  <a:gd name="connsiteY101" fmla="*/ 232711 h 522431"/>
                  <a:gd name="connsiteX102" fmla="*/ 265734 w 601094"/>
                  <a:gd name="connsiteY102" fmla="*/ 227849 h 522431"/>
                  <a:gd name="connsiteX103" fmla="*/ 119138 w 601094"/>
                  <a:gd name="connsiteY103" fmla="*/ 222988 h 522431"/>
                  <a:gd name="connsiteX104" fmla="*/ 126200 w 601094"/>
                  <a:gd name="connsiteY104" fmla="*/ 240003 h 522431"/>
                  <a:gd name="connsiteX105" fmla="*/ 126687 w 601094"/>
                  <a:gd name="connsiteY105" fmla="*/ 242920 h 522431"/>
                  <a:gd name="connsiteX106" fmla="*/ 126200 w 601094"/>
                  <a:gd name="connsiteY106" fmla="*/ 248268 h 522431"/>
                  <a:gd name="connsiteX107" fmla="*/ 69461 w 601094"/>
                  <a:gd name="connsiteY107" fmla="*/ 258721 h 522431"/>
                  <a:gd name="connsiteX108" fmla="*/ 15157 w 601094"/>
                  <a:gd name="connsiteY108" fmla="*/ 218612 h 522431"/>
                  <a:gd name="connsiteX109" fmla="*/ 300922 w 601094"/>
                  <a:gd name="connsiteY109" fmla="*/ 127898 h 522431"/>
                  <a:gd name="connsiteX110" fmla="*/ 259890 w 601094"/>
                  <a:gd name="connsiteY110" fmla="*/ 137666 h 522431"/>
                  <a:gd name="connsiteX111" fmla="*/ 169546 w 601094"/>
                  <a:gd name="connsiteY111" fmla="*/ 180449 h 522431"/>
                  <a:gd name="connsiteX112" fmla="*/ 119138 w 601094"/>
                  <a:gd name="connsiteY112" fmla="*/ 208160 h 522431"/>
                  <a:gd name="connsiteX113" fmla="*/ 288868 w 601094"/>
                  <a:gd name="connsiteY113" fmla="*/ 212292 h 522431"/>
                  <a:gd name="connsiteX114" fmla="*/ 479541 w 601094"/>
                  <a:gd name="connsiteY114" fmla="*/ 214966 h 522431"/>
                  <a:gd name="connsiteX115" fmla="*/ 420367 w 601094"/>
                  <a:gd name="connsiteY115" fmla="*/ 166593 h 522431"/>
                  <a:gd name="connsiteX116" fmla="*/ 300922 w 601094"/>
                  <a:gd name="connsiteY116" fmla="*/ 127898 h 522431"/>
                  <a:gd name="connsiteX117" fmla="*/ 304940 w 601094"/>
                  <a:gd name="connsiteY117" fmla="*/ 19043 h 522431"/>
                  <a:gd name="connsiteX118" fmla="*/ 305671 w 601094"/>
                  <a:gd name="connsiteY118" fmla="*/ 25606 h 522431"/>
                  <a:gd name="connsiteX119" fmla="*/ 320282 w 601094"/>
                  <a:gd name="connsiteY119" fmla="*/ 28766 h 522431"/>
                  <a:gd name="connsiteX120" fmla="*/ 311271 w 601094"/>
                  <a:gd name="connsiteY120" fmla="*/ 22932 h 522431"/>
                  <a:gd name="connsiteX121" fmla="*/ 304940 w 601094"/>
                  <a:gd name="connsiteY121" fmla="*/ 19043 h 522431"/>
                  <a:gd name="connsiteX122" fmla="*/ 296417 w 601094"/>
                  <a:gd name="connsiteY122" fmla="*/ 113 h 522431"/>
                  <a:gd name="connsiteX123" fmla="*/ 302992 w 601094"/>
                  <a:gd name="connsiteY123" fmla="*/ 4458 h 522431"/>
                  <a:gd name="connsiteX124" fmla="*/ 302992 w 601094"/>
                  <a:gd name="connsiteY124" fmla="*/ 4701 h 522431"/>
                  <a:gd name="connsiteX125" fmla="*/ 323691 w 601094"/>
                  <a:gd name="connsiteY125" fmla="*/ 12723 h 522431"/>
                  <a:gd name="connsiteX126" fmla="*/ 355835 w 601094"/>
                  <a:gd name="connsiteY126" fmla="*/ 31197 h 522431"/>
                  <a:gd name="connsiteX127" fmla="*/ 351451 w 601094"/>
                  <a:gd name="connsiteY127" fmla="*/ 47727 h 522431"/>
                  <a:gd name="connsiteX128" fmla="*/ 306888 w 601094"/>
                  <a:gd name="connsiteY128" fmla="*/ 47970 h 522431"/>
                  <a:gd name="connsiteX129" fmla="*/ 302018 w 601094"/>
                  <a:gd name="connsiteY129" fmla="*/ 104851 h 522431"/>
                  <a:gd name="connsiteX130" fmla="*/ 388222 w 601094"/>
                  <a:gd name="connsiteY130" fmla="*/ 131832 h 522431"/>
                  <a:gd name="connsiteX131" fmla="*/ 491960 w 601094"/>
                  <a:gd name="connsiteY131" fmla="*/ 235385 h 522431"/>
                  <a:gd name="connsiteX132" fmla="*/ 583035 w 601094"/>
                  <a:gd name="connsiteY132" fmla="*/ 217640 h 522431"/>
                  <a:gd name="connsiteX133" fmla="*/ 596185 w 601094"/>
                  <a:gd name="connsiteY133" fmla="*/ 224203 h 522431"/>
                  <a:gd name="connsiteX134" fmla="*/ 598376 w 601094"/>
                  <a:gd name="connsiteY134" fmla="*/ 229551 h 522431"/>
                  <a:gd name="connsiteX135" fmla="*/ 599107 w 601094"/>
                  <a:gd name="connsiteY135" fmla="*/ 403840 h 522431"/>
                  <a:gd name="connsiteX136" fmla="*/ 591558 w 601094"/>
                  <a:gd name="connsiteY136" fmla="*/ 516629 h 522431"/>
                  <a:gd name="connsiteX137" fmla="*/ 585470 w 601094"/>
                  <a:gd name="connsiteY137" fmla="*/ 519546 h 522431"/>
                  <a:gd name="connsiteX138" fmla="*/ 577677 w 601094"/>
                  <a:gd name="connsiteY138" fmla="*/ 522220 h 522431"/>
                  <a:gd name="connsiteX139" fmla="*/ 449101 w 601094"/>
                  <a:gd name="connsiteY139" fmla="*/ 489890 h 522431"/>
                  <a:gd name="connsiteX140" fmla="*/ 323934 w 601094"/>
                  <a:gd name="connsiteY140" fmla="*/ 501558 h 522431"/>
                  <a:gd name="connsiteX141" fmla="*/ 89429 w 601094"/>
                  <a:gd name="connsiteY141" fmla="*/ 487459 h 522431"/>
                  <a:gd name="connsiteX142" fmla="*/ 84072 w 601094"/>
                  <a:gd name="connsiteY142" fmla="*/ 492564 h 522431"/>
                  <a:gd name="connsiteX143" fmla="*/ 12966 w 601094"/>
                  <a:gd name="connsiteY143" fmla="*/ 518817 h 522431"/>
                  <a:gd name="connsiteX144" fmla="*/ 4686 w 601094"/>
                  <a:gd name="connsiteY144" fmla="*/ 512497 h 522431"/>
                  <a:gd name="connsiteX145" fmla="*/ 7121 w 601094"/>
                  <a:gd name="connsiteY145" fmla="*/ 310497 h 522431"/>
                  <a:gd name="connsiteX146" fmla="*/ 6878 w 601094"/>
                  <a:gd name="connsiteY146" fmla="*/ 210834 h 522431"/>
                  <a:gd name="connsiteX147" fmla="*/ 15888 w 601094"/>
                  <a:gd name="connsiteY147" fmla="*/ 212535 h 522431"/>
                  <a:gd name="connsiteX148" fmla="*/ 66782 w 601094"/>
                  <a:gd name="connsiteY148" fmla="*/ 247296 h 522431"/>
                  <a:gd name="connsiteX149" fmla="*/ 115485 w 601094"/>
                  <a:gd name="connsiteY149" fmla="*/ 242434 h 522431"/>
                  <a:gd name="connsiteX150" fmla="*/ 85046 w 601094"/>
                  <a:gd name="connsiteY150" fmla="*/ 211806 h 522431"/>
                  <a:gd name="connsiteX151" fmla="*/ 88212 w 601094"/>
                  <a:gd name="connsiteY151" fmla="*/ 200138 h 522431"/>
                  <a:gd name="connsiteX152" fmla="*/ 274014 w 601094"/>
                  <a:gd name="connsiteY152" fmla="*/ 111171 h 522431"/>
                  <a:gd name="connsiteX153" fmla="*/ 292521 w 601094"/>
                  <a:gd name="connsiteY153" fmla="*/ 105580 h 522431"/>
                  <a:gd name="connsiteX154" fmla="*/ 290329 w 601094"/>
                  <a:gd name="connsiteY154" fmla="*/ 40434 h 522431"/>
                  <a:gd name="connsiteX155" fmla="*/ 290086 w 601094"/>
                  <a:gd name="connsiteY155" fmla="*/ 29009 h 522431"/>
                  <a:gd name="connsiteX156" fmla="*/ 290573 w 601094"/>
                  <a:gd name="connsiteY156" fmla="*/ 6160 h 522431"/>
                  <a:gd name="connsiteX157" fmla="*/ 296417 w 601094"/>
                  <a:gd name="connsiteY157" fmla="*/ 113 h 52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1094" h="522431">
                    <a:moveTo>
                      <a:pt x="427885" y="274980"/>
                    </a:moveTo>
                    <a:cubicBezTo>
                      <a:pt x="432025" y="289568"/>
                      <a:pt x="431782" y="309261"/>
                      <a:pt x="432269" y="321660"/>
                    </a:cubicBezTo>
                    <a:cubicBezTo>
                      <a:pt x="433730" y="357156"/>
                      <a:pt x="437139" y="394111"/>
                      <a:pt x="431295" y="429121"/>
                    </a:cubicBezTo>
                    <a:cubicBezTo>
                      <a:pt x="427885" y="449300"/>
                      <a:pt x="455403" y="436171"/>
                      <a:pt x="453455" y="417208"/>
                    </a:cubicBezTo>
                    <a:cubicBezTo>
                      <a:pt x="451020" y="394840"/>
                      <a:pt x="449802" y="372230"/>
                      <a:pt x="448585" y="349619"/>
                    </a:cubicBezTo>
                    <a:cubicBezTo>
                      <a:pt x="447611" y="333330"/>
                      <a:pt x="446637" y="317527"/>
                      <a:pt x="448585" y="301238"/>
                    </a:cubicBezTo>
                    <a:cubicBezTo>
                      <a:pt x="450533" y="282760"/>
                      <a:pt x="446880" y="275224"/>
                      <a:pt x="427885" y="274980"/>
                    </a:cubicBezTo>
                    <a:close/>
                    <a:moveTo>
                      <a:pt x="352921" y="272822"/>
                    </a:moveTo>
                    <a:cubicBezTo>
                      <a:pt x="351217" y="305158"/>
                      <a:pt x="355112" y="339439"/>
                      <a:pt x="354868" y="371774"/>
                    </a:cubicBezTo>
                    <a:cubicBezTo>
                      <a:pt x="354868" y="389279"/>
                      <a:pt x="353651" y="405812"/>
                      <a:pt x="351947" y="423317"/>
                    </a:cubicBezTo>
                    <a:cubicBezTo>
                      <a:pt x="350000" y="446170"/>
                      <a:pt x="359980" y="444468"/>
                      <a:pt x="378481" y="441065"/>
                    </a:cubicBezTo>
                    <a:cubicBezTo>
                      <a:pt x="393817" y="438390"/>
                      <a:pt x="387488" y="426477"/>
                      <a:pt x="386514" y="411647"/>
                    </a:cubicBezTo>
                    <a:cubicBezTo>
                      <a:pt x="385540" y="395357"/>
                      <a:pt x="384323" y="378825"/>
                      <a:pt x="385297" y="362535"/>
                    </a:cubicBezTo>
                    <a:cubicBezTo>
                      <a:pt x="386514" y="342356"/>
                      <a:pt x="388948" y="321690"/>
                      <a:pt x="388461" y="301511"/>
                    </a:cubicBezTo>
                    <a:cubicBezTo>
                      <a:pt x="387974" y="273552"/>
                      <a:pt x="380428" y="274038"/>
                      <a:pt x="356816" y="273795"/>
                    </a:cubicBezTo>
                    <a:cubicBezTo>
                      <a:pt x="355112" y="273795"/>
                      <a:pt x="353895" y="273309"/>
                      <a:pt x="352921" y="272822"/>
                    </a:cubicBezTo>
                    <a:close/>
                    <a:moveTo>
                      <a:pt x="276425" y="271096"/>
                    </a:moveTo>
                    <a:cubicBezTo>
                      <a:pt x="286174" y="306831"/>
                      <a:pt x="280325" y="345969"/>
                      <a:pt x="279350" y="382676"/>
                    </a:cubicBezTo>
                    <a:cubicBezTo>
                      <a:pt x="278862" y="397748"/>
                      <a:pt x="278131" y="413063"/>
                      <a:pt x="278131" y="427892"/>
                    </a:cubicBezTo>
                    <a:cubicBezTo>
                      <a:pt x="278131" y="449041"/>
                      <a:pt x="279350" y="450986"/>
                      <a:pt x="302017" y="447096"/>
                    </a:cubicBezTo>
                    <a:cubicBezTo>
                      <a:pt x="317128" y="444422"/>
                      <a:pt x="309085" y="407715"/>
                      <a:pt x="308841" y="393859"/>
                    </a:cubicBezTo>
                    <a:cubicBezTo>
                      <a:pt x="308841" y="369792"/>
                      <a:pt x="308353" y="345483"/>
                      <a:pt x="309816" y="321660"/>
                    </a:cubicBezTo>
                    <a:cubicBezTo>
                      <a:pt x="310547" y="308289"/>
                      <a:pt x="314690" y="291759"/>
                      <a:pt x="313472" y="278875"/>
                    </a:cubicBezTo>
                    <a:cubicBezTo>
                      <a:pt x="312497" y="266477"/>
                      <a:pt x="288855" y="273041"/>
                      <a:pt x="281787" y="273041"/>
                    </a:cubicBezTo>
                    <a:cubicBezTo>
                      <a:pt x="279594" y="273041"/>
                      <a:pt x="277888" y="272068"/>
                      <a:pt x="276425" y="271096"/>
                    </a:cubicBezTo>
                    <a:close/>
                    <a:moveTo>
                      <a:pt x="207982" y="270139"/>
                    </a:moveTo>
                    <a:cubicBezTo>
                      <a:pt x="205060" y="301985"/>
                      <a:pt x="210174" y="339421"/>
                      <a:pt x="212122" y="371024"/>
                    </a:cubicBezTo>
                    <a:cubicBezTo>
                      <a:pt x="213339" y="390471"/>
                      <a:pt x="214800" y="409433"/>
                      <a:pt x="213826" y="428880"/>
                    </a:cubicBezTo>
                    <a:cubicBezTo>
                      <a:pt x="209687" y="437632"/>
                      <a:pt x="211635" y="443952"/>
                      <a:pt x="219427" y="447842"/>
                    </a:cubicBezTo>
                    <a:cubicBezTo>
                      <a:pt x="226732" y="450030"/>
                      <a:pt x="232576" y="448571"/>
                      <a:pt x="237689" y="443709"/>
                    </a:cubicBezTo>
                    <a:cubicBezTo>
                      <a:pt x="237933" y="410891"/>
                      <a:pt x="236472" y="377830"/>
                      <a:pt x="236472" y="345013"/>
                    </a:cubicBezTo>
                    <a:cubicBezTo>
                      <a:pt x="236228" y="330670"/>
                      <a:pt x="236715" y="316570"/>
                      <a:pt x="237446" y="302228"/>
                    </a:cubicBezTo>
                    <a:cubicBezTo>
                      <a:pt x="238663" y="279620"/>
                      <a:pt x="232819" y="274515"/>
                      <a:pt x="213339" y="272570"/>
                    </a:cubicBezTo>
                    <a:cubicBezTo>
                      <a:pt x="211148" y="272327"/>
                      <a:pt x="209200" y="271355"/>
                      <a:pt x="207982" y="270139"/>
                    </a:cubicBezTo>
                    <a:close/>
                    <a:moveTo>
                      <a:pt x="167332" y="268198"/>
                    </a:moveTo>
                    <a:cubicBezTo>
                      <a:pt x="169037" y="272817"/>
                      <a:pt x="147120" y="270629"/>
                      <a:pt x="141519" y="270872"/>
                    </a:cubicBezTo>
                    <a:cubicBezTo>
                      <a:pt x="139571" y="270872"/>
                      <a:pt x="138110" y="270386"/>
                      <a:pt x="136893" y="269657"/>
                    </a:cubicBezTo>
                    <a:cubicBezTo>
                      <a:pt x="138354" y="310259"/>
                      <a:pt x="141276" y="350861"/>
                      <a:pt x="141032" y="391464"/>
                    </a:cubicBezTo>
                    <a:cubicBezTo>
                      <a:pt x="141032" y="409698"/>
                      <a:pt x="141763" y="428176"/>
                      <a:pt x="138354" y="445924"/>
                    </a:cubicBezTo>
                    <a:cubicBezTo>
                      <a:pt x="134701" y="464645"/>
                      <a:pt x="170011" y="452002"/>
                      <a:pt x="167332" y="431823"/>
                    </a:cubicBezTo>
                    <a:cubicBezTo>
                      <a:pt x="162705" y="395354"/>
                      <a:pt x="165384" y="358641"/>
                      <a:pt x="168793" y="322172"/>
                    </a:cubicBezTo>
                    <a:cubicBezTo>
                      <a:pt x="170498" y="304910"/>
                      <a:pt x="173907" y="284974"/>
                      <a:pt x="167332" y="268198"/>
                    </a:cubicBezTo>
                    <a:close/>
                    <a:moveTo>
                      <a:pt x="424963" y="258205"/>
                    </a:moveTo>
                    <a:cubicBezTo>
                      <a:pt x="464414" y="252613"/>
                      <a:pt x="474155" y="272063"/>
                      <a:pt x="470015" y="309504"/>
                    </a:cubicBezTo>
                    <a:cubicBezTo>
                      <a:pt x="466362" y="340137"/>
                      <a:pt x="467336" y="372959"/>
                      <a:pt x="468797" y="403836"/>
                    </a:cubicBezTo>
                    <a:cubicBezTo>
                      <a:pt x="469284" y="414047"/>
                      <a:pt x="476346" y="438116"/>
                      <a:pt x="467336" y="447112"/>
                    </a:cubicBezTo>
                    <a:cubicBezTo>
                      <a:pt x="455160" y="459511"/>
                      <a:pt x="414248" y="458782"/>
                      <a:pt x="417658" y="434469"/>
                    </a:cubicBezTo>
                    <a:cubicBezTo>
                      <a:pt x="422528" y="402377"/>
                      <a:pt x="418875" y="368097"/>
                      <a:pt x="418632" y="335761"/>
                    </a:cubicBezTo>
                    <a:cubicBezTo>
                      <a:pt x="418632" y="314123"/>
                      <a:pt x="420823" y="288838"/>
                      <a:pt x="415222" y="267687"/>
                    </a:cubicBezTo>
                    <a:cubicBezTo>
                      <a:pt x="414492" y="264526"/>
                      <a:pt x="416927" y="262581"/>
                      <a:pt x="419362" y="262824"/>
                    </a:cubicBezTo>
                    <a:cubicBezTo>
                      <a:pt x="420336" y="260393"/>
                      <a:pt x="422041" y="258691"/>
                      <a:pt x="424963" y="258205"/>
                    </a:cubicBezTo>
                    <a:close/>
                    <a:moveTo>
                      <a:pt x="356816" y="257749"/>
                    </a:moveTo>
                    <a:cubicBezTo>
                      <a:pt x="368500" y="258235"/>
                      <a:pt x="380428" y="258478"/>
                      <a:pt x="392356" y="258478"/>
                    </a:cubicBezTo>
                    <a:cubicBezTo>
                      <a:pt x="395034" y="258478"/>
                      <a:pt x="398198" y="260423"/>
                      <a:pt x="398685" y="263340"/>
                    </a:cubicBezTo>
                    <a:cubicBezTo>
                      <a:pt x="408179" y="315126"/>
                      <a:pt x="399415" y="371045"/>
                      <a:pt x="400876" y="423803"/>
                    </a:cubicBezTo>
                    <a:cubicBezTo>
                      <a:pt x="401606" y="455652"/>
                      <a:pt x="396738" y="452248"/>
                      <a:pt x="366066" y="455652"/>
                    </a:cubicBezTo>
                    <a:cubicBezTo>
                      <a:pt x="335638" y="459299"/>
                      <a:pt x="336611" y="437418"/>
                      <a:pt x="340019" y="412133"/>
                    </a:cubicBezTo>
                    <a:cubicBezTo>
                      <a:pt x="346835" y="362292"/>
                      <a:pt x="337585" y="310507"/>
                      <a:pt x="344401" y="260909"/>
                    </a:cubicBezTo>
                    <a:cubicBezTo>
                      <a:pt x="344888" y="257019"/>
                      <a:pt x="350000" y="256776"/>
                      <a:pt x="352434" y="258964"/>
                    </a:cubicBezTo>
                    <a:cubicBezTo>
                      <a:pt x="353651" y="258235"/>
                      <a:pt x="354868" y="257749"/>
                      <a:pt x="356816" y="257749"/>
                    </a:cubicBezTo>
                    <a:close/>
                    <a:moveTo>
                      <a:pt x="213339" y="256040"/>
                    </a:moveTo>
                    <a:cubicBezTo>
                      <a:pt x="251569" y="254095"/>
                      <a:pt x="255709" y="265277"/>
                      <a:pt x="252787" y="302228"/>
                    </a:cubicBezTo>
                    <a:cubicBezTo>
                      <a:pt x="248891" y="352548"/>
                      <a:pt x="257170" y="404571"/>
                      <a:pt x="250595" y="454405"/>
                    </a:cubicBezTo>
                    <a:cubicBezTo>
                      <a:pt x="249865" y="458052"/>
                      <a:pt x="247673" y="461212"/>
                      <a:pt x="243290" y="461455"/>
                    </a:cubicBezTo>
                    <a:cubicBezTo>
                      <a:pt x="231602" y="461455"/>
                      <a:pt x="219670" y="461455"/>
                      <a:pt x="207738" y="461455"/>
                    </a:cubicBezTo>
                    <a:cubicBezTo>
                      <a:pt x="203842" y="461698"/>
                      <a:pt x="201407" y="458538"/>
                      <a:pt x="201164" y="454891"/>
                    </a:cubicBezTo>
                    <a:cubicBezTo>
                      <a:pt x="197755" y="418184"/>
                      <a:pt x="199216" y="379775"/>
                      <a:pt x="199459" y="342825"/>
                    </a:cubicBezTo>
                    <a:cubicBezTo>
                      <a:pt x="199459" y="318758"/>
                      <a:pt x="192885" y="288371"/>
                      <a:pt x="198972" y="265277"/>
                    </a:cubicBezTo>
                    <a:cubicBezTo>
                      <a:pt x="199703" y="262117"/>
                      <a:pt x="203355" y="261388"/>
                      <a:pt x="205790" y="262360"/>
                    </a:cubicBezTo>
                    <a:cubicBezTo>
                      <a:pt x="206521" y="259200"/>
                      <a:pt x="208956" y="256283"/>
                      <a:pt x="213339" y="256040"/>
                    </a:cubicBezTo>
                    <a:close/>
                    <a:moveTo>
                      <a:pt x="281787" y="255781"/>
                    </a:moveTo>
                    <a:cubicBezTo>
                      <a:pt x="310303" y="255052"/>
                      <a:pt x="331264" y="253107"/>
                      <a:pt x="327608" y="286897"/>
                    </a:cubicBezTo>
                    <a:cubicBezTo>
                      <a:pt x="322002" y="341350"/>
                      <a:pt x="323464" y="396533"/>
                      <a:pt x="323708" y="451472"/>
                    </a:cubicBezTo>
                    <a:cubicBezTo>
                      <a:pt x="323708" y="455605"/>
                      <a:pt x="320540" y="457793"/>
                      <a:pt x="316884" y="458279"/>
                    </a:cubicBezTo>
                    <a:cubicBezTo>
                      <a:pt x="292755" y="461196"/>
                      <a:pt x="262533" y="469461"/>
                      <a:pt x="262533" y="435914"/>
                    </a:cubicBezTo>
                    <a:cubicBezTo>
                      <a:pt x="262533" y="379030"/>
                      <a:pt x="264726" y="321173"/>
                      <a:pt x="267895" y="264289"/>
                    </a:cubicBezTo>
                    <a:cubicBezTo>
                      <a:pt x="268138" y="260886"/>
                      <a:pt x="272038" y="260157"/>
                      <a:pt x="273744" y="262831"/>
                    </a:cubicBezTo>
                    <a:cubicBezTo>
                      <a:pt x="274475" y="259184"/>
                      <a:pt x="277156" y="255781"/>
                      <a:pt x="281787" y="255781"/>
                    </a:cubicBezTo>
                    <a:close/>
                    <a:moveTo>
                      <a:pt x="163192" y="253367"/>
                    </a:moveTo>
                    <a:cubicBezTo>
                      <a:pt x="171289" y="254339"/>
                      <a:pt x="178534" y="257257"/>
                      <a:pt x="179751" y="264794"/>
                    </a:cubicBezTo>
                    <a:cubicBezTo>
                      <a:pt x="184135" y="295428"/>
                      <a:pt x="177560" y="323631"/>
                      <a:pt x="176829" y="354508"/>
                    </a:cubicBezTo>
                    <a:cubicBezTo>
                      <a:pt x="176342" y="377119"/>
                      <a:pt x="174151" y="399730"/>
                      <a:pt x="177073" y="422341"/>
                    </a:cubicBezTo>
                    <a:cubicBezTo>
                      <a:pt x="178534" y="434254"/>
                      <a:pt x="180482" y="445438"/>
                      <a:pt x="176099" y="457108"/>
                    </a:cubicBezTo>
                    <a:cubicBezTo>
                      <a:pt x="171472" y="470237"/>
                      <a:pt x="141276" y="461484"/>
                      <a:pt x="132996" y="460755"/>
                    </a:cubicBezTo>
                    <a:cubicBezTo>
                      <a:pt x="131535" y="460755"/>
                      <a:pt x="130074" y="459539"/>
                      <a:pt x="130074" y="457838"/>
                    </a:cubicBezTo>
                    <a:cubicBezTo>
                      <a:pt x="132266" y="392193"/>
                      <a:pt x="117168" y="319255"/>
                      <a:pt x="132266" y="255312"/>
                    </a:cubicBezTo>
                    <a:cubicBezTo>
                      <a:pt x="132996" y="253124"/>
                      <a:pt x="136162" y="253610"/>
                      <a:pt x="136406" y="255798"/>
                    </a:cubicBezTo>
                    <a:cubicBezTo>
                      <a:pt x="137623" y="254583"/>
                      <a:pt x="139328" y="253853"/>
                      <a:pt x="141519" y="253610"/>
                    </a:cubicBezTo>
                    <a:cubicBezTo>
                      <a:pt x="146146" y="253367"/>
                      <a:pt x="155096" y="252394"/>
                      <a:pt x="163192" y="253367"/>
                    </a:cubicBezTo>
                    <a:close/>
                    <a:moveTo>
                      <a:pt x="15157" y="218612"/>
                    </a:moveTo>
                    <a:cubicBezTo>
                      <a:pt x="5904" y="271847"/>
                      <a:pt x="21002" y="337722"/>
                      <a:pt x="20027" y="391686"/>
                    </a:cubicBezTo>
                    <a:cubicBezTo>
                      <a:pt x="19297" y="425474"/>
                      <a:pt x="17592" y="459505"/>
                      <a:pt x="17592" y="493293"/>
                    </a:cubicBezTo>
                    <a:cubicBezTo>
                      <a:pt x="17592" y="505933"/>
                      <a:pt x="71653" y="478222"/>
                      <a:pt x="79445" y="475791"/>
                    </a:cubicBezTo>
                    <a:cubicBezTo>
                      <a:pt x="80906" y="475305"/>
                      <a:pt x="82367" y="475305"/>
                      <a:pt x="83585" y="475548"/>
                    </a:cubicBezTo>
                    <a:cubicBezTo>
                      <a:pt x="180991" y="476278"/>
                      <a:pt x="276205" y="489890"/>
                      <a:pt x="373855" y="479438"/>
                    </a:cubicBezTo>
                    <a:cubicBezTo>
                      <a:pt x="455920" y="470687"/>
                      <a:pt x="510954" y="465825"/>
                      <a:pt x="582061" y="507149"/>
                    </a:cubicBezTo>
                    <a:cubicBezTo>
                      <a:pt x="584252" y="505933"/>
                      <a:pt x="586931" y="506177"/>
                      <a:pt x="588879" y="508607"/>
                    </a:cubicBezTo>
                    <a:cubicBezTo>
                      <a:pt x="566232" y="478708"/>
                      <a:pt x="581817" y="399707"/>
                      <a:pt x="582791" y="365433"/>
                    </a:cubicBezTo>
                    <a:cubicBezTo>
                      <a:pt x="584009" y="324839"/>
                      <a:pt x="584009" y="284487"/>
                      <a:pt x="581817" y="243893"/>
                    </a:cubicBezTo>
                    <a:cubicBezTo>
                      <a:pt x="554300" y="264068"/>
                      <a:pt x="507302" y="259936"/>
                      <a:pt x="479541" y="244622"/>
                    </a:cubicBezTo>
                    <a:cubicBezTo>
                      <a:pt x="473940" y="246080"/>
                      <a:pt x="467365" y="238788"/>
                      <a:pt x="471505" y="233683"/>
                    </a:cubicBezTo>
                    <a:cubicBezTo>
                      <a:pt x="471748" y="233197"/>
                      <a:pt x="471748" y="232954"/>
                      <a:pt x="471992" y="232711"/>
                    </a:cubicBezTo>
                    <a:cubicBezTo>
                      <a:pt x="405512" y="223717"/>
                      <a:pt x="332944" y="230766"/>
                      <a:pt x="265734" y="227849"/>
                    </a:cubicBezTo>
                    <a:cubicBezTo>
                      <a:pt x="217762" y="225662"/>
                      <a:pt x="167598" y="221043"/>
                      <a:pt x="119138" y="222988"/>
                    </a:cubicBezTo>
                    <a:cubicBezTo>
                      <a:pt x="120599" y="227849"/>
                      <a:pt x="122791" y="233440"/>
                      <a:pt x="126200" y="240003"/>
                    </a:cubicBezTo>
                    <a:cubicBezTo>
                      <a:pt x="126687" y="240976"/>
                      <a:pt x="126687" y="241948"/>
                      <a:pt x="126687" y="242920"/>
                    </a:cubicBezTo>
                    <a:cubicBezTo>
                      <a:pt x="127661" y="244379"/>
                      <a:pt x="127905" y="246566"/>
                      <a:pt x="126200" y="248268"/>
                    </a:cubicBezTo>
                    <a:cubicBezTo>
                      <a:pt x="112563" y="261151"/>
                      <a:pt x="86994" y="262610"/>
                      <a:pt x="69461" y="258721"/>
                    </a:cubicBezTo>
                    <a:cubicBezTo>
                      <a:pt x="45110" y="253616"/>
                      <a:pt x="31473" y="235871"/>
                      <a:pt x="15157" y="218612"/>
                    </a:cubicBezTo>
                    <a:close/>
                    <a:moveTo>
                      <a:pt x="300922" y="127898"/>
                    </a:moveTo>
                    <a:cubicBezTo>
                      <a:pt x="287057" y="128201"/>
                      <a:pt x="273283" y="131103"/>
                      <a:pt x="259890" y="137666"/>
                    </a:cubicBezTo>
                    <a:cubicBezTo>
                      <a:pt x="230181" y="152251"/>
                      <a:pt x="200229" y="167808"/>
                      <a:pt x="169546" y="180449"/>
                    </a:cubicBezTo>
                    <a:cubicBezTo>
                      <a:pt x="143490" y="191144"/>
                      <a:pt x="124008" y="195276"/>
                      <a:pt x="119138" y="208160"/>
                    </a:cubicBezTo>
                    <a:cubicBezTo>
                      <a:pt x="173198" y="199409"/>
                      <a:pt x="235782" y="209618"/>
                      <a:pt x="288868" y="212292"/>
                    </a:cubicBezTo>
                    <a:cubicBezTo>
                      <a:pt x="351451" y="215209"/>
                      <a:pt x="417932" y="207431"/>
                      <a:pt x="479541" y="214966"/>
                    </a:cubicBezTo>
                    <a:cubicBezTo>
                      <a:pt x="481732" y="190415"/>
                      <a:pt x="443501" y="177532"/>
                      <a:pt x="420367" y="166593"/>
                    </a:cubicBezTo>
                    <a:cubicBezTo>
                      <a:pt x="384935" y="149456"/>
                      <a:pt x="342518" y="126986"/>
                      <a:pt x="300922" y="127898"/>
                    </a:cubicBezTo>
                    <a:close/>
                    <a:moveTo>
                      <a:pt x="304940" y="19043"/>
                    </a:moveTo>
                    <a:cubicBezTo>
                      <a:pt x="305184" y="21231"/>
                      <a:pt x="305427" y="23419"/>
                      <a:pt x="305671" y="25606"/>
                    </a:cubicBezTo>
                    <a:cubicBezTo>
                      <a:pt x="310541" y="27308"/>
                      <a:pt x="315411" y="28280"/>
                      <a:pt x="320282" y="28766"/>
                    </a:cubicBezTo>
                    <a:cubicBezTo>
                      <a:pt x="317359" y="26822"/>
                      <a:pt x="314194" y="24877"/>
                      <a:pt x="311271" y="22932"/>
                    </a:cubicBezTo>
                    <a:cubicBezTo>
                      <a:pt x="309567" y="21717"/>
                      <a:pt x="307132" y="20502"/>
                      <a:pt x="304940" y="19043"/>
                    </a:cubicBezTo>
                    <a:close/>
                    <a:moveTo>
                      <a:pt x="296417" y="113"/>
                    </a:moveTo>
                    <a:cubicBezTo>
                      <a:pt x="299339" y="-403"/>
                      <a:pt x="302383" y="812"/>
                      <a:pt x="302992" y="4458"/>
                    </a:cubicBezTo>
                    <a:cubicBezTo>
                      <a:pt x="302992" y="4701"/>
                      <a:pt x="302992" y="4701"/>
                      <a:pt x="302992" y="4701"/>
                    </a:cubicBezTo>
                    <a:cubicBezTo>
                      <a:pt x="310054" y="5431"/>
                      <a:pt x="318090" y="10535"/>
                      <a:pt x="323691" y="12723"/>
                    </a:cubicBezTo>
                    <a:cubicBezTo>
                      <a:pt x="335136" y="17585"/>
                      <a:pt x="346338" y="23176"/>
                      <a:pt x="355835" y="31197"/>
                    </a:cubicBezTo>
                    <a:cubicBezTo>
                      <a:pt x="361192" y="35816"/>
                      <a:pt x="358757" y="46511"/>
                      <a:pt x="351451" y="47727"/>
                    </a:cubicBezTo>
                    <a:cubicBezTo>
                      <a:pt x="338302" y="49914"/>
                      <a:pt x="321499" y="51130"/>
                      <a:pt x="306888" y="47970"/>
                    </a:cubicBezTo>
                    <a:cubicBezTo>
                      <a:pt x="307375" y="67173"/>
                      <a:pt x="306158" y="86863"/>
                      <a:pt x="302018" y="104851"/>
                    </a:cubicBezTo>
                    <a:cubicBezTo>
                      <a:pt x="331727" y="105337"/>
                      <a:pt x="365819" y="122109"/>
                      <a:pt x="388222" y="131832"/>
                    </a:cubicBezTo>
                    <a:cubicBezTo>
                      <a:pt x="429620" y="149577"/>
                      <a:pt x="547238" y="184095"/>
                      <a:pt x="491960" y="235385"/>
                    </a:cubicBezTo>
                    <a:cubicBezTo>
                      <a:pt x="524348" y="245108"/>
                      <a:pt x="554300" y="233926"/>
                      <a:pt x="583035" y="217640"/>
                    </a:cubicBezTo>
                    <a:cubicBezTo>
                      <a:pt x="588879" y="214480"/>
                      <a:pt x="595454" y="218855"/>
                      <a:pt x="596185" y="224203"/>
                    </a:cubicBezTo>
                    <a:cubicBezTo>
                      <a:pt x="597402" y="225662"/>
                      <a:pt x="598376" y="227363"/>
                      <a:pt x="598376" y="229551"/>
                    </a:cubicBezTo>
                    <a:cubicBezTo>
                      <a:pt x="600811" y="287404"/>
                      <a:pt x="600081" y="345987"/>
                      <a:pt x="599107" y="403840"/>
                    </a:cubicBezTo>
                    <a:cubicBezTo>
                      <a:pt x="598620" y="440302"/>
                      <a:pt x="607386" y="482841"/>
                      <a:pt x="591558" y="516629"/>
                    </a:cubicBezTo>
                    <a:cubicBezTo>
                      <a:pt x="590584" y="518817"/>
                      <a:pt x="587905" y="519789"/>
                      <a:pt x="585470" y="519546"/>
                    </a:cubicBezTo>
                    <a:cubicBezTo>
                      <a:pt x="583765" y="521734"/>
                      <a:pt x="581087" y="522949"/>
                      <a:pt x="577677" y="522220"/>
                    </a:cubicBezTo>
                    <a:cubicBezTo>
                      <a:pt x="532871" y="510795"/>
                      <a:pt x="499996" y="485515"/>
                      <a:pt x="449101" y="489890"/>
                    </a:cubicBezTo>
                    <a:cubicBezTo>
                      <a:pt x="407460" y="493293"/>
                      <a:pt x="365819" y="499856"/>
                      <a:pt x="323934" y="501558"/>
                    </a:cubicBezTo>
                    <a:cubicBezTo>
                      <a:pt x="248445" y="504718"/>
                      <a:pt x="163458" y="506177"/>
                      <a:pt x="89429" y="487459"/>
                    </a:cubicBezTo>
                    <a:cubicBezTo>
                      <a:pt x="88455" y="489647"/>
                      <a:pt x="86751" y="491592"/>
                      <a:pt x="84072" y="492564"/>
                    </a:cubicBezTo>
                    <a:cubicBezTo>
                      <a:pt x="58990" y="501072"/>
                      <a:pt x="39265" y="515171"/>
                      <a:pt x="12966" y="518817"/>
                    </a:cubicBezTo>
                    <a:cubicBezTo>
                      <a:pt x="8582" y="519303"/>
                      <a:pt x="5173" y="517115"/>
                      <a:pt x="4686" y="512497"/>
                    </a:cubicBezTo>
                    <a:cubicBezTo>
                      <a:pt x="-915" y="445406"/>
                      <a:pt x="12235" y="377830"/>
                      <a:pt x="7121" y="310497"/>
                    </a:cubicBezTo>
                    <a:cubicBezTo>
                      <a:pt x="5173" y="283758"/>
                      <a:pt x="-7733" y="235628"/>
                      <a:pt x="6878" y="210834"/>
                    </a:cubicBezTo>
                    <a:cubicBezTo>
                      <a:pt x="9556" y="206458"/>
                      <a:pt x="15157" y="208403"/>
                      <a:pt x="15888" y="212535"/>
                    </a:cubicBezTo>
                    <a:cubicBezTo>
                      <a:pt x="32203" y="223960"/>
                      <a:pt x="46571" y="243406"/>
                      <a:pt x="66782" y="247296"/>
                    </a:cubicBezTo>
                    <a:cubicBezTo>
                      <a:pt x="84559" y="250699"/>
                      <a:pt x="99170" y="246323"/>
                      <a:pt x="115485" y="242434"/>
                    </a:cubicBezTo>
                    <a:cubicBezTo>
                      <a:pt x="103797" y="232711"/>
                      <a:pt x="94300" y="224446"/>
                      <a:pt x="85046" y="211806"/>
                    </a:cubicBezTo>
                    <a:cubicBezTo>
                      <a:pt x="82367" y="208160"/>
                      <a:pt x="84315" y="202326"/>
                      <a:pt x="88212" y="200138"/>
                    </a:cubicBezTo>
                    <a:cubicBezTo>
                      <a:pt x="148116" y="166836"/>
                      <a:pt x="213622" y="144473"/>
                      <a:pt x="274014" y="111171"/>
                    </a:cubicBezTo>
                    <a:cubicBezTo>
                      <a:pt x="279858" y="108011"/>
                      <a:pt x="285946" y="106309"/>
                      <a:pt x="292521" y="105580"/>
                    </a:cubicBezTo>
                    <a:cubicBezTo>
                      <a:pt x="292521" y="83946"/>
                      <a:pt x="290816" y="62068"/>
                      <a:pt x="290329" y="40434"/>
                    </a:cubicBezTo>
                    <a:cubicBezTo>
                      <a:pt x="287894" y="37031"/>
                      <a:pt x="288138" y="32656"/>
                      <a:pt x="290086" y="29009"/>
                    </a:cubicBezTo>
                    <a:cubicBezTo>
                      <a:pt x="289842" y="21474"/>
                      <a:pt x="290086" y="13695"/>
                      <a:pt x="290573" y="6160"/>
                    </a:cubicBezTo>
                    <a:cubicBezTo>
                      <a:pt x="290695" y="2878"/>
                      <a:pt x="293495" y="630"/>
                      <a:pt x="296417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ïsḻíḑè">
              <a:extLst>
                <a:ext uri="{FF2B5EF4-FFF2-40B4-BE49-F238E27FC236}">
                  <a16:creationId xmlns:a16="http://schemas.microsoft.com/office/drawing/2014/main" id="{D79950D0-696A-4724-80E7-504154EC6EFC}"/>
                </a:ext>
              </a:extLst>
            </p:cNvPr>
            <p:cNvGrpSpPr/>
            <p:nvPr/>
          </p:nvGrpSpPr>
          <p:grpSpPr>
            <a:xfrm>
              <a:off x="695400" y="4659981"/>
              <a:ext cx="2195910" cy="908538"/>
              <a:chOff x="1268227" y="1619185"/>
              <a:chExt cx="2195910" cy="908538"/>
            </a:xfrm>
          </p:grpSpPr>
          <p:sp>
            <p:nvSpPr>
              <p:cNvPr id="42" name="iśľiḓê">
                <a:extLst>
                  <a:ext uri="{FF2B5EF4-FFF2-40B4-BE49-F238E27FC236}">
                    <a16:creationId xmlns:a16="http://schemas.microsoft.com/office/drawing/2014/main" id="{759CC2E4-9712-45F8-8F11-C7D444B41AFA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43" name="ïŝlíḑe">
                <a:extLst>
                  <a:ext uri="{FF2B5EF4-FFF2-40B4-BE49-F238E27FC236}">
                    <a16:creationId xmlns:a16="http://schemas.microsoft.com/office/drawing/2014/main" id="{D46120DD-4401-4075-8660-2F4DA5813524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sp>
          <p:nvSpPr>
            <p:cNvPr id="12" name="ïšḷïḓè">
              <a:extLst>
                <a:ext uri="{FF2B5EF4-FFF2-40B4-BE49-F238E27FC236}">
                  <a16:creationId xmlns:a16="http://schemas.microsoft.com/office/drawing/2014/main" id="{DB050DEB-D3E2-40BD-9CA9-26DA6EA98CCB}"/>
                </a:ext>
              </a:extLst>
            </p:cNvPr>
            <p:cNvSpPr/>
            <p:nvPr/>
          </p:nvSpPr>
          <p:spPr bwMode="auto">
            <a:xfrm>
              <a:off x="3987912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ṣlídê">
              <a:extLst>
                <a:ext uri="{FF2B5EF4-FFF2-40B4-BE49-F238E27FC236}">
                  <a16:creationId xmlns:a16="http://schemas.microsoft.com/office/drawing/2014/main" id="{10B12FB2-C3E5-429B-8FF6-10F4C7CEA1F5}"/>
                </a:ext>
              </a:extLst>
            </p:cNvPr>
            <p:cNvSpPr/>
            <p:nvPr/>
          </p:nvSpPr>
          <p:spPr bwMode="auto">
            <a:xfrm>
              <a:off x="3977242" y="2546635"/>
              <a:ext cx="1410197" cy="45791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ļïḓe">
              <a:extLst>
                <a:ext uri="{FF2B5EF4-FFF2-40B4-BE49-F238E27FC236}">
                  <a16:creationId xmlns:a16="http://schemas.microsoft.com/office/drawing/2014/main" id="{E159B449-7878-4FB3-9A75-1F6E17C7C0AE}"/>
                </a:ext>
              </a:extLst>
            </p:cNvPr>
            <p:cNvSpPr txBox="1"/>
            <p:nvPr/>
          </p:nvSpPr>
          <p:spPr>
            <a:xfrm>
              <a:off x="3966573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</a:t>
              </a:r>
              <a:r>
                <a:rPr lang="en-US" sz="8000" b="1" dirty="0">
                  <a:solidFill>
                    <a:schemeClr val="accent2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5" name="iŝ1iďé">
              <a:extLst>
                <a:ext uri="{FF2B5EF4-FFF2-40B4-BE49-F238E27FC236}">
                  <a16:creationId xmlns:a16="http://schemas.microsoft.com/office/drawing/2014/main" id="{A325C970-DDA9-4BD4-ACEA-253A09285FDD}"/>
                </a:ext>
              </a:extLst>
            </p:cNvPr>
            <p:cNvSpPr txBox="1"/>
            <p:nvPr/>
          </p:nvSpPr>
          <p:spPr bwMode="auto">
            <a:xfrm>
              <a:off x="4123215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Keyword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îṥḷiḍé" title="MJ8JxobmQhO5YsZmEcy6DZVp0AZTfE39zvT5PAyas4bMl">
              <a:extLst>
                <a:ext uri="{FF2B5EF4-FFF2-40B4-BE49-F238E27FC236}">
                  <a16:creationId xmlns:a16="http://schemas.microsoft.com/office/drawing/2014/main" id="{BCC73623-5ACD-4256-9B1C-E92FC241C36A}"/>
                </a:ext>
              </a:extLst>
            </p:cNvPr>
            <p:cNvGrpSpPr/>
            <p:nvPr/>
          </p:nvGrpSpPr>
          <p:grpSpPr>
            <a:xfrm>
              <a:off x="4409290" y="3993401"/>
              <a:ext cx="520916" cy="520914"/>
              <a:chOff x="2406923" y="2845390"/>
              <a:chExt cx="571222" cy="571221"/>
            </a:xfrm>
          </p:grpSpPr>
          <p:sp>
            <p:nvSpPr>
              <p:cNvPr id="40" name="iṩḻîḑe">
                <a:extLst>
                  <a:ext uri="{FF2B5EF4-FFF2-40B4-BE49-F238E27FC236}">
                    <a16:creationId xmlns:a16="http://schemas.microsoft.com/office/drawing/2014/main" id="{BDA8B837-0B67-4880-9D23-0BBF96330474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$liďé" title="ry6MHxwOH8WsTKLSa514qPVJnvhhWFnRDjZGIbRZNsFBp">
                <a:extLst>
                  <a:ext uri="{FF2B5EF4-FFF2-40B4-BE49-F238E27FC236}">
                    <a16:creationId xmlns:a16="http://schemas.microsoft.com/office/drawing/2014/main" id="{F732F22A-002C-4E13-90C4-8BAA4676B0A4}"/>
                  </a:ext>
                </a:extLst>
              </p:cNvPr>
              <p:cNvSpPr/>
              <p:nvPr/>
            </p:nvSpPr>
            <p:spPr bwMode="auto">
              <a:xfrm>
                <a:off x="2540113" y="3021005"/>
                <a:ext cx="304843" cy="219985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îṧḻiḓe">
              <a:extLst>
                <a:ext uri="{FF2B5EF4-FFF2-40B4-BE49-F238E27FC236}">
                  <a16:creationId xmlns:a16="http://schemas.microsoft.com/office/drawing/2014/main" id="{7926B9EB-87E3-49EB-8076-ACEFBB22185B}"/>
                </a:ext>
              </a:extLst>
            </p:cNvPr>
            <p:cNvGrpSpPr/>
            <p:nvPr/>
          </p:nvGrpSpPr>
          <p:grpSpPr>
            <a:xfrm>
              <a:off x="3571793" y="4659981"/>
              <a:ext cx="2195910" cy="908538"/>
              <a:chOff x="1268227" y="1619185"/>
              <a:chExt cx="2195910" cy="908538"/>
            </a:xfrm>
          </p:grpSpPr>
          <p:sp>
            <p:nvSpPr>
              <p:cNvPr id="38" name="íš1ïďé">
                <a:extLst>
                  <a:ext uri="{FF2B5EF4-FFF2-40B4-BE49-F238E27FC236}">
                    <a16:creationId xmlns:a16="http://schemas.microsoft.com/office/drawing/2014/main" id="{772EE99C-8BCA-46C2-A1C3-856890B7D733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9" name="ïṧlídé">
                <a:extLst>
                  <a:ext uri="{FF2B5EF4-FFF2-40B4-BE49-F238E27FC236}">
                    <a16:creationId xmlns:a16="http://schemas.microsoft.com/office/drawing/2014/main" id="{CA7FC012-1320-42BF-A4A9-5A6FC9D98582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sp>
          <p:nvSpPr>
            <p:cNvPr id="18" name="is1iḍê">
              <a:extLst>
                <a:ext uri="{FF2B5EF4-FFF2-40B4-BE49-F238E27FC236}">
                  <a16:creationId xmlns:a16="http://schemas.microsoft.com/office/drawing/2014/main" id="{8AF656A4-2CAD-496F-9E93-ADF243998D97}"/>
                </a:ext>
              </a:extLst>
            </p:cNvPr>
            <p:cNvSpPr/>
            <p:nvPr/>
          </p:nvSpPr>
          <p:spPr bwMode="auto">
            <a:xfrm>
              <a:off x="6864305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šḻiďe">
              <a:extLst>
                <a:ext uri="{FF2B5EF4-FFF2-40B4-BE49-F238E27FC236}">
                  <a16:creationId xmlns:a16="http://schemas.microsoft.com/office/drawing/2014/main" id="{F083D48C-DB90-400A-9F20-E2EB57B4AE9F}"/>
                </a:ext>
              </a:extLst>
            </p:cNvPr>
            <p:cNvSpPr/>
            <p:nvPr/>
          </p:nvSpPr>
          <p:spPr bwMode="auto">
            <a:xfrm>
              <a:off x="6853635" y="2546635"/>
              <a:ext cx="1410197" cy="45791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iďê">
              <a:extLst>
                <a:ext uri="{FF2B5EF4-FFF2-40B4-BE49-F238E27FC236}">
                  <a16:creationId xmlns:a16="http://schemas.microsoft.com/office/drawing/2014/main" id="{86B84F7C-1258-4874-8092-C829F168CE0F}"/>
                </a:ext>
              </a:extLst>
            </p:cNvPr>
            <p:cNvSpPr txBox="1"/>
            <p:nvPr/>
          </p:nvSpPr>
          <p:spPr>
            <a:xfrm>
              <a:off x="6842966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3"/>
                  </a:solidFill>
                  <a:latin typeface="Impact" panose="020B0806030902050204" pitchFamily="34" charset="0"/>
                </a:rPr>
                <a:t>0</a:t>
              </a:r>
              <a:r>
                <a:rPr lang="en-US" sz="8000" b="1" dirty="0">
                  <a:solidFill>
                    <a:schemeClr val="accent3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1" name="îš1iḑê">
              <a:extLst>
                <a:ext uri="{FF2B5EF4-FFF2-40B4-BE49-F238E27FC236}">
                  <a16:creationId xmlns:a16="http://schemas.microsoft.com/office/drawing/2014/main" id="{FF0F0EF8-DCFC-4501-90D2-A6356521BD84}"/>
                </a:ext>
              </a:extLst>
            </p:cNvPr>
            <p:cNvSpPr txBox="1"/>
            <p:nvPr/>
          </p:nvSpPr>
          <p:spPr bwMode="auto">
            <a:xfrm>
              <a:off x="6999608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Keyword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íŝľiḑê" title="MJ8JxobmQhO5YsZmEcy6DZVp0AZTfE39zvT5PAyas4bMl">
              <a:extLst>
                <a:ext uri="{FF2B5EF4-FFF2-40B4-BE49-F238E27FC236}">
                  <a16:creationId xmlns:a16="http://schemas.microsoft.com/office/drawing/2014/main" id="{22D032F9-3398-47A5-A232-7361E63C5FD4}"/>
                </a:ext>
              </a:extLst>
            </p:cNvPr>
            <p:cNvGrpSpPr/>
            <p:nvPr/>
          </p:nvGrpSpPr>
          <p:grpSpPr>
            <a:xfrm>
              <a:off x="7285683" y="3993401"/>
              <a:ext cx="520916" cy="520914"/>
              <a:chOff x="2406923" y="2845390"/>
              <a:chExt cx="571222" cy="571221"/>
            </a:xfrm>
          </p:grpSpPr>
          <p:sp>
            <p:nvSpPr>
              <p:cNvPr id="36" name="i$ḷíḋe">
                <a:extLst>
                  <a:ext uri="{FF2B5EF4-FFF2-40B4-BE49-F238E27FC236}">
                    <a16:creationId xmlns:a16="http://schemas.microsoft.com/office/drawing/2014/main" id="{14985DE3-48EE-4A05-A1C4-79821F67465D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ľiḍè" title="ry6MHxwOH8WsTKLSa514qPVJnvhhWFnRDjZGIbRZNsFBp">
                <a:extLst>
                  <a:ext uri="{FF2B5EF4-FFF2-40B4-BE49-F238E27FC236}">
                    <a16:creationId xmlns:a16="http://schemas.microsoft.com/office/drawing/2014/main" id="{DE06C347-3BD0-423C-92C9-80BD622A7C68}"/>
                  </a:ext>
                </a:extLst>
              </p:cNvPr>
              <p:cNvSpPr/>
              <p:nvPr/>
            </p:nvSpPr>
            <p:spPr bwMode="auto">
              <a:xfrm>
                <a:off x="2540113" y="3026988"/>
                <a:ext cx="304842" cy="208019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iś1iḓé">
              <a:extLst>
                <a:ext uri="{FF2B5EF4-FFF2-40B4-BE49-F238E27FC236}">
                  <a16:creationId xmlns:a16="http://schemas.microsoft.com/office/drawing/2014/main" id="{AD98BA17-30FB-4099-B3A3-A6D3D262334E}"/>
                </a:ext>
              </a:extLst>
            </p:cNvPr>
            <p:cNvGrpSpPr/>
            <p:nvPr/>
          </p:nvGrpSpPr>
          <p:grpSpPr>
            <a:xfrm>
              <a:off x="6448186" y="4659981"/>
              <a:ext cx="2195910" cy="908538"/>
              <a:chOff x="1268227" y="1619185"/>
              <a:chExt cx="2195910" cy="908538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B8AEB9B5-E0CC-48FF-AE1E-43DDE13FB575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5" name="îSḻïḑè">
                <a:extLst>
                  <a:ext uri="{FF2B5EF4-FFF2-40B4-BE49-F238E27FC236}">
                    <a16:creationId xmlns:a16="http://schemas.microsoft.com/office/drawing/2014/main" id="{F522B021-6A9C-4065-8780-22CD0A0DB924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sp>
          <p:nvSpPr>
            <p:cNvPr id="24" name="îŝḻíḓe">
              <a:extLst>
                <a:ext uri="{FF2B5EF4-FFF2-40B4-BE49-F238E27FC236}">
                  <a16:creationId xmlns:a16="http://schemas.microsoft.com/office/drawing/2014/main" id="{023F45BA-5F0A-4764-905E-F08B640FA3AD}"/>
                </a:ext>
              </a:extLst>
            </p:cNvPr>
            <p:cNvSpPr/>
            <p:nvPr/>
          </p:nvSpPr>
          <p:spPr bwMode="auto">
            <a:xfrm>
              <a:off x="9740697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$ļide">
              <a:extLst>
                <a:ext uri="{FF2B5EF4-FFF2-40B4-BE49-F238E27FC236}">
                  <a16:creationId xmlns:a16="http://schemas.microsoft.com/office/drawing/2014/main" id="{D3BCABCF-6A33-476A-97A2-AA8099C579C1}"/>
                </a:ext>
              </a:extLst>
            </p:cNvPr>
            <p:cNvSpPr/>
            <p:nvPr/>
          </p:nvSpPr>
          <p:spPr bwMode="auto">
            <a:xfrm>
              <a:off x="9730027" y="2546635"/>
              <a:ext cx="1410197" cy="45791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ṣļïďè">
              <a:extLst>
                <a:ext uri="{FF2B5EF4-FFF2-40B4-BE49-F238E27FC236}">
                  <a16:creationId xmlns:a16="http://schemas.microsoft.com/office/drawing/2014/main" id="{DB9D80EB-58FB-4E28-9060-CE3D717FDE32}"/>
                </a:ext>
              </a:extLst>
            </p:cNvPr>
            <p:cNvSpPr txBox="1"/>
            <p:nvPr/>
          </p:nvSpPr>
          <p:spPr>
            <a:xfrm>
              <a:off x="9719358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4"/>
                  </a:solidFill>
                  <a:latin typeface="Impact" panose="020B0806030902050204" pitchFamily="34" charset="0"/>
                </a:rPr>
                <a:t>0</a:t>
              </a:r>
              <a:r>
                <a:rPr lang="en-US" sz="8000" b="1" dirty="0">
                  <a:solidFill>
                    <a:schemeClr val="accent4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27" name="ïSlîďé">
              <a:extLst>
                <a:ext uri="{FF2B5EF4-FFF2-40B4-BE49-F238E27FC236}">
                  <a16:creationId xmlns:a16="http://schemas.microsoft.com/office/drawing/2014/main" id="{18507511-F13E-4ED5-BB03-726E93DBE6B8}"/>
                </a:ext>
              </a:extLst>
            </p:cNvPr>
            <p:cNvSpPr txBox="1"/>
            <p:nvPr/>
          </p:nvSpPr>
          <p:spPr bwMode="auto">
            <a:xfrm>
              <a:off x="9876000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Keyword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í$ľiḍé" title="MJ8JxobmQhO5YsZmEcy6DZVp0AZTfE39zvT5PAyas4bMl">
              <a:extLst>
                <a:ext uri="{FF2B5EF4-FFF2-40B4-BE49-F238E27FC236}">
                  <a16:creationId xmlns:a16="http://schemas.microsoft.com/office/drawing/2014/main" id="{6812FDD2-BB80-48FD-BF8F-253498FC4A6E}"/>
                </a:ext>
              </a:extLst>
            </p:cNvPr>
            <p:cNvGrpSpPr/>
            <p:nvPr/>
          </p:nvGrpSpPr>
          <p:grpSpPr>
            <a:xfrm>
              <a:off x="10162075" y="3993401"/>
              <a:ext cx="520916" cy="520914"/>
              <a:chOff x="2406923" y="2845390"/>
              <a:chExt cx="571222" cy="571221"/>
            </a:xfrm>
          </p:grpSpPr>
          <p:sp>
            <p:nvSpPr>
              <p:cNvPr id="32" name="ïśḷiḍé">
                <a:extLst>
                  <a:ext uri="{FF2B5EF4-FFF2-40B4-BE49-F238E27FC236}">
                    <a16:creationId xmlns:a16="http://schemas.microsoft.com/office/drawing/2014/main" id="{276B8270-486E-4A58-996B-8FBF43167210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śļíḓé" title="ry6MHxwOH8WsTKLSa514qPVJnvhhWFnRDjZGIbRZNsFBp">
                <a:extLst>
                  <a:ext uri="{FF2B5EF4-FFF2-40B4-BE49-F238E27FC236}">
                    <a16:creationId xmlns:a16="http://schemas.microsoft.com/office/drawing/2014/main" id="{D7F02DC2-B691-47BB-907F-F8974BEBCB41}"/>
                  </a:ext>
                </a:extLst>
              </p:cNvPr>
              <p:cNvSpPr/>
              <p:nvPr/>
            </p:nvSpPr>
            <p:spPr bwMode="auto">
              <a:xfrm>
                <a:off x="2540113" y="2978807"/>
                <a:ext cx="304842" cy="304382"/>
              </a:xfrm>
              <a:custGeom>
                <a:avLst/>
                <a:gdLst>
                  <a:gd name="T0" fmla="*/ 6827 w 6827"/>
                  <a:gd name="T1" fmla="*/ 910 h 6827"/>
                  <a:gd name="T2" fmla="*/ 5916 w 6827"/>
                  <a:gd name="T3" fmla="*/ 0 h 6827"/>
                  <a:gd name="T4" fmla="*/ 5006 w 6827"/>
                  <a:gd name="T5" fmla="*/ 910 h 6827"/>
                  <a:gd name="T6" fmla="*/ 5796 w 6827"/>
                  <a:gd name="T7" fmla="*/ 1812 h 6827"/>
                  <a:gd name="T8" fmla="*/ 4892 w 6827"/>
                  <a:gd name="T9" fmla="*/ 2617 h 6827"/>
                  <a:gd name="T10" fmla="*/ 1934 w 6827"/>
                  <a:gd name="T11" fmla="*/ 2617 h 6827"/>
                  <a:gd name="T12" fmla="*/ 796 w 6827"/>
                  <a:gd name="T13" fmla="*/ 3755 h 6827"/>
                  <a:gd name="T14" fmla="*/ 796 w 6827"/>
                  <a:gd name="T15" fmla="*/ 5014 h 6827"/>
                  <a:gd name="T16" fmla="*/ 0 w 6827"/>
                  <a:gd name="T17" fmla="*/ 5916 h 6827"/>
                  <a:gd name="T18" fmla="*/ 910 w 6827"/>
                  <a:gd name="T19" fmla="*/ 6827 h 6827"/>
                  <a:gd name="T20" fmla="*/ 1820 w 6827"/>
                  <a:gd name="T21" fmla="*/ 5916 h 6827"/>
                  <a:gd name="T22" fmla="*/ 1024 w 6827"/>
                  <a:gd name="T23" fmla="*/ 5014 h 6827"/>
                  <a:gd name="T24" fmla="*/ 1024 w 6827"/>
                  <a:gd name="T25" fmla="*/ 3755 h 6827"/>
                  <a:gd name="T26" fmla="*/ 1934 w 6827"/>
                  <a:gd name="T27" fmla="*/ 2844 h 6827"/>
                  <a:gd name="T28" fmla="*/ 3757 w 6827"/>
                  <a:gd name="T29" fmla="*/ 2844 h 6827"/>
                  <a:gd name="T30" fmla="*/ 3300 w 6827"/>
                  <a:gd name="T31" fmla="*/ 3755 h 6827"/>
                  <a:gd name="T32" fmla="*/ 3300 w 6827"/>
                  <a:gd name="T33" fmla="*/ 5014 h 6827"/>
                  <a:gd name="T34" fmla="*/ 2503 w 6827"/>
                  <a:gd name="T35" fmla="*/ 5916 h 6827"/>
                  <a:gd name="T36" fmla="*/ 3413 w 6827"/>
                  <a:gd name="T37" fmla="*/ 6827 h 6827"/>
                  <a:gd name="T38" fmla="*/ 4324 w 6827"/>
                  <a:gd name="T39" fmla="*/ 5916 h 6827"/>
                  <a:gd name="T40" fmla="*/ 3527 w 6827"/>
                  <a:gd name="T41" fmla="*/ 5014 h 6827"/>
                  <a:gd name="T42" fmla="*/ 3527 w 6827"/>
                  <a:gd name="T43" fmla="*/ 3755 h 6827"/>
                  <a:gd name="T44" fmla="*/ 4437 w 6827"/>
                  <a:gd name="T45" fmla="*/ 2844 h 6827"/>
                  <a:gd name="T46" fmla="*/ 4892 w 6827"/>
                  <a:gd name="T47" fmla="*/ 2844 h 6827"/>
                  <a:gd name="T48" fmla="*/ 6025 w 6827"/>
                  <a:gd name="T49" fmla="*/ 1814 h 6827"/>
                  <a:gd name="T50" fmla="*/ 6827 w 6827"/>
                  <a:gd name="T51" fmla="*/ 910 h 6827"/>
                  <a:gd name="T52" fmla="*/ 1593 w 6827"/>
                  <a:gd name="T53" fmla="*/ 5916 h 6827"/>
                  <a:gd name="T54" fmla="*/ 910 w 6827"/>
                  <a:gd name="T55" fmla="*/ 6599 h 6827"/>
                  <a:gd name="T56" fmla="*/ 228 w 6827"/>
                  <a:gd name="T57" fmla="*/ 5916 h 6827"/>
                  <a:gd name="T58" fmla="*/ 910 w 6827"/>
                  <a:gd name="T59" fmla="*/ 5234 h 6827"/>
                  <a:gd name="T60" fmla="*/ 1593 w 6827"/>
                  <a:gd name="T61" fmla="*/ 5916 h 6827"/>
                  <a:gd name="T62" fmla="*/ 4096 w 6827"/>
                  <a:gd name="T63" fmla="*/ 5916 h 6827"/>
                  <a:gd name="T64" fmla="*/ 3413 w 6827"/>
                  <a:gd name="T65" fmla="*/ 6599 h 6827"/>
                  <a:gd name="T66" fmla="*/ 2731 w 6827"/>
                  <a:gd name="T67" fmla="*/ 5916 h 6827"/>
                  <a:gd name="T68" fmla="*/ 3413 w 6827"/>
                  <a:gd name="T69" fmla="*/ 5234 h 6827"/>
                  <a:gd name="T70" fmla="*/ 4096 w 6827"/>
                  <a:gd name="T71" fmla="*/ 5916 h 6827"/>
                  <a:gd name="T72" fmla="*/ 5916 w 6827"/>
                  <a:gd name="T73" fmla="*/ 1593 h 6827"/>
                  <a:gd name="T74" fmla="*/ 5234 w 6827"/>
                  <a:gd name="T75" fmla="*/ 910 h 6827"/>
                  <a:gd name="T76" fmla="*/ 5916 w 6827"/>
                  <a:gd name="T77" fmla="*/ 228 h 6827"/>
                  <a:gd name="T78" fmla="*/ 6599 w 6827"/>
                  <a:gd name="T79" fmla="*/ 910 h 6827"/>
                  <a:gd name="T80" fmla="*/ 5916 w 6827"/>
                  <a:gd name="T81" fmla="*/ 159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27" h="6827">
                    <a:moveTo>
                      <a:pt x="6827" y="910"/>
                    </a:moveTo>
                    <a:cubicBezTo>
                      <a:pt x="6827" y="410"/>
                      <a:pt x="6417" y="0"/>
                      <a:pt x="5916" y="0"/>
                    </a:cubicBezTo>
                    <a:cubicBezTo>
                      <a:pt x="5416" y="0"/>
                      <a:pt x="5006" y="410"/>
                      <a:pt x="5006" y="910"/>
                    </a:cubicBezTo>
                    <a:cubicBezTo>
                      <a:pt x="5006" y="1370"/>
                      <a:pt x="5352" y="1753"/>
                      <a:pt x="5796" y="1812"/>
                    </a:cubicBezTo>
                    <a:cubicBezTo>
                      <a:pt x="5744" y="2264"/>
                      <a:pt x="5357" y="2617"/>
                      <a:pt x="4892" y="2617"/>
                    </a:cubicBezTo>
                    <a:lnTo>
                      <a:pt x="1934" y="2617"/>
                    </a:lnTo>
                    <a:cubicBezTo>
                      <a:pt x="1308" y="2617"/>
                      <a:pt x="796" y="3129"/>
                      <a:pt x="796" y="3755"/>
                    </a:cubicBezTo>
                    <a:lnTo>
                      <a:pt x="796" y="5014"/>
                    </a:lnTo>
                    <a:cubicBezTo>
                      <a:pt x="349" y="5070"/>
                      <a:pt x="0" y="5454"/>
                      <a:pt x="0" y="5916"/>
                    </a:cubicBezTo>
                    <a:cubicBezTo>
                      <a:pt x="0" y="6417"/>
                      <a:pt x="410" y="6827"/>
                      <a:pt x="910" y="6827"/>
                    </a:cubicBezTo>
                    <a:cubicBezTo>
                      <a:pt x="1411" y="6827"/>
                      <a:pt x="1820" y="6417"/>
                      <a:pt x="1820" y="5916"/>
                    </a:cubicBezTo>
                    <a:cubicBezTo>
                      <a:pt x="1820" y="5454"/>
                      <a:pt x="1471" y="5070"/>
                      <a:pt x="1024" y="5014"/>
                    </a:cubicBezTo>
                    <a:lnTo>
                      <a:pt x="1024" y="3755"/>
                    </a:lnTo>
                    <a:cubicBezTo>
                      <a:pt x="1024" y="3254"/>
                      <a:pt x="1434" y="2844"/>
                      <a:pt x="1934" y="2844"/>
                    </a:cubicBezTo>
                    <a:lnTo>
                      <a:pt x="3757" y="2844"/>
                    </a:lnTo>
                    <a:cubicBezTo>
                      <a:pt x="3480" y="3052"/>
                      <a:pt x="3300" y="3384"/>
                      <a:pt x="3300" y="3755"/>
                    </a:cubicBezTo>
                    <a:lnTo>
                      <a:pt x="3300" y="5014"/>
                    </a:lnTo>
                    <a:cubicBezTo>
                      <a:pt x="2852" y="5070"/>
                      <a:pt x="2503" y="5454"/>
                      <a:pt x="2503" y="5916"/>
                    </a:cubicBezTo>
                    <a:cubicBezTo>
                      <a:pt x="2503" y="6417"/>
                      <a:pt x="2913" y="6827"/>
                      <a:pt x="3413" y="6827"/>
                    </a:cubicBezTo>
                    <a:cubicBezTo>
                      <a:pt x="3914" y="6827"/>
                      <a:pt x="4324" y="6417"/>
                      <a:pt x="4324" y="5916"/>
                    </a:cubicBezTo>
                    <a:cubicBezTo>
                      <a:pt x="4324" y="5454"/>
                      <a:pt x="3975" y="5070"/>
                      <a:pt x="3527" y="5014"/>
                    </a:cubicBezTo>
                    <a:lnTo>
                      <a:pt x="3527" y="3755"/>
                    </a:lnTo>
                    <a:cubicBezTo>
                      <a:pt x="3527" y="3254"/>
                      <a:pt x="3937" y="2844"/>
                      <a:pt x="4437" y="2844"/>
                    </a:cubicBezTo>
                    <a:lnTo>
                      <a:pt x="4892" y="2844"/>
                    </a:lnTo>
                    <a:cubicBezTo>
                      <a:pt x="5482" y="2844"/>
                      <a:pt x="5971" y="2390"/>
                      <a:pt x="6025" y="1814"/>
                    </a:cubicBezTo>
                    <a:cubicBezTo>
                      <a:pt x="6475" y="1760"/>
                      <a:pt x="6827" y="1374"/>
                      <a:pt x="6827" y="910"/>
                    </a:cubicBezTo>
                    <a:close/>
                    <a:moveTo>
                      <a:pt x="1593" y="5916"/>
                    </a:moveTo>
                    <a:cubicBezTo>
                      <a:pt x="1593" y="6292"/>
                      <a:pt x="1286" y="6599"/>
                      <a:pt x="910" y="6599"/>
                    </a:cubicBezTo>
                    <a:cubicBezTo>
                      <a:pt x="535" y="6599"/>
                      <a:pt x="228" y="6292"/>
                      <a:pt x="228" y="5916"/>
                    </a:cubicBezTo>
                    <a:cubicBezTo>
                      <a:pt x="228" y="5541"/>
                      <a:pt x="535" y="5234"/>
                      <a:pt x="910" y="5234"/>
                    </a:cubicBezTo>
                    <a:cubicBezTo>
                      <a:pt x="1286" y="5234"/>
                      <a:pt x="1593" y="5541"/>
                      <a:pt x="1593" y="5916"/>
                    </a:cubicBezTo>
                    <a:close/>
                    <a:moveTo>
                      <a:pt x="4096" y="5916"/>
                    </a:moveTo>
                    <a:cubicBezTo>
                      <a:pt x="4096" y="6292"/>
                      <a:pt x="3789" y="6599"/>
                      <a:pt x="3413" y="6599"/>
                    </a:cubicBezTo>
                    <a:cubicBezTo>
                      <a:pt x="3038" y="6599"/>
                      <a:pt x="2731" y="6292"/>
                      <a:pt x="2731" y="5916"/>
                    </a:cubicBezTo>
                    <a:cubicBezTo>
                      <a:pt x="2731" y="5541"/>
                      <a:pt x="3038" y="5234"/>
                      <a:pt x="3413" y="5234"/>
                    </a:cubicBezTo>
                    <a:cubicBezTo>
                      <a:pt x="3789" y="5234"/>
                      <a:pt x="4096" y="5541"/>
                      <a:pt x="4096" y="5916"/>
                    </a:cubicBezTo>
                    <a:close/>
                    <a:moveTo>
                      <a:pt x="5916" y="1593"/>
                    </a:moveTo>
                    <a:cubicBezTo>
                      <a:pt x="5541" y="1593"/>
                      <a:pt x="5234" y="1286"/>
                      <a:pt x="5234" y="910"/>
                    </a:cubicBezTo>
                    <a:cubicBezTo>
                      <a:pt x="5234" y="535"/>
                      <a:pt x="5541" y="228"/>
                      <a:pt x="5916" y="228"/>
                    </a:cubicBezTo>
                    <a:cubicBezTo>
                      <a:pt x="6292" y="228"/>
                      <a:pt x="6599" y="535"/>
                      <a:pt x="6599" y="910"/>
                    </a:cubicBezTo>
                    <a:cubicBezTo>
                      <a:pt x="6599" y="1286"/>
                      <a:pt x="6292" y="1593"/>
                      <a:pt x="5916" y="15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9" name="îŝľíḑe">
              <a:extLst>
                <a:ext uri="{FF2B5EF4-FFF2-40B4-BE49-F238E27FC236}">
                  <a16:creationId xmlns:a16="http://schemas.microsoft.com/office/drawing/2014/main" id="{6EF6061A-4D9D-4A2B-94F1-4E59679A58F4}"/>
                </a:ext>
              </a:extLst>
            </p:cNvPr>
            <p:cNvGrpSpPr/>
            <p:nvPr/>
          </p:nvGrpSpPr>
          <p:grpSpPr>
            <a:xfrm>
              <a:off x="9324578" y="4659981"/>
              <a:ext cx="2195910" cy="908538"/>
              <a:chOff x="1268227" y="1619185"/>
              <a:chExt cx="2195910" cy="908538"/>
            </a:xfrm>
          </p:grpSpPr>
          <p:sp>
            <p:nvSpPr>
              <p:cNvPr id="30" name="išḻiḑe">
                <a:extLst>
                  <a:ext uri="{FF2B5EF4-FFF2-40B4-BE49-F238E27FC236}">
                    <a16:creationId xmlns:a16="http://schemas.microsoft.com/office/drawing/2014/main" id="{224A1880-45DD-4FDC-A283-AFF9B6444A01}"/>
                  </a:ext>
                </a:extLst>
              </p:cNvPr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1" name="ïşlîḋé">
                <a:extLst>
                  <a:ext uri="{FF2B5EF4-FFF2-40B4-BE49-F238E27FC236}">
                    <a16:creationId xmlns:a16="http://schemas.microsoft.com/office/drawing/2014/main" id="{22E609D9-49E6-4BA3-98A3-179329DABB5F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72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311f4e3a-3ee7-457c-b621-80829db5ec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6387" y="1123951"/>
            <a:ext cx="10762938" cy="4960049"/>
            <a:chOff x="756387" y="1123951"/>
            <a:chExt cx="10762938" cy="4960049"/>
          </a:xfrm>
        </p:grpSpPr>
        <p:grpSp>
          <p:nvGrpSpPr>
            <p:cNvPr id="6" name="isḻïḍè">
              <a:extLst>
                <a:ext uri="{FF2B5EF4-FFF2-40B4-BE49-F238E27FC236}">
                  <a16:creationId xmlns:a16="http://schemas.microsoft.com/office/drawing/2014/main" id="{3D19E085-6CC1-40C0-8A39-426A17CEDE6E}"/>
                </a:ext>
              </a:extLst>
            </p:cNvPr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11" name="íṧļîdè">
                <a:extLst>
                  <a:ext uri="{FF2B5EF4-FFF2-40B4-BE49-F238E27FC236}">
                    <a16:creationId xmlns:a16="http://schemas.microsoft.com/office/drawing/2014/main" id="{7340650B-45C0-4791-9B6F-047FFF8ABF36}"/>
                  </a:ext>
                </a:extLst>
              </p:cNvPr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śḻiḋè">
                <a:extLst>
                  <a:ext uri="{FF2B5EF4-FFF2-40B4-BE49-F238E27FC236}">
                    <a16:creationId xmlns:a16="http://schemas.microsoft.com/office/drawing/2014/main" id="{8759B5AB-9FFD-4486-B253-E9934B43A633}"/>
                  </a:ext>
                </a:extLst>
              </p:cNvPr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šļïḋe">
                <a:extLst>
                  <a:ext uri="{FF2B5EF4-FFF2-40B4-BE49-F238E27FC236}">
                    <a16:creationId xmlns:a16="http://schemas.microsoft.com/office/drawing/2014/main" id="{9B76372D-858D-4F96-9AB1-EC930F485B39}"/>
                  </a:ext>
                </a:extLst>
              </p:cNvPr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/>
                  <a:t>Text here</a:t>
                </a:r>
                <a:endParaRPr lang="en-US" altLang="zh-CN" sz="1100" b="1" dirty="0"/>
              </a:p>
            </p:txBody>
          </p:sp>
          <p:sp>
            <p:nvSpPr>
              <p:cNvPr id="14" name="íśḻiḓe">
                <a:extLst>
                  <a:ext uri="{FF2B5EF4-FFF2-40B4-BE49-F238E27FC236}">
                    <a16:creationId xmlns:a16="http://schemas.microsoft.com/office/drawing/2014/main" id="{11034764-847E-4258-8EA5-EF6C1B09B595}"/>
                  </a:ext>
                </a:extLst>
              </p:cNvPr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5" name="íṩlíḍe">
                <a:extLst>
                  <a:ext uri="{FF2B5EF4-FFF2-40B4-BE49-F238E27FC236}">
                    <a16:creationId xmlns:a16="http://schemas.microsoft.com/office/drawing/2014/main" id="{AF6D452F-603F-4772-AF7A-CD21EEABA96E}"/>
                  </a:ext>
                </a:extLst>
              </p:cNvPr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6" name="îş1íḓê">
                <a:extLst>
                  <a:ext uri="{FF2B5EF4-FFF2-40B4-BE49-F238E27FC236}">
                    <a16:creationId xmlns:a16="http://schemas.microsoft.com/office/drawing/2014/main" id="{C3C2CF76-FF13-4B4C-8EF1-01C6A15C70D9}"/>
                  </a:ext>
                </a:extLst>
              </p:cNvPr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7" name="iṥ1îḑè">
                <a:extLst>
                  <a:ext uri="{FF2B5EF4-FFF2-40B4-BE49-F238E27FC236}">
                    <a16:creationId xmlns:a16="http://schemas.microsoft.com/office/drawing/2014/main" id="{F27D46BD-6CDE-4268-9FAE-02F3521D5798}"/>
                  </a:ext>
                </a:extLst>
              </p:cNvPr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8" name="îśḻiďé">
                <a:extLst>
                  <a:ext uri="{FF2B5EF4-FFF2-40B4-BE49-F238E27FC236}">
                    <a16:creationId xmlns:a16="http://schemas.microsoft.com/office/drawing/2014/main" id="{DCFBAA4D-2E9C-40CA-873B-316E3EC6310C}"/>
                  </a:ext>
                </a:extLst>
              </p:cNvPr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A33A229-F34C-4649-B3F7-435FA3D57E07}"/>
                </a:ext>
              </a:extLst>
            </p:cNvPr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íṧ1îḓé">
              <a:extLst>
                <a:ext uri="{FF2B5EF4-FFF2-40B4-BE49-F238E27FC236}">
                  <a16:creationId xmlns:a16="http://schemas.microsoft.com/office/drawing/2014/main" id="{9E5FB49A-6A7A-4347-9ACC-11B188CE0912}"/>
                </a:ext>
              </a:extLst>
            </p:cNvPr>
            <p:cNvGrpSpPr/>
            <p:nvPr/>
          </p:nvGrpSpPr>
          <p:grpSpPr>
            <a:xfrm>
              <a:off x="756387" y="3032121"/>
              <a:ext cx="4497085" cy="793758"/>
              <a:chOff x="756387" y="1123951"/>
              <a:chExt cx="4497085" cy="793758"/>
            </a:xfrm>
          </p:grpSpPr>
          <p:sp>
            <p:nvSpPr>
              <p:cNvPr id="9" name="iŝľiďè">
                <a:extLst>
                  <a:ext uri="{FF2B5EF4-FFF2-40B4-BE49-F238E27FC236}">
                    <a16:creationId xmlns:a16="http://schemas.microsoft.com/office/drawing/2014/main" id="{92068C61-6847-4C07-AE2F-943B685CC089}"/>
                  </a:ext>
                </a:extLst>
              </p:cNvPr>
              <p:cNvSpPr txBox="1"/>
              <p:nvPr/>
            </p:nvSpPr>
            <p:spPr>
              <a:xfrm>
                <a:off x="980225" y="1123951"/>
                <a:ext cx="4273247" cy="79375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Supporting text here.</a:t>
                </a:r>
                <a:br>
                  <a:rPr lang="en-US" altLang="zh-CN" sz="1000"/>
                </a:br>
                <a:r>
                  <a:rPr lang="en-US" altLang="zh-CN" sz="1000"/>
                  <a:t>When you copy &amp; paste, choose "keep text only" option.</a:t>
                </a:r>
                <a:endParaRPr lang="en-US" altLang="zh-CN" sz="1000" dirty="0"/>
              </a:p>
            </p:txBody>
          </p:sp>
          <p:sp>
            <p:nvSpPr>
              <p:cNvPr id="10" name="iś1íḍé">
                <a:extLst>
                  <a:ext uri="{FF2B5EF4-FFF2-40B4-BE49-F238E27FC236}">
                    <a16:creationId xmlns:a16="http://schemas.microsoft.com/office/drawing/2014/main" id="{2EDF9F11-D9C3-4209-B6F6-3A0A12C3781F}"/>
                  </a:ext>
                </a:extLst>
              </p:cNvPr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1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19" name="bd24bcb5-e86f-43c3-bca2-5b275b8c62bf" descr="DwYAAB+LCAAAAAAABAC9VE1vgkAQ/S/b9kYN2lobbrTGhoPVRNMeGg9bGGEbWMyyNBrDf+/s8iEEiHppuMDwZua9mbd7JLfysANikVVEhZwy6gsaORIiYhDHIxZPw9AgL4x7jPtvIk53CbG+jlVa/c8nk8FrHMbig4YpqAKcSUbD/NNqJTWwS8GQwUHH+rAIa9VabLfMhXUAEZSYNePS5t4qoB4izIGJAgTzA8khSYrA4vsHXFlLs8YKlSYB1ryZzR5HkyfbVsV0GzPLDLICN+be/5C8NwfDcRfNUYPm9Fk9TZp94y4nPWecRWlUwHTnOd3XQkMzDzLPC6EOc7gE8VstdKhi+n0lBTaYxSKiEhsezezuNIbJw0DzcrgHe6xUkiWN/RcklfU6HaZ+VAbTdjslLSmaFpBbh+p23gltEJv7YamuHGFVFnezg3fEKkLEweXrCNk0FZRksC5w2daWGb2k1rCX18lQGXUBXZPvU6DpqALDmoSCQoP8Wd6lia+df505nokEpO262Lfwdn4ydbx1YHNqo6u0lTTbmyHZpkNedYupXZ+/vzSqy9hF+qWWbsIvGabKOOGucWzRqzGRXMcGnz9o2YyfDwYAAA==">
            <a:extLst>
              <a:ext uri="{FF2B5EF4-FFF2-40B4-BE49-F238E27FC236}">
                <a16:creationId xmlns:a16="http://schemas.microsoft.com/office/drawing/2014/main" id="{6B75B6DC-6247-41EB-B8C6-6DFCB5DF561C}"/>
              </a:ext>
            </a:extLst>
          </p:cNvPr>
          <p:cNvGrpSpPr>
            <a:grpSpLocks noChangeAspect="1"/>
          </p:cNvGrpSpPr>
          <p:nvPr/>
        </p:nvGrpSpPr>
        <p:grpSpPr>
          <a:xfrm>
            <a:off x="3053664" y="2555102"/>
            <a:ext cx="6083081" cy="2433595"/>
            <a:chOff x="3054460" y="2212203"/>
            <a:chExt cx="6083081" cy="2433595"/>
          </a:xfrm>
        </p:grpSpPr>
        <p:sp>
          <p:nvSpPr>
            <p:cNvPr id="20" name="ExtraShape">
              <a:extLst>
                <a:ext uri="{FF2B5EF4-FFF2-40B4-BE49-F238E27FC236}">
                  <a16:creationId xmlns:a16="http://schemas.microsoft.com/office/drawing/2014/main" id="{3C0053A7-F337-4241-A5FD-96540BCDDE9D}"/>
                </a:ext>
              </a:extLst>
            </p:cNvPr>
            <p:cNvSpPr/>
            <p:nvPr/>
          </p:nvSpPr>
          <p:spPr bwMode="auto">
            <a:xfrm>
              <a:off x="3355528" y="2212203"/>
              <a:ext cx="1627839" cy="243359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1" name="ExtraShape">
              <a:extLst>
                <a:ext uri="{FF2B5EF4-FFF2-40B4-BE49-F238E27FC236}">
                  <a16:creationId xmlns:a16="http://schemas.microsoft.com/office/drawing/2014/main" id="{BE478BFB-F2DE-4A53-9E0E-9FBE6C57327D}"/>
                </a:ext>
              </a:extLst>
            </p:cNvPr>
            <p:cNvSpPr/>
            <p:nvPr/>
          </p:nvSpPr>
          <p:spPr bwMode="auto">
            <a:xfrm>
              <a:off x="3212297" y="2212203"/>
              <a:ext cx="1629253" cy="2433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2" name="ExtraShape">
              <a:extLst>
                <a:ext uri="{FF2B5EF4-FFF2-40B4-BE49-F238E27FC236}">
                  <a16:creationId xmlns:a16="http://schemas.microsoft.com/office/drawing/2014/main" id="{5D0CFB30-16E6-45E0-8E7E-4D76DCEC3E63}"/>
                </a:ext>
              </a:extLst>
            </p:cNvPr>
            <p:cNvSpPr/>
            <p:nvPr/>
          </p:nvSpPr>
          <p:spPr bwMode="auto">
            <a:xfrm>
              <a:off x="3054460" y="2700729"/>
              <a:ext cx="417914" cy="227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3" name="ExtraShape">
              <a:extLst>
                <a:ext uri="{FF2B5EF4-FFF2-40B4-BE49-F238E27FC236}">
                  <a16:creationId xmlns:a16="http://schemas.microsoft.com/office/drawing/2014/main" id="{ED01349C-F83B-4688-88C7-4BAFD88E3DBE}"/>
                </a:ext>
              </a:extLst>
            </p:cNvPr>
            <p:cNvSpPr/>
            <p:nvPr/>
          </p:nvSpPr>
          <p:spPr bwMode="auto">
            <a:xfrm>
              <a:off x="3054460" y="3113944"/>
              <a:ext cx="417914" cy="227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4" name="ExtraShape">
              <a:extLst>
                <a:ext uri="{FF2B5EF4-FFF2-40B4-BE49-F238E27FC236}">
                  <a16:creationId xmlns:a16="http://schemas.microsoft.com/office/drawing/2014/main" id="{B26CFF2A-0C44-4AC9-A979-CD2D36F81D1D}"/>
                </a:ext>
              </a:extLst>
            </p:cNvPr>
            <p:cNvSpPr/>
            <p:nvPr/>
          </p:nvSpPr>
          <p:spPr bwMode="auto">
            <a:xfrm>
              <a:off x="3054460" y="3528162"/>
              <a:ext cx="417914" cy="2264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5" name="ExtraShape">
              <a:extLst>
                <a:ext uri="{FF2B5EF4-FFF2-40B4-BE49-F238E27FC236}">
                  <a16:creationId xmlns:a16="http://schemas.microsoft.com/office/drawing/2014/main" id="{C82F4EBD-23B9-441F-831C-5DF3A4AD34F6}"/>
                </a:ext>
              </a:extLst>
            </p:cNvPr>
            <p:cNvSpPr/>
            <p:nvPr/>
          </p:nvSpPr>
          <p:spPr bwMode="auto">
            <a:xfrm>
              <a:off x="3054460" y="3941376"/>
              <a:ext cx="417914" cy="227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6" name="ExtraShape">
              <a:extLst>
                <a:ext uri="{FF2B5EF4-FFF2-40B4-BE49-F238E27FC236}">
                  <a16:creationId xmlns:a16="http://schemas.microsoft.com/office/drawing/2014/main" id="{F680B2B8-9598-493E-AAE5-0E23D446BECF}"/>
                </a:ext>
              </a:extLst>
            </p:cNvPr>
            <p:cNvSpPr/>
            <p:nvPr/>
          </p:nvSpPr>
          <p:spPr bwMode="auto">
            <a:xfrm>
              <a:off x="3678026" y="2711496"/>
              <a:ext cx="902956" cy="1394940"/>
            </a:xfrm>
            <a:custGeom>
              <a:avLst/>
              <a:gdLst>
                <a:gd name="connsiteX0" fmla="*/ 0 w 902956"/>
                <a:gd name="connsiteY0" fmla="*/ 1291383 h 1394940"/>
                <a:gd name="connsiteX1" fmla="*/ 902956 w 902956"/>
                <a:gd name="connsiteY1" fmla="*/ 1291383 h 1394940"/>
                <a:gd name="connsiteX2" fmla="*/ 902956 w 902956"/>
                <a:gd name="connsiteY2" fmla="*/ 1394940 h 1394940"/>
                <a:gd name="connsiteX3" fmla="*/ 0 w 902956"/>
                <a:gd name="connsiteY3" fmla="*/ 1394940 h 1394940"/>
                <a:gd name="connsiteX4" fmla="*/ 0 w 902956"/>
                <a:gd name="connsiteY4" fmla="*/ 969616 h 1394940"/>
                <a:gd name="connsiteX5" fmla="*/ 610262 w 902956"/>
                <a:gd name="connsiteY5" fmla="*/ 969616 h 1394940"/>
                <a:gd name="connsiteX6" fmla="*/ 610262 w 902956"/>
                <a:gd name="connsiteY6" fmla="*/ 1073173 h 1394940"/>
                <a:gd name="connsiteX7" fmla="*/ 0 w 902956"/>
                <a:gd name="connsiteY7" fmla="*/ 1073173 h 1394940"/>
                <a:gd name="connsiteX8" fmla="*/ 0 w 902956"/>
                <a:gd name="connsiteY8" fmla="*/ 646000 h 1394940"/>
                <a:gd name="connsiteX9" fmla="*/ 610262 w 902956"/>
                <a:gd name="connsiteY9" fmla="*/ 646000 h 1394940"/>
                <a:gd name="connsiteX10" fmla="*/ 610262 w 902956"/>
                <a:gd name="connsiteY10" fmla="*/ 749557 h 1394940"/>
                <a:gd name="connsiteX11" fmla="*/ 0 w 902956"/>
                <a:gd name="connsiteY11" fmla="*/ 749557 h 1394940"/>
                <a:gd name="connsiteX12" fmla="*/ 0 w 902956"/>
                <a:gd name="connsiteY12" fmla="*/ 323616 h 1394940"/>
                <a:gd name="connsiteX13" fmla="*/ 610262 w 902956"/>
                <a:gd name="connsiteY13" fmla="*/ 323616 h 1394940"/>
                <a:gd name="connsiteX14" fmla="*/ 610262 w 902956"/>
                <a:gd name="connsiteY14" fmla="*/ 427173 h 1394940"/>
                <a:gd name="connsiteX15" fmla="*/ 0 w 902956"/>
                <a:gd name="connsiteY15" fmla="*/ 427173 h 1394940"/>
                <a:gd name="connsiteX16" fmla="*/ 0 w 902956"/>
                <a:gd name="connsiteY16" fmla="*/ 0 h 1394940"/>
                <a:gd name="connsiteX17" fmla="*/ 902956 w 902956"/>
                <a:gd name="connsiteY17" fmla="*/ 0 h 1394940"/>
                <a:gd name="connsiteX18" fmla="*/ 902956 w 902956"/>
                <a:gd name="connsiteY18" fmla="*/ 103557 h 1394940"/>
                <a:gd name="connsiteX19" fmla="*/ 0 w 902956"/>
                <a:gd name="connsiteY19" fmla="*/ 103557 h 139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2956" h="1394940">
                  <a:moveTo>
                    <a:pt x="0" y="1291383"/>
                  </a:moveTo>
                  <a:lnTo>
                    <a:pt x="902956" y="1291383"/>
                  </a:lnTo>
                  <a:lnTo>
                    <a:pt x="902956" y="1394940"/>
                  </a:lnTo>
                  <a:lnTo>
                    <a:pt x="0" y="1394940"/>
                  </a:lnTo>
                  <a:close/>
                  <a:moveTo>
                    <a:pt x="0" y="969616"/>
                  </a:moveTo>
                  <a:lnTo>
                    <a:pt x="610262" y="969616"/>
                  </a:lnTo>
                  <a:lnTo>
                    <a:pt x="610262" y="1073173"/>
                  </a:lnTo>
                  <a:lnTo>
                    <a:pt x="0" y="1073173"/>
                  </a:lnTo>
                  <a:close/>
                  <a:moveTo>
                    <a:pt x="0" y="646000"/>
                  </a:moveTo>
                  <a:lnTo>
                    <a:pt x="610262" y="646000"/>
                  </a:lnTo>
                  <a:lnTo>
                    <a:pt x="610262" y="749557"/>
                  </a:lnTo>
                  <a:lnTo>
                    <a:pt x="0" y="749557"/>
                  </a:lnTo>
                  <a:close/>
                  <a:moveTo>
                    <a:pt x="0" y="323616"/>
                  </a:moveTo>
                  <a:lnTo>
                    <a:pt x="610262" y="323616"/>
                  </a:lnTo>
                  <a:lnTo>
                    <a:pt x="610262" y="427173"/>
                  </a:lnTo>
                  <a:lnTo>
                    <a:pt x="0" y="427173"/>
                  </a:lnTo>
                  <a:close/>
                  <a:moveTo>
                    <a:pt x="0" y="0"/>
                  </a:moveTo>
                  <a:lnTo>
                    <a:pt x="902956" y="0"/>
                  </a:lnTo>
                  <a:lnTo>
                    <a:pt x="902956" y="103557"/>
                  </a:lnTo>
                  <a:lnTo>
                    <a:pt x="0" y="103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 lang="zh-CN" altLang="en-US" noProof="1"/>
            </a:p>
          </p:txBody>
        </p:sp>
        <p:cxnSp>
          <p:nvCxnSpPr>
            <p:cNvPr id="27" name="ExtraShape">
              <a:extLst>
                <a:ext uri="{FF2B5EF4-FFF2-40B4-BE49-F238E27FC236}">
                  <a16:creationId xmlns:a16="http://schemas.microsoft.com/office/drawing/2014/main" id="{D963C78F-1228-452A-8A7C-D8147A217788}"/>
                </a:ext>
              </a:extLst>
            </p:cNvPr>
            <p:cNvCxnSpPr>
              <a:cxnSpLocks/>
            </p:cNvCxnSpPr>
            <p:nvPr/>
          </p:nvCxnSpPr>
          <p:spPr>
            <a:xfrm>
              <a:off x="5311983" y="2252242"/>
              <a:ext cx="0" cy="2393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conShape">
              <a:extLst>
                <a:ext uri="{FF2B5EF4-FFF2-40B4-BE49-F238E27FC236}">
                  <a16:creationId xmlns:a16="http://schemas.microsoft.com/office/drawing/2014/main" id="{37941DF6-BA89-4DD8-9213-D5DD5A08AEB3}"/>
                </a:ext>
              </a:extLst>
            </p:cNvPr>
            <p:cNvSpPr/>
            <p:nvPr/>
          </p:nvSpPr>
          <p:spPr bwMode="auto">
            <a:xfrm>
              <a:off x="5677002" y="3086096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IconShape">
              <a:extLst>
                <a:ext uri="{FF2B5EF4-FFF2-40B4-BE49-F238E27FC236}">
                  <a16:creationId xmlns:a16="http://schemas.microsoft.com/office/drawing/2014/main" id="{8019FFF1-3AD7-413A-87E3-482C43172159}"/>
                </a:ext>
              </a:extLst>
            </p:cNvPr>
            <p:cNvSpPr/>
            <p:nvPr/>
          </p:nvSpPr>
          <p:spPr bwMode="auto">
            <a:xfrm>
              <a:off x="6399536" y="3086096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IconShape">
              <a:extLst>
                <a:ext uri="{FF2B5EF4-FFF2-40B4-BE49-F238E27FC236}">
                  <a16:creationId xmlns:a16="http://schemas.microsoft.com/office/drawing/2014/main" id="{435B6592-DE12-48F0-9474-AE3A970DE363}"/>
                </a:ext>
              </a:extLst>
            </p:cNvPr>
            <p:cNvSpPr/>
            <p:nvPr/>
          </p:nvSpPr>
          <p:spPr bwMode="auto">
            <a:xfrm>
              <a:off x="7122069" y="3086096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IconShape">
              <a:extLst>
                <a:ext uri="{FF2B5EF4-FFF2-40B4-BE49-F238E27FC236}">
                  <a16:creationId xmlns:a16="http://schemas.microsoft.com/office/drawing/2014/main" id="{9364BF33-99A6-48A5-A743-D04AD10072FB}"/>
                </a:ext>
              </a:extLst>
            </p:cNvPr>
            <p:cNvSpPr/>
            <p:nvPr/>
          </p:nvSpPr>
          <p:spPr bwMode="auto">
            <a:xfrm>
              <a:off x="7844602" y="3086096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IconShape">
              <a:extLst>
                <a:ext uri="{FF2B5EF4-FFF2-40B4-BE49-F238E27FC236}">
                  <a16:creationId xmlns:a16="http://schemas.microsoft.com/office/drawing/2014/main" id="{C7CCFB4C-4825-4791-B907-208C74B33E46}"/>
                </a:ext>
              </a:extLst>
            </p:cNvPr>
            <p:cNvSpPr/>
            <p:nvPr/>
          </p:nvSpPr>
          <p:spPr bwMode="auto">
            <a:xfrm>
              <a:off x="8567134" y="3086096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IconShape">
              <a:extLst>
                <a:ext uri="{FF2B5EF4-FFF2-40B4-BE49-F238E27FC236}">
                  <a16:creationId xmlns:a16="http://schemas.microsoft.com/office/drawing/2014/main" id="{8F834BE3-F3A5-4B43-B190-4448E251F020}"/>
                </a:ext>
              </a:extLst>
            </p:cNvPr>
            <p:cNvSpPr/>
            <p:nvPr/>
          </p:nvSpPr>
          <p:spPr bwMode="auto">
            <a:xfrm>
              <a:off x="5677002" y="3884873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IconShape">
              <a:extLst>
                <a:ext uri="{FF2B5EF4-FFF2-40B4-BE49-F238E27FC236}">
                  <a16:creationId xmlns:a16="http://schemas.microsoft.com/office/drawing/2014/main" id="{79D6542B-4B86-4F4B-AEE6-894686AE6AAE}"/>
                </a:ext>
              </a:extLst>
            </p:cNvPr>
            <p:cNvSpPr/>
            <p:nvPr/>
          </p:nvSpPr>
          <p:spPr bwMode="auto">
            <a:xfrm>
              <a:off x="6399536" y="3884873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IconShape">
              <a:extLst>
                <a:ext uri="{FF2B5EF4-FFF2-40B4-BE49-F238E27FC236}">
                  <a16:creationId xmlns:a16="http://schemas.microsoft.com/office/drawing/2014/main" id="{4C7CD24E-AEDD-4F64-85CE-81D7843C1DEF}"/>
                </a:ext>
              </a:extLst>
            </p:cNvPr>
            <p:cNvSpPr/>
            <p:nvPr/>
          </p:nvSpPr>
          <p:spPr bwMode="auto">
            <a:xfrm>
              <a:off x="7122069" y="3884873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lt1">
                    <a:lumMod val="85000"/>
                  </a:schemeClr>
                </a:gs>
                <a:gs pos="30000">
                  <a:schemeClr val="accent1">
                    <a:lumMod val="100000"/>
                  </a:schemeClr>
                </a:gs>
                <a:gs pos="30100">
                  <a:schemeClr val="lt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IconShape">
              <a:extLst>
                <a:ext uri="{FF2B5EF4-FFF2-40B4-BE49-F238E27FC236}">
                  <a16:creationId xmlns:a16="http://schemas.microsoft.com/office/drawing/2014/main" id="{F5C9B82A-FE12-41E5-80DF-5D9210E25C77}"/>
                </a:ext>
              </a:extLst>
            </p:cNvPr>
            <p:cNvSpPr/>
            <p:nvPr/>
          </p:nvSpPr>
          <p:spPr bwMode="auto">
            <a:xfrm>
              <a:off x="7844602" y="3884873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IconShape">
              <a:extLst>
                <a:ext uri="{FF2B5EF4-FFF2-40B4-BE49-F238E27FC236}">
                  <a16:creationId xmlns:a16="http://schemas.microsoft.com/office/drawing/2014/main" id="{4F9E0300-0035-4FC1-9634-DF00326E1232}"/>
                </a:ext>
              </a:extLst>
            </p:cNvPr>
            <p:cNvSpPr/>
            <p:nvPr/>
          </p:nvSpPr>
          <p:spPr bwMode="auto">
            <a:xfrm>
              <a:off x="8567134" y="3884873"/>
              <a:ext cx="570407" cy="56963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455839 w 606244"/>
                <a:gd name="T9" fmla="*/ 455839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455839 w 606244"/>
                <a:gd name="T29" fmla="*/ 455839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455839 w 606244"/>
                <a:gd name="T39" fmla="*/ 455839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41" h="8341">
                  <a:moveTo>
                    <a:pt x="7898" y="2562"/>
                  </a:moveTo>
                  <a:lnTo>
                    <a:pt x="5779" y="442"/>
                  </a:lnTo>
                  <a:cubicBezTo>
                    <a:pt x="6221" y="0"/>
                    <a:pt x="7054" y="116"/>
                    <a:pt x="7639" y="702"/>
                  </a:cubicBezTo>
                  <a:cubicBezTo>
                    <a:pt x="8225" y="1287"/>
                    <a:pt x="8341" y="2120"/>
                    <a:pt x="7898" y="2562"/>
                  </a:cubicBezTo>
                  <a:close/>
                  <a:moveTo>
                    <a:pt x="6178" y="1300"/>
                  </a:moveTo>
                  <a:lnTo>
                    <a:pt x="5550" y="672"/>
                  </a:lnTo>
                  <a:lnTo>
                    <a:pt x="1076" y="5146"/>
                  </a:lnTo>
                  <a:lnTo>
                    <a:pt x="1704" y="5773"/>
                  </a:lnTo>
                  <a:lnTo>
                    <a:pt x="6178" y="1300"/>
                  </a:lnTo>
                  <a:close/>
                  <a:moveTo>
                    <a:pt x="6806" y="1928"/>
                  </a:moveTo>
                  <a:lnTo>
                    <a:pt x="6413" y="1535"/>
                  </a:lnTo>
                  <a:lnTo>
                    <a:pt x="1940" y="6009"/>
                  </a:lnTo>
                  <a:lnTo>
                    <a:pt x="2332" y="6401"/>
                  </a:lnTo>
                  <a:lnTo>
                    <a:pt x="6806" y="1928"/>
                  </a:lnTo>
                  <a:close/>
                  <a:moveTo>
                    <a:pt x="2567" y="6637"/>
                  </a:moveTo>
                  <a:lnTo>
                    <a:pt x="3195" y="7265"/>
                  </a:lnTo>
                  <a:lnTo>
                    <a:pt x="7669" y="2791"/>
                  </a:lnTo>
                  <a:lnTo>
                    <a:pt x="7041" y="2163"/>
                  </a:lnTo>
                  <a:lnTo>
                    <a:pt x="2567" y="6637"/>
                  </a:lnTo>
                  <a:close/>
                  <a:moveTo>
                    <a:pt x="343" y="7067"/>
                  </a:moveTo>
                  <a:cubicBezTo>
                    <a:pt x="373" y="7300"/>
                    <a:pt x="479" y="7520"/>
                    <a:pt x="650" y="7691"/>
                  </a:cubicBezTo>
                  <a:cubicBezTo>
                    <a:pt x="821" y="7862"/>
                    <a:pt x="1041" y="7968"/>
                    <a:pt x="1274" y="7998"/>
                  </a:cubicBezTo>
                  <a:lnTo>
                    <a:pt x="2973" y="7487"/>
                  </a:lnTo>
                  <a:lnTo>
                    <a:pt x="854" y="5368"/>
                  </a:lnTo>
                  <a:lnTo>
                    <a:pt x="343" y="7067"/>
                  </a:lnTo>
                  <a:close/>
                  <a:moveTo>
                    <a:pt x="179" y="7614"/>
                  </a:moveTo>
                  <a:lnTo>
                    <a:pt x="14" y="8162"/>
                  </a:lnTo>
                  <a:lnTo>
                    <a:pt x="14" y="8162"/>
                  </a:lnTo>
                  <a:cubicBezTo>
                    <a:pt x="0" y="8204"/>
                    <a:pt x="5" y="8247"/>
                    <a:pt x="44" y="8287"/>
                  </a:cubicBezTo>
                  <a:cubicBezTo>
                    <a:pt x="84" y="8326"/>
                    <a:pt x="137" y="8341"/>
                    <a:pt x="179" y="8327"/>
                  </a:cubicBezTo>
                  <a:lnTo>
                    <a:pt x="179" y="8327"/>
                  </a:lnTo>
                  <a:lnTo>
                    <a:pt x="728" y="8162"/>
                  </a:lnTo>
                  <a:cubicBezTo>
                    <a:pt x="614" y="8099"/>
                    <a:pt x="509" y="8020"/>
                    <a:pt x="415" y="7926"/>
                  </a:cubicBezTo>
                  <a:cubicBezTo>
                    <a:pt x="321" y="7832"/>
                    <a:pt x="242" y="7727"/>
                    <a:pt x="179" y="7614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" name="ExtraShape31">
              <a:extLst>
                <a:ext uri="{FF2B5EF4-FFF2-40B4-BE49-F238E27FC236}">
                  <a16:creationId xmlns:a16="http://schemas.microsoft.com/office/drawing/2014/main" id="{7145FB76-936F-4027-ACCF-98255F86AEE7}"/>
                </a:ext>
              </a:extLst>
            </p:cNvPr>
            <p:cNvCxnSpPr>
              <a:cxnSpLocks/>
            </p:cNvCxnSpPr>
            <p:nvPr/>
          </p:nvCxnSpPr>
          <p:spPr>
            <a:xfrm>
              <a:off x="6516718" y="2662989"/>
              <a:ext cx="1725392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stomText1">
              <a:extLst>
                <a:ext uri="{FF2B5EF4-FFF2-40B4-BE49-F238E27FC236}">
                  <a16:creationId xmlns:a16="http://schemas.microsoft.com/office/drawing/2014/main" id="{7E93BF8F-1892-4C39-BAE8-0F6A1A9B7A49}"/>
                </a:ext>
              </a:extLst>
            </p:cNvPr>
            <p:cNvSpPr/>
            <p:nvPr/>
          </p:nvSpPr>
          <p:spPr>
            <a:xfrm>
              <a:off x="6492871" y="2693451"/>
              <a:ext cx="1749235" cy="27807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0" name="CustomText2">
              <a:extLst>
                <a:ext uri="{FF2B5EF4-FFF2-40B4-BE49-F238E27FC236}">
                  <a16:creationId xmlns:a16="http://schemas.microsoft.com/office/drawing/2014/main" id="{198C3931-56A0-494B-92E3-D9AA863D3C7B}"/>
                </a:ext>
              </a:extLst>
            </p:cNvPr>
            <p:cNvSpPr/>
            <p:nvPr/>
          </p:nvSpPr>
          <p:spPr>
            <a:xfrm>
              <a:off x="6492875" y="2252243"/>
              <a:ext cx="1749235" cy="410746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41" name="ValueText1">
              <a:extLst>
                <a:ext uri="{FF2B5EF4-FFF2-40B4-BE49-F238E27FC236}">
                  <a16:creationId xmlns:a16="http://schemas.microsoft.com/office/drawing/2014/main" id="{532CB9FB-00D3-4BCE-BBC7-22B41AD39C23}"/>
                </a:ext>
              </a:extLst>
            </p:cNvPr>
            <p:cNvSpPr txBox="1"/>
            <p:nvPr/>
          </p:nvSpPr>
          <p:spPr>
            <a:xfrm>
              <a:off x="5640600" y="2334175"/>
              <a:ext cx="697036" cy="52277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73%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80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21A95-42C6-4099-98B5-7F100B03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iṡliḑe">
            <a:extLst>
              <a:ext uri="{FF2B5EF4-FFF2-40B4-BE49-F238E27FC236}">
                <a16:creationId xmlns:a16="http://schemas.microsoft.com/office/drawing/2014/main" id="{E448FC50-3ED9-42A0-9361-FF3F92B17840}"/>
              </a:ext>
            </a:extLst>
          </p:cNvPr>
          <p:cNvGrpSpPr/>
          <p:nvPr/>
        </p:nvGrpSpPr>
        <p:grpSpPr>
          <a:xfrm>
            <a:off x="-930109" y="1051361"/>
            <a:ext cx="2490640" cy="4778319"/>
            <a:chOff x="-930109" y="1051361"/>
            <a:chExt cx="2490640" cy="4778319"/>
          </a:xfrm>
        </p:grpSpPr>
        <p:sp>
          <p:nvSpPr>
            <p:cNvPr id="27" name="iṧlîḍê">
              <a:extLst>
                <a:ext uri="{FF2B5EF4-FFF2-40B4-BE49-F238E27FC236}">
                  <a16:creationId xmlns:a16="http://schemas.microsoft.com/office/drawing/2014/main" id="{F260BBA8-8E7D-472B-BEB2-982CA6A4B26A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ṩ1iḓê">
              <a:extLst>
                <a:ext uri="{FF2B5EF4-FFF2-40B4-BE49-F238E27FC236}">
                  <a16:creationId xmlns:a16="http://schemas.microsoft.com/office/drawing/2014/main" id="{25D54884-C721-4999-A73B-B947DF8164A8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íś1iďe">
              <a:extLst>
                <a:ext uri="{FF2B5EF4-FFF2-40B4-BE49-F238E27FC236}">
                  <a16:creationId xmlns:a16="http://schemas.microsoft.com/office/drawing/2014/main" id="{BD592224-CE83-4BDA-B841-44DBD50AA961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íŝlïḑè">
            <a:extLst>
              <a:ext uri="{FF2B5EF4-FFF2-40B4-BE49-F238E27FC236}">
                <a16:creationId xmlns:a16="http://schemas.microsoft.com/office/drawing/2014/main" id="{69F02E09-A8C7-4766-9914-9A0CA34A133E}"/>
              </a:ext>
            </a:extLst>
          </p:cNvPr>
          <p:cNvSpPr/>
          <p:nvPr/>
        </p:nvSpPr>
        <p:spPr>
          <a:xfrm>
            <a:off x="1543012" y="2978855"/>
            <a:ext cx="3742988" cy="923330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5400" b="1" spc="300" dirty="0">
                <a:solidFill>
                  <a:schemeClr val="tx2"/>
                </a:solidFill>
              </a:rPr>
              <a:t>CONTENTS</a:t>
            </a:r>
          </a:p>
        </p:txBody>
      </p:sp>
      <p:sp>
        <p:nvSpPr>
          <p:cNvPr id="9" name="ïṡlíḓé">
            <a:extLst>
              <a:ext uri="{FF2B5EF4-FFF2-40B4-BE49-F238E27FC236}">
                <a16:creationId xmlns:a16="http://schemas.microsoft.com/office/drawing/2014/main" id="{7D8D52F7-5083-42B0-82F3-BDFFC2591B44}"/>
              </a:ext>
            </a:extLst>
          </p:cNvPr>
          <p:cNvSpPr/>
          <p:nvPr/>
        </p:nvSpPr>
        <p:spPr>
          <a:xfrm>
            <a:off x="6281617" y="4783344"/>
            <a:ext cx="624349" cy="624349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" name="îṧḻïdé">
            <a:extLst>
              <a:ext uri="{FF2B5EF4-FFF2-40B4-BE49-F238E27FC236}">
                <a16:creationId xmlns:a16="http://schemas.microsoft.com/office/drawing/2014/main" id="{A391BD96-12C4-4594-8530-5F53A1751426}"/>
              </a:ext>
            </a:extLst>
          </p:cNvPr>
          <p:cNvSpPr/>
          <p:nvPr/>
        </p:nvSpPr>
        <p:spPr>
          <a:xfrm>
            <a:off x="6281617" y="3904768"/>
            <a:ext cx="624349" cy="624349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isḷïḍé">
            <a:extLst>
              <a:ext uri="{FF2B5EF4-FFF2-40B4-BE49-F238E27FC236}">
                <a16:creationId xmlns:a16="http://schemas.microsoft.com/office/drawing/2014/main" id="{00F08E00-2AEA-4E45-852B-828E926A642A}"/>
              </a:ext>
            </a:extLst>
          </p:cNvPr>
          <p:cNvSpPr/>
          <p:nvPr/>
        </p:nvSpPr>
        <p:spPr>
          <a:xfrm>
            <a:off x="6281617" y="3026192"/>
            <a:ext cx="624349" cy="624349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2" name="i$ļîḓè">
            <a:extLst>
              <a:ext uri="{FF2B5EF4-FFF2-40B4-BE49-F238E27FC236}">
                <a16:creationId xmlns:a16="http://schemas.microsoft.com/office/drawing/2014/main" id="{93AEAA3F-7F80-46F0-9526-BDA0DE872121}"/>
              </a:ext>
            </a:extLst>
          </p:cNvPr>
          <p:cNvSpPr/>
          <p:nvPr/>
        </p:nvSpPr>
        <p:spPr>
          <a:xfrm>
            <a:off x="6281619" y="2147616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îşļîḍe">
            <a:extLst>
              <a:ext uri="{FF2B5EF4-FFF2-40B4-BE49-F238E27FC236}">
                <a16:creationId xmlns:a16="http://schemas.microsoft.com/office/drawing/2014/main" id="{4789BE43-472E-4C06-90A3-0B347424783D}"/>
              </a:ext>
            </a:extLst>
          </p:cNvPr>
          <p:cNvSpPr txBox="1"/>
          <p:nvPr/>
        </p:nvSpPr>
        <p:spPr>
          <a:xfrm>
            <a:off x="6906002" y="4771835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92500" lnSpcReduction="10000"/>
          </a:bodyPr>
          <a:lstStyle/>
          <a:p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16" name="íṥļîďè">
            <a:extLst>
              <a:ext uri="{FF2B5EF4-FFF2-40B4-BE49-F238E27FC236}">
                <a16:creationId xmlns:a16="http://schemas.microsoft.com/office/drawing/2014/main" id="{B96B00CD-45FA-4417-8D06-45C683C8F405}"/>
              </a:ext>
            </a:extLst>
          </p:cNvPr>
          <p:cNvSpPr txBox="1"/>
          <p:nvPr/>
        </p:nvSpPr>
        <p:spPr>
          <a:xfrm>
            <a:off x="6906002" y="5075816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</a:p>
        </p:txBody>
      </p:sp>
      <p:sp>
        <p:nvSpPr>
          <p:cNvPr id="17" name="ïṡḻíde">
            <a:extLst>
              <a:ext uri="{FF2B5EF4-FFF2-40B4-BE49-F238E27FC236}">
                <a16:creationId xmlns:a16="http://schemas.microsoft.com/office/drawing/2014/main" id="{54387359-2E44-4501-8C85-493F47E46813}"/>
              </a:ext>
            </a:extLst>
          </p:cNvPr>
          <p:cNvSpPr txBox="1"/>
          <p:nvPr/>
        </p:nvSpPr>
        <p:spPr>
          <a:xfrm>
            <a:off x="6906002" y="3893259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92500" lnSpcReduction="10000"/>
          </a:bodyPr>
          <a:lstStyle/>
          <a:p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18" name="ïsļïḑè">
            <a:extLst>
              <a:ext uri="{FF2B5EF4-FFF2-40B4-BE49-F238E27FC236}">
                <a16:creationId xmlns:a16="http://schemas.microsoft.com/office/drawing/2014/main" id="{9E7994E9-FDE4-49FE-B5A1-CE5E94206AC8}"/>
              </a:ext>
            </a:extLst>
          </p:cNvPr>
          <p:cNvSpPr txBox="1"/>
          <p:nvPr/>
        </p:nvSpPr>
        <p:spPr>
          <a:xfrm>
            <a:off x="6906002" y="4197240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</a:p>
        </p:txBody>
      </p:sp>
      <p:sp>
        <p:nvSpPr>
          <p:cNvPr id="19" name="íSľïdê">
            <a:extLst>
              <a:ext uri="{FF2B5EF4-FFF2-40B4-BE49-F238E27FC236}">
                <a16:creationId xmlns:a16="http://schemas.microsoft.com/office/drawing/2014/main" id="{B0C935B8-94E7-44E7-9E0F-A1C162B960C2}"/>
              </a:ext>
            </a:extLst>
          </p:cNvPr>
          <p:cNvSpPr txBox="1"/>
          <p:nvPr/>
        </p:nvSpPr>
        <p:spPr>
          <a:xfrm>
            <a:off x="6906002" y="3014683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92500" lnSpcReduction="10000"/>
          </a:bodyPr>
          <a:lstStyle/>
          <a:p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20" name="îṥḷíḋè">
            <a:extLst>
              <a:ext uri="{FF2B5EF4-FFF2-40B4-BE49-F238E27FC236}">
                <a16:creationId xmlns:a16="http://schemas.microsoft.com/office/drawing/2014/main" id="{C58A418C-40B4-42B9-A399-4752EDF4A23D}"/>
              </a:ext>
            </a:extLst>
          </p:cNvPr>
          <p:cNvSpPr txBox="1"/>
          <p:nvPr/>
        </p:nvSpPr>
        <p:spPr>
          <a:xfrm>
            <a:off x="6906002" y="3318664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</a:p>
        </p:txBody>
      </p:sp>
      <p:sp>
        <p:nvSpPr>
          <p:cNvPr id="21" name="iṥḷîḍe">
            <a:extLst>
              <a:ext uri="{FF2B5EF4-FFF2-40B4-BE49-F238E27FC236}">
                <a16:creationId xmlns:a16="http://schemas.microsoft.com/office/drawing/2014/main" id="{B6840E1D-24DE-443E-9F11-E90E7F0C4296}"/>
              </a:ext>
            </a:extLst>
          </p:cNvPr>
          <p:cNvSpPr txBox="1"/>
          <p:nvPr/>
        </p:nvSpPr>
        <p:spPr>
          <a:xfrm>
            <a:off x="6906002" y="2136107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92500" lnSpcReduction="10000"/>
          </a:bodyPr>
          <a:lstStyle/>
          <a:p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22" name="ïṡľîďe">
            <a:extLst>
              <a:ext uri="{FF2B5EF4-FFF2-40B4-BE49-F238E27FC236}">
                <a16:creationId xmlns:a16="http://schemas.microsoft.com/office/drawing/2014/main" id="{97F0745F-D1FD-4B8F-92A6-4F4CE93E7D0B}"/>
              </a:ext>
            </a:extLst>
          </p:cNvPr>
          <p:cNvSpPr txBox="1"/>
          <p:nvPr/>
        </p:nvSpPr>
        <p:spPr>
          <a:xfrm>
            <a:off x="6906002" y="2440088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E32E640-B6ED-4EFE-957A-AAD95DCF3AAB}"/>
              </a:ext>
            </a:extLst>
          </p:cNvPr>
          <p:cNvCxnSpPr/>
          <p:nvPr/>
        </p:nvCxnSpPr>
        <p:spPr>
          <a:xfrm>
            <a:off x="6951158" y="2846733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E2D5EA-51F3-4E72-84C3-3CE94BF2E84E}"/>
              </a:ext>
            </a:extLst>
          </p:cNvPr>
          <p:cNvCxnSpPr/>
          <p:nvPr/>
        </p:nvCxnSpPr>
        <p:spPr>
          <a:xfrm>
            <a:off x="6951158" y="3770658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36C54C-28CC-4860-AF9D-44ABB7440248}"/>
              </a:ext>
            </a:extLst>
          </p:cNvPr>
          <p:cNvCxnSpPr/>
          <p:nvPr/>
        </p:nvCxnSpPr>
        <p:spPr>
          <a:xfrm>
            <a:off x="6951158" y="4694583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5F81125-8A12-4887-9236-8B5ADD3E6237}"/>
              </a:ext>
            </a:extLst>
          </p:cNvPr>
          <p:cNvCxnSpPr/>
          <p:nvPr/>
        </p:nvCxnSpPr>
        <p:spPr>
          <a:xfrm>
            <a:off x="6951158" y="5551833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8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/>
        </p:nvSpPr>
        <p:spPr>
          <a:xfrm>
            <a:off x="8445709" y="1"/>
            <a:ext cx="3746294" cy="6858002"/>
          </a:xfrm>
          <a:custGeom>
            <a:avLst/>
            <a:gdLst>
              <a:gd name="connsiteX0" fmla="*/ 531134 w 3746294"/>
              <a:gd name="connsiteY0" fmla="*/ 0 h 6858002"/>
              <a:gd name="connsiteX1" fmla="*/ 3746294 w 3746294"/>
              <a:gd name="connsiteY1" fmla="*/ 0 h 6858002"/>
              <a:gd name="connsiteX2" fmla="*/ 3746294 w 3746294"/>
              <a:gd name="connsiteY2" fmla="*/ 6858002 h 6858002"/>
              <a:gd name="connsiteX3" fmla="*/ 53671 w 3746294"/>
              <a:gd name="connsiteY3" fmla="*/ 6858002 h 6858002"/>
              <a:gd name="connsiteX4" fmla="*/ 14460 w 3746294"/>
              <a:gd name="connsiteY4" fmla="*/ 6073972 h 6858002"/>
              <a:gd name="connsiteX5" fmla="*/ 0 w 3746294"/>
              <a:gd name="connsiteY5" fmla="*/ 5205502 h 6858002"/>
              <a:gd name="connsiteX6" fmla="*/ 443015 w 3746294"/>
              <a:gd name="connsiteY6" fmla="*/ 43682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6294" h="6858002">
                <a:moveTo>
                  <a:pt x="531134" y="0"/>
                </a:moveTo>
                <a:lnTo>
                  <a:pt x="3746294" y="0"/>
                </a:lnTo>
                <a:lnTo>
                  <a:pt x="3746294" y="6858002"/>
                </a:lnTo>
                <a:lnTo>
                  <a:pt x="53671" y="6858002"/>
                </a:lnTo>
                <a:lnTo>
                  <a:pt x="14460" y="6073972"/>
                </a:lnTo>
                <a:cubicBezTo>
                  <a:pt x="4845" y="5785603"/>
                  <a:pt x="0" y="5496090"/>
                  <a:pt x="0" y="5205502"/>
                </a:cubicBezTo>
                <a:cubicBezTo>
                  <a:pt x="0" y="3578212"/>
                  <a:pt x="151915" y="1984621"/>
                  <a:pt x="443015" y="436823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>
            <a:off x="6458861" y="0"/>
            <a:ext cx="5733141" cy="6858003"/>
          </a:xfrm>
          <a:custGeom>
            <a:avLst/>
            <a:gdLst>
              <a:gd name="connsiteX0" fmla="*/ 3740285 w 5733141"/>
              <a:gd name="connsiteY0" fmla="*/ 0 h 6858003"/>
              <a:gd name="connsiteX1" fmla="*/ 5733141 w 5733141"/>
              <a:gd name="connsiteY1" fmla="*/ 0 h 6858003"/>
              <a:gd name="connsiteX2" fmla="*/ 5733141 w 5733141"/>
              <a:gd name="connsiteY2" fmla="*/ 6858003 h 6858003"/>
              <a:gd name="connsiteX3" fmla="*/ 0 w 5733141"/>
              <a:gd name="connsiteY3" fmla="*/ 6858003 h 6858003"/>
              <a:gd name="connsiteX4" fmla="*/ 56714 w 5733141"/>
              <a:gd name="connsiteY4" fmla="*/ 6652227 h 6858003"/>
              <a:gd name="connsiteX5" fmla="*/ 3392174 w 5733141"/>
              <a:gd name="connsiteY5" fmla="*/ 401114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3141" h="6858003">
                <a:moveTo>
                  <a:pt x="3740285" y="0"/>
                </a:moveTo>
                <a:lnTo>
                  <a:pt x="5733141" y="0"/>
                </a:lnTo>
                <a:lnTo>
                  <a:pt x="5733141" y="6858003"/>
                </a:lnTo>
                <a:lnTo>
                  <a:pt x="0" y="6858003"/>
                </a:lnTo>
                <a:lnTo>
                  <a:pt x="56714" y="6652227"/>
                </a:lnTo>
                <a:cubicBezTo>
                  <a:pt x="731957" y="4329682"/>
                  <a:pt x="1880967" y="2208787"/>
                  <a:pt x="3392174" y="401114"/>
                </a:cubicBezTo>
                <a:close/>
              </a:path>
            </a:pathLst>
          </a:custGeom>
          <a:solidFill>
            <a:srgbClr val="3D29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/>
        </p:nvSpPr>
        <p:spPr>
          <a:xfrm>
            <a:off x="6910471" y="0"/>
            <a:ext cx="5281532" cy="6858002"/>
          </a:xfrm>
          <a:custGeom>
            <a:avLst/>
            <a:gdLst>
              <a:gd name="connsiteX0" fmla="*/ 3312399 w 5281532"/>
              <a:gd name="connsiteY0" fmla="*/ 0 h 6858002"/>
              <a:gd name="connsiteX1" fmla="*/ 5281532 w 5281532"/>
              <a:gd name="connsiteY1" fmla="*/ 0 h 6858002"/>
              <a:gd name="connsiteX2" fmla="*/ 5281532 w 5281532"/>
              <a:gd name="connsiteY2" fmla="*/ 6858002 h 6858002"/>
              <a:gd name="connsiteX3" fmla="*/ 0 w 5281532"/>
              <a:gd name="connsiteY3" fmla="*/ 6858002 h 6858002"/>
              <a:gd name="connsiteX4" fmla="*/ 165623 w 5281532"/>
              <a:gd name="connsiteY4" fmla="*/ 6183752 h 6858002"/>
              <a:gd name="connsiteX5" fmla="*/ 3164517 w 5281532"/>
              <a:gd name="connsiteY5" fmla="*/ 18428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532" h="6858002">
                <a:moveTo>
                  <a:pt x="3312399" y="0"/>
                </a:moveTo>
                <a:lnTo>
                  <a:pt x="5281532" y="0"/>
                </a:lnTo>
                <a:lnTo>
                  <a:pt x="5281532" y="6858002"/>
                </a:lnTo>
                <a:lnTo>
                  <a:pt x="0" y="6858002"/>
                </a:lnTo>
                <a:lnTo>
                  <a:pt x="165623" y="6183752"/>
                </a:lnTo>
                <a:cubicBezTo>
                  <a:pt x="770339" y="3976388"/>
                  <a:pt x="1801301" y="1945236"/>
                  <a:pt x="3164517" y="184287"/>
                </a:cubicBezTo>
                <a:close/>
              </a:path>
            </a:pathLst>
          </a:custGeom>
          <a:solidFill>
            <a:srgbClr val="96665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7392989" y="0"/>
            <a:ext cx="4799012" cy="6858003"/>
          </a:xfrm>
          <a:custGeom>
            <a:avLst/>
            <a:gdLst>
              <a:gd name="connsiteX0" fmla="*/ 2916062 w 4799012"/>
              <a:gd name="connsiteY0" fmla="*/ 0 h 6858003"/>
              <a:gd name="connsiteX1" fmla="*/ 4799012 w 4799012"/>
              <a:gd name="connsiteY1" fmla="*/ 0 h 6858003"/>
              <a:gd name="connsiteX2" fmla="*/ 4799012 w 4799012"/>
              <a:gd name="connsiteY2" fmla="*/ 6858003 h 6858003"/>
              <a:gd name="connsiteX3" fmla="*/ 0 w 4799012"/>
              <a:gd name="connsiteY3" fmla="*/ 6858003 h 6858003"/>
              <a:gd name="connsiteX4" fmla="*/ 54304 w 4799012"/>
              <a:gd name="connsiteY4" fmla="*/ 6553917 h 6858003"/>
              <a:gd name="connsiteX5" fmla="*/ 2775169 w 4799012"/>
              <a:gd name="connsiteY5" fmla="*/ 19563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9012" h="6858003">
                <a:moveTo>
                  <a:pt x="2916062" y="0"/>
                </a:moveTo>
                <a:lnTo>
                  <a:pt x="4799012" y="0"/>
                </a:lnTo>
                <a:lnTo>
                  <a:pt x="4799012" y="6858003"/>
                </a:lnTo>
                <a:lnTo>
                  <a:pt x="0" y="6858003"/>
                </a:lnTo>
                <a:lnTo>
                  <a:pt x="54304" y="6553917"/>
                </a:lnTo>
                <a:cubicBezTo>
                  <a:pt x="529642" y="4231002"/>
                  <a:pt x="1470508" y="2077662"/>
                  <a:pt x="2775169" y="195633"/>
                </a:cubicBezTo>
                <a:close/>
              </a:path>
            </a:pathLst>
          </a:custGeom>
          <a:solidFill>
            <a:srgbClr val="A778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914129" y="3"/>
            <a:ext cx="4277872" cy="6857998"/>
          </a:xfrm>
          <a:custGeom>
            <a:avLst/>
            <a:gdLst>
              <a:gd name="connsiteX0" fmla="*/ 2405574 w 4277872"/>
              <a:gd name="connsiteY0" fmla="*/ 0 h 6857998"/>
              <a:gd name="connsiteX1" fmla="*/ 4277872 w 4277872"/>
              <a:gd name="connsiteY1" fmla="*/ 0 h 6857998"/>
              <a:gd name="connsiteX2" fmla="*/ 4277872 w 4277872"/>
              <a:gd name="connsiteY2" fmla="*/ 6857998 h 6857998"/>
              <a:gd name="connsiteX3" fmla="*/ 0 w 4277872"/>
              <a:gd name="connsiteY3" fmla="*/ 6857998 h 6857998"/>
              <a:gd name="connsiteX4" fmla="*/ 71902 w 4277872"/>
              <a:gd name="connsiteY4" fmla="*/ 6379813 h 6857998"/>
              <a:gd name="connsiteX5" fmla="*/ 2281820 w 4277872"/>
              <a:gd name="connsiteY5" fmla="*/ 209325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72" h="6857998">
                <a:moveTo>
                  <a:pt x="2405574" y="0"/>
                </a:moveTo>
                <a:lnTo>
                  <a:pt x="4277872" y="0"/>
                </a:lnTo>
                <a:lnTo>
                  <a:pt x="4277872" y="6857998"/>
                </a:lnTo>
                <a:lnTo>
                  <a:pt x="0" y="6857998"/>
                </a:lnTo>
                <a:lnTo>
                  <a:pt x="71902" y="6379813"/>
                </a:lnTo>
                <a:cubicBezTo>
                  <a:pt x="442255" y="4166176"/>
                  <a:pt x="1203333" y="2084907"/>
                  <a:pt x="2281820" y="20932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3223" r="-645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8" r="30038"/>
          <a:stretch>
            <a:fillRect/>
          </a:stretch>
        </p:blipFill>
        <p:spPr/>
      </p:pic>
      <p:cxnSp>
        <p:nvCxnSpPr>
          <p:cNvPr id="4" name="直接连接符 3"/>
          <p:cNvCxnSpPr/>
          <p:nvPr/>
        </p:nvCxnSpPr>
        <p:spPr>
          <a:xfrm>
            <a:off x="1330805" y="4182894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4740" y="744061"/>
            <a:ext cx="18982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第一章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The first chapter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标题 4">
            <a:extLst>
              <a:ext uri="{FF2B5EF4-FFF2-40B4-BE49-F238E27FC236}">
                <a16:creationId xmlns:a16="http://schemas.microsoft.com/office/drawing/2014/main" id="{4EF817AB-B169-48D4-A3ED-F29691D6DBC3}"/>
              </a:ext>
            </a:extLst>
          </p:cNvPr>
          <p:cNvSpPr txBox="1">
            <a:spLocks/>
          </p:cNvSpPr>
          <p:nvPr/>
        </p:nvSpPr>
        <p:spPr>
          <a:xfrm>
            <a:off x="1330805" y="3744068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628DB5E0-2B55-4420-829A-C849836B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21" y="463941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C3D823-BB63-4857-8305-D86898129541}"/>
              </a:ext>
            </a:extLst>
          </p:cNvPr>
          <p:cNvSpPr txBox="1"/>
          <p:nvPr/>
        </p:nvSpPr>
        <p:spPr>
          <a:xfrm>
            <a:off x="1448602" y="317457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5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5bb259f1-8ceb-45a1-b3b3-47342b3f55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íŝļiďè">
              <a:extLst>
                <a:ext uri="{FF2B5EF4-FFF2-40B4-BE49-F238E27FC236}">
                  <a16:creationId xmlns:a16="http://schemas.microsoft.com/office/drawing/2014/main" id="{CA3F0170-4FE4-4D21-B87D-B13BAE759419}"/>
                </a:ext>
              </a:extLst>
            </p:cNvPr>
            <p:cNvSpPr/>
            <p:nvPr/>
          </p:nvSpPr>
          <p:spPr bwMode="auto">
            <a:xfrm>
              <a:off x="0" y="0"/>
              <a:ext cx="12192000" cy="4599000"/>
            </a:xfrm>
            <a:prstGeom prst="rect">
              <a:avLst/>
            </a:prstGeom>
            <a:blipFill>
              <a:blip r:embed="rId3"/>
              <a:srcRect/>
              <a:stretch>
                <a:fillRect t="-24557" b="-24424"/>
              </a:stretch>
            </a:blipFill>
            <a:ln w="9525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îṥ1íḋé">
              <a:extLst>
                <a:ext uri="{FF2B5EF4-FFF2-40B4-BE49-F238E27FC236}">
                  <a16:creationId xmlns:a16="http://schemas.microsoft.com/office/drawing/2014/main" id="{41A47458-7D07-4B47-BF43-2D1A5E0202ED}"/>
                </a:ext>
              </a:extLst>
            </p:cNvPr>
            <p:cNvSpPr/>
            <p:nvPr/>
          </p:nvSpPr>
          <p:spPr bwMode="auto">
            <a:xfrm>
              <a:off x="0" y="1125538"/>
              <a:ext cx="12192000" cy="347346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38100">
              <a:noFill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   </a:t>
              </a:r>
              <a:endParaRPr lang="zh-CN" altLang="en-US" dirty="0"/>
            </a:p>
          </p:txBody>
        </p:sp>
        <p:sp>
          <p:nvSpPr>
            <p:cNvPr id="8" name="í$ḷïḓé">
              <a:extLst>
                <a:ext uri="{FF2B5EF4-FFF2-40B4-BE49-F238E27FC236}">
                  <a16:creationId xmlns:a16="http://schemas.microsoft.com/office/drawing/2014/main" id="{8C492262-103C-4A25-A723-0D0896CA0C5B}"/>
                </a:ext>
              </a:extLst>
            </p:cNvPr>
            <p:cNvSpPr txBox="1"/>
            <p:nvPr/>
          </p:nvSpPr>
          <p:spPr>
            <a:xfrm>
              <a:off x="2748487" y="2034000"/>
              <a:ext cx="6695026" cy="134428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îSḻïḓê">
              <a:extLst>
                <a:ext uri="{FF2B5EF4-FFF2-40B4-BE49-F238E27FC236}">
                  <a16:creationId xmlns:a16="http://schemas.microsoft.com/office/drawing/2014/main" id="{8D938CA4-32B1-4DCE-952B-75728DF061F5}"/>
                </a:ext>
              </a:extLst>
            </p:cNvPr>
            <p:cNvSpPr/>
            <p:nvPr/>
          </p:nvSpPr>
          <p:spPr>
            <a:xfrm>
              <a:off x="679867" y="4266720"/>
              <a:ext cx="1996123" cy="640080"/>
            </a:xfrm>
            <a:prstGeom prst="homePlate">
              <a:avLst>
                <a:gd name="adj" fmla="val 33125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Text here</a:t>
              </a:r>
            </a:p>
          </p:txBody>
        </p:sp>
        <p:sp>
          <p:nvSpPr>
            <p:cNvPr id="10" name="iṡľiďé">
              <a:extLst>
                <a:ext uri="{FF2B5EF4-FFF2-40B4-BE49-F238E27FC236}">
                  <a16:creationId xmlns:a16="http://schemas.microsoft.com/office/drawing/2014/main" id="{3B2CF3CC-B159-45B5-9CE9-3BF169B532D5}"/>
                </a:ext>
              </a:extLst>
            </p:cNvPr>
            <p:cNvSpPr/>
            <p:nvPr/>
          </p:nvSpPr>
          <p:spPr>
            <a:xfrm>
              <a:off x="2890992" y="4266720"/>
              <a:ext cx="1996123" cy="640080"/>
            </a:xfrm>
            <a:prstGeom prst="homePlate">
              <a:avLst>
                <a:gd name="adj" fmla="val 33125"/>
              </a:avLst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Text here</a:t>
              </a:r>
            </a:p>
          </p:txBody>
        </p:sp>
        <p:sp>
          <p:nvSpPr>
            <p:cNvPr id="11" name="ïŝļídê">
              <a:extLst>
                <a:ext uri="{FF2B5EF4-FFF2-40B4-BE49-F238E27FC236}">
                  <a16:creationId xmlns:a16="http://schemas.microsoft.com/office/drawing/2014/main" id="{87B7F155-846D-439B-82BA-2EE3C5EF901E}"/>
                </a:ext>
              </a:extLst>
            </p:cNvPr>
            <p:cNvSpPr/>
            <p:nvPr/>
          </p:nvSpPr>
          <p:spPr>
            <a:xfrm>
              <a:off x="5102116" y="4266720"/>
              <a:ext cx="1996123" cy="640080"/>
            </a:xfrm>
            <a:prstGeom prst="homePlate">
              <a:avLst>
                <a:gd name="adj" fmla="val 33125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Text here</a:t>
              </a:r>
            </a:p>
          </p:txBody>
        </p:sp>
        <p:sp>
          <p:nvSpPr>
            <p:cNvPr id="12" name="isļíḓè">
              <a:extLst>
                <a:ext uri="{FF2B5EF4-FFF2-40B4-BE49-F238E27FC236}">
                  <a16:creationId xmlns:a16="http://schemas.microsoft.com/office/drawing/2014/main" id="{799005B1-EA3A-4CEB-86F7-A5FCC7173901}"/>
                </a:ext>
              </a:extLst>
            </p:cNvPr>
            <p:cNvSpPr/>
            <p:nvPr/>
          </p:nvSpPr>
          <p:spPr>
            <a:xfrm>
              <a:off x="7313241" y="4266720"/>
              <a:ext cx="1996123" cy="640080"/>
            </a:xfrm>
            <a:prstGeom prst="homePlate">
              <a:avLst>
                <a:gd name="adj" fmla="val 33125"/>
              </a:avLst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Text here</a:t>
              </a:r>
              <a:endParaRPr lang="en-US" b="1" dirty="0"/>
            </a:p>
          </p:txBody>
        </p:sp>
        <p:sp>
          <p:nvSpPr>
            <p:cNvPr id="13" name="îşlîḋê">
              <a:extLst>
                <a:ext uri="{FF2B5EF4-FFF2-40B4-BE49-F238E27FC236}">
                  <a16:creationId xmlns:a16="http://schemas.microsoft.com/office/drawing/2014/main" id="{7FF45B00-7E31-48E8-8EEF-9007AFAEF8F3}"/>
                </a:ext>
              </a:extLst>
            </p:cNvPr>
            <p:cNvSpPr/>
            <p:nvPr/>
          </p:nvSpPr>
          <p:spPr>
            <a:xfrm>
              <a:off x="9524365" y="4266720"/>
              <a:ext cx="1996123" cy="640080"/>
            </a:xfrm>
            <a:prstGeom prst="homePlate">
              <a:avLst>
                <a:gd name="adj" fmla="val 33125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FF3436-7CF2-455C-B799-4BC9AE660990}"/>
                </a:ext>
              </a:extLst>
            </p:cNvPr>
            <p:cNvCxnSpPr/>
            <p:nvPr/>
          </p:nvCxnSpPr>
          <p:spPr>
            <a:xfrm>
              <a:off x="2816596" y="5276543"/>
              <a:ext cx="0" cy="86708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24FA6BA-171A-4393-805C-A0CB17F4890D}"/>
                </a:ext>
              </a:extLst>
            </p:cNvPr>
            <p:cNvCxnSpPr/>
            <p:nvPr/>
          </p:nvCxnSpPr>
          <p:spPr>
            <a:xfrm>
              <a:off x="5005503" y="5276543"/>
              <a:ext cx="0" cy="86708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D688A15-0BB3-4F7D-81EB-42C6D7243360}"/>
                </a:ext>
              </a:extLst>
            </p:cNvPr>
            <p:cNvCxnSpPr/>
            <p:nvPr/>
          </p:nvCxnSpPr>
          <p:spPr>
            <a:xfrm>
              <a:off x="7194410" y="5276543"/>
              <a:ext cx="0" cy="86708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DB8FD1E-0642-4E74-9DED-A78701AC66EC}"/>
                </a:ext>
              </a:extLst>
            </p:cNvPr>
            <p:cNvCxnSpPr/>
            <p:nvPr/>
          </p:nvCxnSpPr>
          <p:spPr>
            <a:xfrm>
              <a:off x="9383317" y="5276543"/>
              <a:ext cx="0" cy="86708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ṡļïḑ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79867" y="5184000"/>
              <a:ext cx="2084551" cy="90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</a:p>
          </p:txBody>
        </p:sp>
        <p:sp>
          <p:nvSpPr>
            <p:cNvPr id="19" name="íṣḻîd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868774" y="5184000"/>
              <a:ext cx="2084551" cy="90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</a:p>
          </p:txBody>
        </p:sp>
        <p:sp>
          <p:nvSpPr>
            <p:cNvPr id="20" name="ïṥļíḑ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057681" y="5184000"/>
              <a:ext cx="2084551" cy="90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</a:p>
          </p:txBody>
        </p:sp>
        <p:sp>
          <p:nvSpPr>
            <p:cNvPr id="21" name="iş1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246588" y="5184000"/>
              <a:ext cx="2084551" cy="90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</a:p>
          </p:txBody>
        </p:sp>
        <p:sp>
          <p:nvSpPr>
            <p:cNvPr id="22" name="iś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35498" y="5184000"/>
              <a:ext cx="2084551" cy="90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9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5" name="fd1d3c07-bd80-47e3-9df6-a7ed0a3d34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1438" y="1123950"/>
            <a:ext cx="10875780" cy="5019675"/>
            <a:chOff x="641438" y="1123950"/>
            <a:chExt cx="10875780" cy="5019675"/>
          </a:xfrm>
        </p:grpSpPr>
        <p:grpSp>
          <p:nvGrpSpPr>
            <p:cNvPr id="6" name="íṥļîḓê">
              <a:extLst>
                <a:ext uri="{FF2B5EF4-FFF2-40B4-BE49-F238E27FC236}">
                  <a16:creationId xmlns:a16="http://schemas.microsoft.com/office/drawing/2014/main" id="{3D7BAA6E-0A7B-4443-A9CC-DAD166C40A7B}"/>
                </a:ext>
              </a:extLst>
            </p:cNvPr>
            <p:cNvGrpSpPr/>
            <p:nvPr/>
          </p:nvGrpSpPr>
          <p:grpSpPr>
            <a:xfrm>
              <a:off x="641438" y="1583828"/>
              <a:ext cx="3079888" cy="4140172"/>
              <a:chOff x="1233620" y="1583828"/>
              <a:chExt cx="3079888" cy="4140172"/>
            </a:xfrm>
          </p:grpSpPr>
          <p:grpSp>
            <p:nvGrpSpPr>
              <p:cNvPr id="101" name="îsľîḑe">
                <a:extLst>
                  <a:ext uri="{FF2B5EF4-FFF2-40B4-BE49-F238E27FC236}">
                    <a16:creationId xmlns:a16="http://schemas.microsoft.com/office/drawing/2014/main" id="{E055401E-121F-46F0-A845-8FBE7BEC6A7B}"/>
                  </a:ext>
                </a:extLst>
              </p:cNvPr>
              <p:cNvGrpSpPr/>
              <p:nvPr/>
            </p:nvGrpSpPr>
            <p:grpSpPr>
              <a:xfrm rot="900000">
                <a:off x="1868312" y="1583828"/>
                <a:ext cx="2163111" cy="2163956"/>
                <a:chOff x="2328110" y="2786149"/>
                <a:chExt cx="6516601" cy="6516602"/>
              </a:xfrm>
            </p:grpSpPr>
            <p:sp>
              <p:nvSpPr>
                <p:cNvPr id="104" name="îślíḋè">
                  <a:extLst>
                    <a:ext uri="{FF2B5EF4-FFF2-40B4-BE49-F238E27FC236}">
                      <a16:creationId xmlns:a16="http://schemas.microsoft.com/office/drawing/2014/main" id="{04E54DF5-8540-46CD-ABD0-D94410ADEDB9}"/>
                    </a:ext>
                  </a:extLst>
                </p:cNvPr>
                <p:cNvSpPr/>
                <p:nvPr/>
              </p:nvSpPr>
              <p:spPr bwMode="auto">
                <a:xfrm>
                  <a:off x="2328110" y="4367620"/>
                  <a:ext cx="4466256" cy="4935131"/>
                </a:xfrm>
                <a:custGeom>
                  <a:avLst/>
                  <a:gdLst>
                    <a:gd name="T0" fmla="*/ 1472 w 2478"/>
                    <a:gd name="T1" fmla="*/ 0 h 2738"/>
                    <a:gd name="T2" fmla="*/ 1472 w 2478"/>
                    <a:gd name="T3" fmla="*/ 0 h 2738"/>
                    <a:gd name="T4" fmla="*/ 1453 w 2478"/>
                    <a:gd name="T5" fmla="*/ 0 h 2738"/>
                    <a:gd name="T6" fmla="*/ 1342 w 2478"/>
                    <a:gd name="T7" fmla="*/ 75 h 2738"/>
                    <a:gd name="T8" fmla="*/ 1342 w 2478"/>
                    <a:gd name="T9" fmla="*/ 112 h 2738"/>
                    <a:gd name="T10" fmla="*/ 1379 w 2478"/>
                    <a:gd name="T11" fmla="*/ 186 h 2738"/>
                    <a:gd name="T12" fmla="*/ 1360 w 2478"/>
                    <a:gd name="T13" fmla="*/ 205 h 2738"/>
                    <a:gd name="T14" fmla="*/ 615 w 2478"/>
                    <a:gd name="T15" fmla="*/ 1192 h 2738"/>
                    <a:gd name="T16" fmla="*/ 615 w 2478"/>
                    <a:gd name="T17" fmla="*/ 1229 h 2738"/>
                    <a:gd name="T18" fmla="*/ 578 w 2478"/>
                    <a:gd name="T19" fmla="*/ 1210 h 2738"/>
                    <a:gd name="T20" fmla="*/ 559 w 2478"/>
                    <a:gd name="T21" fmla="*/ 1229 h 2738"/>
                    <a:gd name="T22" fmla="*/ 19 w 2478"/>
                    <a:gd name="T23" fmla="*/ 1527 h 2738"/>
                    <a:gd name="T24" fmla="*/ 0 w 2478"/>
                    <a:gd name="T25" fmla="*/ 1583 h 2738"/>
                    <a:gd name="T26" fmla="*/ 354 w 2478"/>
                    <a:gd name="T27" fmla="*/ 2216 h 2738"/>
                    <a:gd name="T28" fmla="*/ 392 w 2478"/>
                    <a:gd name="T29" fmla="*/ 2235 h 2738"/>
                    <a:gd name="T30" fmla="*/ 410 w 2478"/>
                    <a:gd name="T31" fmla="*/ 2235 h 2738"/>
                    <a:gd name="T32" fmla="*/ 541 w 2478"/>
                    <a:gd name="T33" fmla="*/ 2160 h 2738"/>
                    <a:gd name="T34" fmla="*/ 839 w 2478"/>
                    <a:gd name="T35" fmla="*/ 2718 h 2738"/>
                    <a:gd name="T36" fmla="*/ 876 w 2478"/>
                    <a:gd name="T37" fmla="*/ 2737 h 2738"/>
                    <a:gd name="T38" fmla="*/ 895 w 2478"/>
                    <a:gd name="T39" fmla="*/ 2737 h 2738"/>
                    <a:gd name="T40" fmla="*/ 1118 w 2478"/>
                    <a:gd name="T41" fmla="*/ 2606 h 2738"/>
                    <a:gd name="T42" fmla="*/ 1137 w 2478"/>
                    <a:gd name="T43" fmla="*/ 2551 h 2738"/>
                    <a:gd name="T44" fmla="*/ 988 w 2478"/>
                    <a:gd name="T45" fmla="*/ 2290 h 2738"/>
                    <a:gd name="T46" fmla="*/ 1062 w 2478"/>
                    <a:gd name="T47" fmla="*/ 2197 h 2738"/>
                    <a:gd name="T48" fmla="*/ 1062 w 2478"/>
                    <a:gd name="T49" fmla="*/ 2141 h 2738"/>
                    <a:gd name="T50" fmla="*/ 895 w 2478"/>
                    <a:gd name="T51" fmla="*/ 1974 h 2738"/>
                    <a:gd name="T52" fmla="*/ 950 w 2478"/>
                    <a:gd name="T53" fmla="*/ 1937 h 2738"/>
                    <a:gd name="T54" fmla="*/ 969 w 2478"/>
                    <a:gd name="T55" fmla="*/ 1881 h 2738"/>
                    <a:gd name="T56" fmla="*/ 1006 w 2478"/>
                    <a:gd name="T57" fmla="*/ 1899 h 2738"/>
                    <a:gd name="T58" fmla="*/ 1025 w 2478"/>
                    <a:gd name="T59" fmla="*/ 1899 h 2738"/>
                    <a:gd name="T60" fmla="*/ 2236 w 2478"/>
                    <a:gd name="T61" fmla="*/ 1788 h 2738"/>
                    <a:gd name="T62" fmla="*/ 2254 w 2478"/>
                    <a:gd name="T63" fmla="*/ 1788 h 2738"/>
                    <a:gd name="T64" fmla="*/ 2272 w 2478"/>
                    <a:gd name="T65" fmla="*/ 1788 h 2738"/>
                    <a:gd name="T66" fmla="*/ 2310 w 2478"/>
                    <a:gd name="T67" fmla="*/ 1843 h 2738"/>
                    <a:gd name="T68" fmla="*/ 2328 w 2478"/>
                    <a:gd name="T69" fmla="*/ 1862 h 2738"/>
                    <a:gd name="T70" fmla="*/ 2347 w 2478"/>
                    <a:gd name="T71" fmla="*/ 1862 h 2738"/>
                    <a:gd name="T72" fmla="*/ 2459 w 2478"/>
                    <a:gd name="T73" fmla="*/ 1806 h 2738"/>
                    <a:gd name="T74" fmla="*/ 2477 w 2478"/>
                    <a:gd name="T75" fmla="*/ 1750 h 2738"/>
                    <a:gd name="T76" fmla="*/ 1509 w 2478"/>
                    <a:gd name="T77" fmla="*/ 19 h 2738"/>
                    <a:gd name="T78" fmla="*/ 1472 w 2478"/>
                    <a:gd name="T79" fmla="*/ 0 h 2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478" h="2738">
                      <a:moveTo>
                        <a:pt x="1472" y="0"/>
                      </a:moveTo>
                      <a:lnTo>
                        <a:pt x="1472" y="0"/>
                      </a:lnTo>
                      <a:lnTo>
                        <a:pt x="1453" y="0"/>
                      </a:lnTo>
                      <a:cubicBezTo>
                        <a:pt x="1342" y="75"/>
                        <a:pt x="1342" y="75"/>
                        <a:pt x="1342" y="75"/>
                      </a:cubicBezTo>
                      <a:cubicBezTo>
                        <a:pt x="1323" y="75"/>
                        <a:pt x="1323" y="93"/>
                        <a:pt x="1342" y="112"/>
                      </a:cubicBezTo>
                      <a:cubicBezTo>
                        <a:pt x="1379" y="186"/>
                        <a:pt x="1379" y="186"/>
                        <a:pt x="1379" y="186"/>
                      </a:cubicBezTo>
                      <a:cubicBezTo>
                        <a:pt x="1360" y="186"/>
                        <a:pt x="1360" y="186"/>
                        <a:pt x="1360" y="205"/>
                      </a:cubicBezTo>
                      <a:cubicBezTo>
                        <a:pt x="615" y="1192"/>
                        <a:pt x="615" y="1192"/>
                        <a:pt x="615" y="1192"/>
                      </a:cubicBezTo>
                      <a:cubicBezTo>
                        <a:pt x="597" y="1192"/>
                        <a:pt x="597" y="1210"/>
                        <a:pt x="615" y="1229"/>
                      </a:cubicBezTo>
                      <a:cubicBezTo>
                        <a:pt x="597" y="1229"/>
                        <a:pt x="597" y="1210"/>
                        <a:pt x="578" y="1210"/>
                      </a:cubicBezTo>
                      <a:cubicBezTo>
                        <a:pt x="578" y="1210"/>
                        <a:pt x="559" y="1210"/>
                        <a:pt x="559" y="1229"/>
                      </a:cubicBezTo>
                      <a:cubicBezTo>
                        <a:pt x="19" y="1527"/>
                        <a:pt x="19" y="1527"/>
                        <a:pt x="19" y="1527"/>
                      </a:cubicBezTo>
                      <a:cubicBezTo>
                        <a:pt x="0" y="1527"/>
                        <a:pt x="0" y="1564"/>
                        <a:pt x="0" y="1583"/>
                      </a:cubicBezTo>
                      <a:cubicBezTo>
                        <a:pt x="354" y="2216"/>
                        <a:pt x="354" y="2216"/>
                        <a:pt x="354" y="2216"/>
                      </a:cubicBezTo>
                      <a:cubicBezTo>
                        <a:pt x="373" y="2235"/>
                        <a:pt x="373" y="2235"/>
                        <a:pt x="392" y="2235"/>
                      </a:cubicBezTo>
                      <a:lnTo>
                        <a:pt x="410" y="2235"/>
                      </a:lnTo>
                      <a:cubicBezTo>
                        <a:pt x="541" y="2160"/>
                        <a:pt x="541" y="2160"/>
                        <a:pt x="541" y="2160"/>
                      </a:cubicBezTo>
                      <a:cubicBezTo>
                        <a:pt x="839" y="2718"/>
                        <a:pt x="839" y="2718"/>
                        <a:pt x="839" y="2718"/>
                      </a:cubicBezTo>
                      <a:cubicBezTo>
                        <a:pt x="857" y="2737"/>
                        <a:pt x="857" y="2737"/>
                        <a:pt x="876" y="2737"/>
                      </a:cubicBezTo>
                      <a:lnTo>
                        <a:pt x="895" y="2737"/>
                      </a:lnTo>
                      <a:cubicBezTo>
                        <a:pt x="1118" y="2606"/>
                        <a:pt x="1118" y="2606"/>
                        <a:pt x="1118" y="2606"/>
                      </a:cubicBezTo>
                      <a:cubicBezTo>
                        <a:pt x="1137" y="2588"/>
                        <a:pt x="1137" y="2570"/>
                        <a:pt x="1137" y="2551"/>
                      </a:cubicBezTo>
                      <a:cubicBezTo>
                        <a:pt x="988" y="2290"/>
                        <a:pt x="988" y="2290"/>
                        <a:pt x="988" y="2290"/>
                      </a:cubicBezTo>
                      <a:cubicBezTo>
                        <a:pt x="1062" y="2197"/>
                        <a:pt x="1062" y="2197"/>
                        <a:pt x="1062" y="2197"/>
                      </a:cubicBezTo>
                      <a:cubicBezTo>
                        <a:pt x="1081" y="2179"/>
                        <a:pt x="1081" y="2160"/>
                        <a:pt x="1062" y="2141"/>
                      </a:cubicBezTo>
                      <a:cubicBezTo>
                        <a:pt x="895" y="1974"/>
                        <a:pt x="895" y="1974"/>
                        <a:pt x="895" y="1974"/>
                      </a:cubicBezTo>
                      <a:cubicBezTo>
                        <a:pt x="950" y="1937"/>
                        <a:pt x="950" y="1937"/>
                        <a:pt x="950" y="1937"/>
                      </a:cubicBezTo>
                      <a:cubicBezTo>
                        <a:pt x="969" y="1918"/>
                        <a:pt x="969" y="1899"/>
                        <a:pt x="969" y="1881"/>
                      </a:cubicBezTo>
                      <a:cubicBezTo>
                        <a:pt x="969" y="1899"/>
                        <a:pt x="988" y="1899"/>
                        <a:pt x="1006" y="1899"/>
                      </a:cubicBezTo>
                      <a:cubicBezTo>
                        <a:pt x="1006" y="1899"/>
                        <a:pt x="1006" y="1899"/>
                        <a:pt x="1025" y="1899"/>
                      </a:cubicBezTo>
                      <a:cubicBezTo>
                        <a:pt x="2236" y="1788"/>
                        <a:pt x="2236" y="1788"/>
                        <a:pt x="2236" y="1788"/>
                      </a:cubicBezTo>
                      <a:lnTo>
                        <a:pt x="2254" y="1788"/>
                      </a:lnTo>
                      <a:lnTo>
                        <a:pt x="2272" y="1788"/>
                      </a:lnTo>
                      <a:cubicBezTo>
                        <a:pt x="2310" y="1843"/>
                        <a:pt x="2310" y="1843"/>
                        <a:pt x="2310" y="1843"/>
                      </a:cubicBezTo>
                      <a:cubicBezTo>
                        <a:pt x="2310" y="1862"/>
                        <a:pt x="2328" y="1862"/>
                        <a:pt x="2328" y="1862"/>
                      </a:cubicBezTo>
                      <a:cubicBezTo>
                        <a:pt x="2347" y="1862"/>
                        <a:pt x="2347" y="1862"/>
                        <a:pt x="2347" y="1862"/>
                      </a:cubicBezTo>
                      <a:cubicBezTo>
                        <a:pt x="2459" y="1806"/>
                        <a:pt x="2459" y="1806"/>
                        <a:pt x="2459" y="1806"/>
                      </a:cubicBezTo>
                      <a:cubicBezTo>
                        <a:pt x="2477" y="1788"/>
                        <a:pt x="2477" y="1769"/>
                        <a:pt x="2477" y="1750"/>
                      </a:cubicBezTo>
                      <a:cubicBezTo>
                        <a:pt x="1509" y="19"/>
                        <a:pt x="1509" y="19"/>
                        <a:pt x="1509" y="19"/>
                      </a:cubicBezTo>
                      <a:cubicBezTo>
                        <a:pt x="1491" y="19"/>
                        <a:pt x="1491" y="0"/>
                        <a:pt x="1472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š1îdé">
                  <a:extLst>
                    <a:ext uri="{FF2B5EF4-FFF2-40B4-BE49-F238E27FC236}">
                      <a16:creationId xmlns:a16="http://schemas.microsoft.com/office/drawing/2014/main" id="{6863A166-1F91-4A89-9315-91328AD133B0}"/>
                    </a:ext>
                  </a:extLst>
                </p:cNvPr>
                <p:cNvSpPr/>
                <p:nvPr/>
              </p:nvSpPr>
              <p:spPr bwMode="auto">
                <a:xfrm>
                  <a:off x="6261915" y="3255029"/>
                  <a:ext cx="1176167" cy="1748357"/>
                </a:xfrm>
                <a:custGeom>
                  <a:avLst/>
                  <a:gdLst>
                    <a:gd name="T0" fmla="*/ 595 w 652"/>
                    <a:gd name="T1" fmla="*/ 0 h 970"/>
                    <a:gd name="T2" fmla="*/ 595 w 652"/>
                    <a:gd name="T3" fmla="*/ 0 h 970"/>
                    <a:gd name="T4" fmla="*/ 0 w 652"/>
                    <a:gd name="T5" fmla="*/ 932 h 970"/>
                    <a:gd name="T6" fmla="*/ 56 w 652"/>
                    <a:gd name="T7" fmla="*/ 969 h 970"/>
                    <a:gd name="T8" fmla="*/ 651 w 652"/>
                    <a:gd name="T9" fmla="*/ 38 h 970"/>
                    <a:gd name="T10" fmla="*/ 595 w 652"/>
                    <a:gd name="T11" fmla="*/ 0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2" h="970">
                      <a:moveTo>
                        <a:pt x="595" y="0"/>
                      </a:moveTo>
                      <a:lnTo>
                        <a:pt x="595" y="0"/>
                      </a:lnTo>
                      <a:cubicBezTo>
                        <a:pt x="0" y="932"/>
                        <a:pt x="0" y="932"/>
                        <a:pt x="0" y="932"/>
                      </a:cubicBezTo>
                      <a:cubicBezTo>
                        <a:pt x="56" y="969"/>
                        <a:pt x="56" y="969"/>
                        <a:pt x="56" y="969"/>
                      </a:cubicBezTo>
                      <a:cubicBezTo>
                        <a:pt x="651" y="38"/>
                        <a:pt x="651" y="38"/>
                        <a:pt x="651" y="38"/>
                      </a:cubicBezTo>
                      <a:cubicBezTo>
                        <a:pt x="632" y="19"/>
                        <a:pt x="614" y="19"/>
                        <a:pt x="59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ïś1ïḍe">
                  <a:extLst>
                    <a:ext uri="{FF2B5EF4-FFF2-40B4-BE49-F238E27FC236}">
                      <a16:creationId xmlns:a16="http://schemas.microsoft.com/office/drawing/2014/main" id="{EB04B6A0-23DD-4979-867C-9CBF0931EA54}"/>
                    </a:ext>
                  </a:extLst>
                </p:cNvPr>
                <p:cNvSpPr/>
                <p:nvPr/>
              </p:nvSpPr>
              <p:spPr bwMode="auto">
                <a:xfrm>
                  <a:off x="6659268" y="4129207"/>
                  <a:ext cx="1613254" cy="1239744"/>
                </a:xfrm>
                <a:custGeom>
                  <a:avLst/>
                  <a:gdLst>
                    <a:gd name="T0" fmla="*/ 875 w 895"/>
                    <a:gd name="T1" fmla="*/ 0 h 690"/>
                    <a:gd name="T2" fmla="*/ 875 w 895"/>
                    <a:gd name="T3" fmla="*/ 0 h 690"/>
                    <a:gd name="T4" fmla="*/ 0 w 895"/>
                    <a:gd name="T5" fmla="*/ 633 h 690"/>
                    <a:gd name="T6" fmla="*/ 37 w 895"/>
                    <a:gd name="T7" fmla="*/ 689 h 690"/>
                    <a:gd name="T8" fmla="*/ 894 w 895"/>
                    <a:gd name="T9" fmla="*/ 37 h 690"/>
                    <a:gd name="T10" fmla="*/ 875 w 895"/>
                    <a:gd name="T11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5" h="690">
                      <a:moveTo>
                        <a:pt x="875" y="0"/>
                      </a:moveTo>
                      <a:lnTo>
                        <a:pt x="875" y="0"/>
                      </a:lnTo>
                      <a:cubicBezTo>
                        <a:pt x="0" y="633"/>
                        <a:pt x="0" y="633"/>
                        <a:pt x="0" y="633"/>
                      </a:cubicBezTo>
                      <a:cubicBezTo>
                        <a:pt x="37" y="689"/>
                        <a:pt x="37" y="689"/>
                        <a:pt x="37" y="689"/>
                      </a:cubicBezTo>
                      <a:cubicBezTo>
                        <a:pt x="894" y="37"/>
                        <a:pt x="894" y="37"/>
                        <a:pt x="894" y="37"/>
                      </a:cubicBezTo>
                      <a:cubicBezTo>
                        <a:pt x="894" y="18"/>
                        <a:pt x="875" y="18"/>
                        <a:pt x="87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ïṡľîḓe">
                  <a:extLst>
                    <a:ext uri="{FF2B5EF4-FFF2-40B4-BE49-F238E27FC236}">
                      <a16:creationId xmlns:a16="http://schemas.microsoft.com/office/drawing/2014/main" id="{44DFDED7-98E4-452B-B754-936775E701E6}"/>
                    </a:ext>
                  </a:extLst>
                </p:cNvPr>
                <p:cNvSpPr/>
                <p:nvPr/>
              </p:nvSpPr>
              <p:spPr bwMode="auto">
                <a:xfrm>
                  <a:off x="7000990" y="6712004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ïšļiḓè">
                  <a:extLst>
                    <a:ext uri="{FF2B5EF4-FFF2-40B4-BE49-F238E27FC236}">
                      <a16:creationId xmlns:a16="http://schemas.microsoft.com/office/drawing/2014/main" id="{26F3D281-9312-45DC-B774-8350D5B1AD23}"/>
                    </a:ext>
                  </a:extLst>
                </p:cNvPr>
                <p:cNvSpPr/>
                <p:nvPr/>
              </p:nvSpPr>
              <p:spPr bwMode="auto">
                <a:xfrm>
                  <a:off x="5824823" y="2786149"/>
                  <a:ext cx="675504" cy="1915248"/>
                </a:xfrm>
                <a:custGeom>
                  <a:avLst/>
                  <a:gdLst>
                    <a:gd name="T0" fmla="*/ 316 w 373"/>
                    <a:gd name="T1" fmla="*/ 0 h 1062"/>
                    <a:gd name="T2" fmla="*/ 316 w 373"/>
                    <a:gd name="T3" fmla="*/ 0 h 1062"/>
                    <a:gd name="T4" fmla="*/ 0 w 373"/>
                    <a:gd name="T5" fmla="*/ 1043 h 1062"/>
                    <a:gd name="T6" fmla="*/ 55 w 373"/>
                    <a:gd name="T7" fmla="*/ 1061 h 1062"/>
                    <a:gd name="T8" fmla="*/ 372 w 373"/>
                    <a:gd name="T9" fmla="*/ 18 h 1062"/>
                    <a:gd name="T10" fmla="*/ 316 w 373"/>
                    <a:gd name="T11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062">
                      <a:moveTo>
                        <a:pt x="316" y="0"/>
                      </a:moveTo>
                      <a:lnTo>
                        <a:pt x="316" y="0"/>
                      </a:lnTo>
                      <a:cubicBezTo>
                        <a:pt x="0" y="1043"/>
                        <a:pt x="0" y="1043"/>
                        <a:pt x="0" y="1043"/>
                      </a:cubicBezTo>
                      <a:cubicBezTo>
                        <a:pt x="55" y="1061"/>
                        <a:pt x="55" y="1061"/>
                        <a:pt x="55" y="1061"/>
                      </a:cubicBezTo>
                      <a:cubicBezTo>
                        <a:pt x="372" y="18"/>
                        <a:pt x="372" y="18"/>
                        <a:pt x="372" y="18"/>
                      </a:cubicBezTo>
                      <a:cubicBezTo>
                        <a:pt x="353" y="0"/>
                        <a:pt x="334" y="0"/>
                        <a:pt x="316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ïṧľidê">
                  <a:extLst>
                    <a:ext uri="{FF2B5EF4-FFF2-40B4-BE49-F238E27FC236}">
                      <a16:creationId xmlns:a16="http://schemas.microsoft.com/office/drawing/2014/main" id="{589B6ADA-F489-4B52-86B5-3DA96AF2012F}"/>
                    </a:ext>
                  </a:extLst>
                </p:cNvPr>
                <p:cNvSpPr/>
                <p:nvPr/>
              </p:nvSpPr>
              <p:spPr bwMode="auto">
                <a:xfrm>
                  <a:off x="3202288" y="7784862"/>
                  <a:ext cx="1176167" cy="1509944"/>
                </a:xfrm>
                <a:custGeom>
                  <a:avLst/>
                  <a:gdLst>
                    <a:gd name="T0" fmla="*/ 652 w 653"/>
                    <a:gd name="T1" fmla="*/ 652 h 839"/>
                    <a:gd name="T2" fmla="*/ 652 w 653"/>
                    <a:gd name="T3" fmla="*/ 652 h 839"/>
                    <a:gd name="T4" fmla="*/ 633 w 653"/>
                    <a:gd name="T5" fmla="*/ 707 h 839"/>
                    <a:gd name="T6" fmla="*/ 410 w 653"/>
                    <a:gd name="T7" fmla="*/ 838 h 839"/>
                    <a:gd name="T8" fmla="*/ 354 w 653"/>
                    <a:gd name="T9" fmla="*/ 819 h 839"/>
                    <a:gd name="T10" fmla="*/ 0 w 653"/>
                    <a:gd name="T11" fmla="*/ 187 h 839"/>
                    <a:gd name="T12" fmla="*/ 18 w 653"/>
                    <a:gd name="T13" fmla="*/ 131 h 839"/>
                    <a:gd name="T14" fmla="*/ 242 w 653"/>
                    <a:gd name="T15" fmla="*/ 0 h 839"/>
                    <a:gd name="T16" fmla="*/ 298 w 653"/>
                    <a:gd name="T17" fmla="*/ 19 h 839"/>
                    <a:gd name="T18" fmla="*/ 652 w 653"/>
                    <a:gd name="T19" fmla="*/ 652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3" h="839">
                      <a:moveTo>
                        <a:pt x="652" y="652"/>
                      </a:moveTo>
                      <a:lnTo>
                        <a:pt x="652" y="652"/>
                      </a:lnTo>
                      <a:cubicBezTo>
                        <a:pt x="652" y="671"/>
                        <a:pt x="652" y="689"/>
                        <a:pt x="633" y="707"/>
                      </a:cubicBezTo>
                      <a:cubicBezTo>
                        <a:pt x="410" y="838"/>
                        <a:pt x="410" y="838"/>
                        <a:pt x="410" y="838"/>
                      </a:cubicBezTo>
                      <a:cubicBezTo>
                        <a:pt x="391" y="838"/>
                        <a:pt x="372" y="838"/>
                        <a:pt x="354" y="819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168"/>
                        <a:pt x="0" y="149"/>
                        <a:pt x="18" y="131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61" y="0"/>
                        <a:pt x="279" y="0"/>
                        <a:pt x="298" y="19"/>
                      </a:cubicBezTo>
                      <a:lnTo>
                        <a:pt x="652" y="652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íṩľidé">
                  <a:extLst>
                    <a:ext uri="{FF2B5EF4-FFF2-40B4-BE49-F238E27FC236}">
                      <a16:creationId xmlns:a16="http://schemas.microsoft.com/office/drawing/2014/main" id="{C102BDCC-13F8-4A70-9442-DF57FBA74CF8}"/>
                    </a:ext>
                  </a:extLst>
                </p:cNvPr>
                <p:cNvSpPr/>
                <p:nvPr/>
              </p:nvSpPr>
              <p:spPr bwMode="auto">
                <a:xfrm>
                  <a:off x="2328110" y="6545119"/>
                  <a:ext cx="1748357" cy="1883453"/>
                </a:xfrm>
                <a:custGeom>
                  <a:avLst/>
                  <a:gdLst>
                    <a:gd name="T0" fmla="*/ 969 w 970"/>
                    <a:gd name="T1" fmla="*/ 671 h 1044"/>
                    <a:gd name="T2" fmla="*/ 969 w 970"/>
                    <a:gd name="T3" fmla="*/ 671 h 1044"/>
                    <a:gd name="T4" fmla="*/ 950 w 970"/>
                    <a:gd name="T5" fmla="*/ 727 h 1044"/>
                    <a:gd name="T6" fmla="*/ 410 w 970"/>
                    <a:gd name="T7" fmla="*/ 1025 h 1044"/>
                    <a:gd name="T8" fmla="*/ 354 w 970"/>
                    <a:gd name="T9" fmla="*/ 1006 h 1044"/>
                    <a:gd name="T10" fmla="*/ 0 w 970"/>
                    <a:gd name="T11" fmla="*/ 373 h 1044"/>
                    <a:gd name="T12" fmla="*/ 19 w 970"/>
                    <a:gd name="T13" fmla="*/ 317 h 1044"/>
                    <a:gd name="T14" fmla="*/ 559 w 970"/>
                    <a:gd name="T15" fmla="*/ 19 h 1044"/>
                    <a:gd name="T16" fmla="*/ 615 w 970"/>
                    <a:gd name="T17" fmla="*/ 19 h 1044"/>
                    <a:gd name="T18" fmla="*/ 969 w 970"/>
                    <a:gd name="T19" fmla="*/ 67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70" h="1044">
                      <a:moveTo>
                        <a:pt x="969" y="671"/>
                      </a:moveTo>
                      <a:lnTo>
                        <a:pt x="969" y="671"/>
                      </a:lnTo>
                      <a:cubicBezTo>
                        <a:pt x="969" y="689"/>
                        <a:pt x="969" y="708"/>
                        <a:pt x="950" y="727"/>
                      </a:cubicBezTo>
                      <a:cubicBezTo>
                        <a:pt x="410" y="1025"/>
                        <a:pt x="410" y="1025"/>
                        <a:pt x="410" y="1025"/>
                      </a:cubicBezTo>
                      <a:cubicBezTo>
                        <a:pt x="392" y="1043"/>
                        <a:pt x="373" y="1025"/>
                        <a:pt x="354" y="1006"/>
                      </a:cubicBezTo>
                      <a:cubicBezTo>
                        <a:pt x="0" y="373"/>
                        <a:pt x="0" y="373"/>
                        <a:pt x="0" y="373"/>
                      </a:cubicBezTo>
                      <a:cubicBezTo>
                        <a:pt x="0" y="354"/>
                        <a:pt x="0" y="317"/>
                        <a:pt x="19" y="317"/>
                      </a:cubicBezTo>
                      <a:cubicBezTo>
                        <a:pt x="559" y="19"/>
                        <a:pt x="559" y="19"/>
                        <a:pt x="559" y="19"/>
                      </a:cubicBezTo>
                      <a:cubicBezTo>
                        <a:pt x="578" y="0"/>
                        <a:pt x="597" y="0"/>
                        <a:pt x="615" y="19"/>
                      </a:cubicBezTo>
                      <a:lnTo>
                        <a:pt x="969" y="671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íṥḷîḋé">
                  <a:extLst>
                    <a:ext uri="{FF2B5EF4-FFF2-40B4-BE49-F238E27FC236}">
                      <a16:creationId xmlns:a16="http://schemas.microsoft.com/office/drawing/2014/main" id="{A9F4C026-ABA6-44B3-A49D-C21A28A48918}"/>
                    </a:ext>
                  </a:extLst>
                </p:cNvPr>
                <p:cNvSpPr/>
                <p:nvPr/>
              </p:nvSpPr>
              <p:spPr bwMode="auto">
                <a:xfrm>
                  <a:off x="4712233" y="4367620"/>
                  <a:ext cx="2082134" cy="3393399"/>
                </a:xfrm>
                <a:custGeom>
                  <a:avLst/>
                  <a:gdLst>
                    <a:gd name="T0" fmla="*/ 1154 w 1155"/>
                    <a:gd name="T1" fmla="*/ 1750 h 1882"/>
                    <a:gd name="T2" fmla="*/ 1154 w 1155"/>
                    <a:gd name="T3" fmla="*/ 1750 h 1882"/>
                    <a:gd name="T4" fmla="*/ 1136 w 1155"/>
                    <a:gd name="T5" fmla="*/ 1806 h 1882"/>
                    <a:gd name="T6" fmla="*/ 1024 w 1155"/>
                    <a:gd name="T7" fmla="*/ 1862 h 1882"/>
                    <a:gd name="T8" fmla="*/ 987 w 1155"/>
                    <a:gd name="T9" fmla="*/ 1843 h 1882"/>
                    <a:gd name="T10" fmla="*/ 19 w 1155"/>
                    <a:gd name="T11" fmla="*/ 112 h 1882"/>
                    <a:gd name="T12" fmla="*/ 19 w 1155"/>
                    <a:gd name="T13" fmla="*/ 75 h 1882"/>
                    <a:gd name="T14" fmla="*/ 130 w 1155"/>
                    <a:gd name="T15" fmla="*/ 0 h 1882"/>
                    <a:gd name="T16" fmla="*/ 186 w 1155"/>
                    <a:gd name="T17" fmla="*/ 19 h 1882"/>
                    <a:gd name="T18" fmla="*/ 1154 w 1155"/>
                    <a:gd name="T19" fmla="*/ 1750 h 18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5" h="1882">
                      <a:moveTo>
                        <a:pt x="1154" y="1750"/>
                      </a:moveTo>
                      <a:lnTo>
                        <a:pt x="1154" y="1750"/>
                      </a:lnTo>
                      <a:cubicBezTo>
                        <a:pt x="1154" y="1769"/>
                        <a:pt x="1154" y="1788"/>
                        <a:pt x="1136" y="1806"/>
                      </a:cubicBezTo>
                      <a:cubicBezTo>
                        <a:pt x="1024" y="1862"/>
                        <a:pt x="1024" y="1862"/>
                        <a:pt x="1024" y="1862"/>
                      </a:cubicBezTo>
                      <a:cubicBezTo>
                        <a:pt x="1005" y="1881"/>
                        <a:pt x="987" y="1862"/>
                        <a:pt x="987" y="1843"/>
                      </a:cubicBezTo>
                      <a:cubicBezTo>
                        <a:pt x="19" y="112"/>
                        <a:pt x="19" y="112"/>
                        <a:pt x="19" y="112"/>
                      </a:cubicBezTo>
                      <a:cubicBezTo>
                        <a:pt x="0" y="93"/>
                        <a:pt x="0" y="75"/>
                        <a:pt x="19" y="75"/>
                      </a:cubicBezTo>
                      <a:cubicBezTo>
                        <a:pt x="130" y="0"/>
                        <a:pt x="130" y="0"/>
                        <a:pt x="130" y="0"/>
                      </a:cubicBezTo>
                      <a:cubicBezTo>
                        <a:pt x="149" y="0"/>
                        <a:pt x="168" y="0"/>
                        <a:pt x="186" y="19"/>
                      </a:cubicBezTo>
                      <a:lnTo>
                        <a:pt x="1154" y="175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îsḻiḑê">
                  <a:extLst>
                    <a:ext uri="{FF2B5EF4-FFF2-40B4-BE49-F238E27FC236}">
                      <a16:creationId xmlns:a16="http://schemas.microsoft.com/office/drawing/2014/main" id="{04501229-2914-4769-924C-A448C7987E14}"/>
                    </a:ext>
                  </a:extLst>
                </p:cNvPr>
                <p:cNvSpPr/>
                <p:nvPr/>
              </p:nvSpPr>
              <p:spPr bwMode="auto">
                <a:xfrm>
                  <a:off x="2399636" y="6918628"/>
                  <a:ext cx="1104642" cy="1374847"/>
                </a:xfrm>
                <a:custGeom>
                  <a:avLst/>
                  <a:gdLst>
                    <a:gd name="T0" fmla="*/ 242 w 615"/>
                    <a:gd name="T1" fmla="*/ 93 h 765"/>
                    <a:gd name="T2" fmla="*/ 261 w 615"/>
                    <a:gd name="T3" fmla="*/ 0 h 765"/>
                    <a:gd name="T4" fmla="*/ 298 w 615"/>
                    <a:gd name="T5" fmla="*/ 93 h 765"/>
                    <a:gd name="T6" fmla="*/ 354 w 615"/>
                    <a:gd name="T7" fmla="*/ 205 h 765"/>
                    <a:gd name="T8" fmla="*/ 316 w 615"/>
                    <a:gd name="T9" fmla="*/ 112 h 765"/>
                    <a:gd name="T10" fmla="*/ 298 w 615"/>
                    <a:gd name="T11" fmla="*/ 205 h 765"/>
                    <a:gd name="T12" fmla="*/ 428 w 615"/>
                    <a:gd name="T13" fmla="*/ 298 h 765"/>
                    <a:gd name="T14" fmla="*/ 428 w 615"/>
                    <a:gd name="T15" fmla="*/ 242 h 765"/>
                    <a:gd name="T16" fmla="*/ 335 w 615"/>
                    <a:gd name="T17" fmla="*/ 279 h 765"/>
                    <a:gd name="T18" fmla="*/ 428 w 615"/>
                    <a:gd name="T19" fmla="*/ 298 h 765"/>
                    <a:gd name="T20" fmla="*/ 503 w 615"/>
                    <a:gd name="T21" fmla="*/ 373 h 765"/>
                    <a:gd name="T22" fmla="*/ 410 w 615"/>
                    <a:gd name="T23" fmla="*/ 354 h 765"/>
                    <a:gd name="T24" fmla="*/ 447 w 615"/>
                    <a:gd name="T25" fmla="*/ 428 h 765"/>
                    <a:gd name="T26" fmla="*/ 205 w 615"/>
                    <a:gd name="T27" fmla="*/ 149 h 765"/>
                    <a:gd name="T28" fmla="*/ 149 w 615"/>
                    <a:gd name="T29" fmla="*/ 75 h 765"/>
                    <a:gd name="T30" fmla="*/ 130 w 615"/>
                    <a:gd name="T31" fmla="*/ 149 h 765"/>
                    <a:gd name="T32" fmla="*/ 261 w 615"/>
                    <a:gd name="T33" fmla="*/ 261 h 765"/>
                    <a:gd name="T34" fmla="*/ 261 w 615"/>
                    <a:gd name="T35" fmla="*/ 186 h 765"/>
                    <a:gd name="T36" fmla="*/ 167 w 615"/>
                    <a:gd name="T37" fmla="*/ 224 h 765"/>
                    <a:gd name="T38" fmla="*/ 261 w 615"/>
                    <a:gd name="T39" fmla="*/ 261 h 765"/>
                    <a:gd name="T40" fmla="*/ 335 w 615"/>
                    <a:gd name="T41" fmla="*/ 317 h 765"/>
                    <a:gd name="T42" fmla="*/ 242 w 615"/>
                    <a:gd name="T43" fmla="*/ 298 h 765"/>
                    <a:gd name="T44" fmla="*/ 298 w 615"/>
                    <a:gd name="T45" fmla="*/ 373 h 765"/>
                    <a:gd name="T46" fmla="*/ 372 w 615"/>
                    <a:gd name="T47" fmla="*/ 466 h 765"/>
                    <a:gd name="T48" fmla="*/ 335 w 615"/>
                    <a:gd name="T49" fmla="*/ 391 h 765"/>
                    <a:gd name="T50" fmla="*/ 316 w 615"/>
                    <a:gd name="T51" fmla="*/ 466 h 765"/>
                    <a:gd name="T52" fmla="*/ 93 w 615"/>
                    <a:gd name="T53" fmla="*/ 205 h 765"/>
                    <a:gd name="T54" fmla="*/ 93 w 615"/>
                    <a:gd name="T55" fmla="*/ 130 h 765"/>
                    <a:gd name="T56" fmla="*/ 0 w 615"/>
                    <a:gd name="T57" fmla="*/ 186 h 765"/>
                    <a:gd name="T58" fmla="*/ 93 w 615"/>
                    <a:gd name="T59" fmla="*/ 205 h 765"/>
                    <a:gd name="T60" fmla="*/ 167 w 615"/>
                    <a:gd name="T61" fmla="*/ 279 h 765"/>
                    <a:gd name="T62" fmla="*/ 74 w 615"/>
                    <a:gd name="T63" fmla="*/ 242 h 765"/>
                    <a:gd name="T64" fmla="*/ 130 w 615"/>
                    <a:gd name="T65" fmla="*/ 335 h 765"/>
                    <a:gd name="T66" fmla="*/ 205 w 615"/>
                    <a:gd name="T67" fmla="*/ 428 h 765"/>
                    <a:gd name="T68" fmla="*/ 167 w 615"/>
                    <a:gd name="T69" fmla="*/ 335 h 765"/>
                    <a:gd name="T70" fmla="*/ 149 w 615"/>
                    <a:gd name="T71" fmla="*/ 428 h 765"/>
                    <a:gd name="T72" fmla="*/ 279 w 615"/>
                    <a:gd name="T73" fmla="*/ 522 h 765"/>
                    <a:gd name="T74" fmla="*/ 279 w 615"/>
                    <a:gd name="T75" fmla="*/ 466 h 765"/>
                    <a:gd name="T76" fmla="*/ 186 w 615"/>
                    <a:gd name="T77" fmla="*/ 503 h 765"/>
                    <a:gd name="T78" fmla="*/ 279 w 615"/>
                    <a:gd name="T79" fmla="*/ 522 h 765"/>
                    <a:gd name="T80" fmla="*/ 559 w 615"/>
                    <a:gd name="T81" fmla="*/ 484 h 765"/>
                    <a:gd name="T82" fmla="*/ 465 w 615"/>
                    <a:gd name="T83" fmla="*/ 447 h 765"/>
                    <a:gd name="T84" fmla="*/ 521 w 615"/>
                    <a:gd name="T85" fmla="*/ 540 h 765"/>
                    <a:gd name="T86" fmla="*/ 596 w 615"/>
                    <a:gd name="T87" fmla="*/ 633 h 765"/>
                    <a:gd name="T88" fmla="*/ 559 w 615"/>
                    <a:gd name="T89" fmla="*/ 540 h 765"/>
                    <a:gd name="T90" fmla="*/ 540 w 615"/>
                    <a:gd name="T91" fmla="*/ 633 h 765"/>
                    <a:gd name="T92" fmla="*/ 428 w 615"/>
                    <a:gd name="T93" fmla="*/ 577 h 765"/>
                    <a:gd name="T94" fmla="*/ 428 w 615"/>
                    <a:gd name="T95" fmla="*/ 503 h 765"/>
                    <a:gd name="T96" fmla="*/ 354 w 615"/>
                    <a:gd name="T97" fmla="*/ 559 h 765"/>
                    <a:gd name="T98" fmla="*/ 428 w 615"/>
                    <a:gd name="T99" fmla="*/ 577 h 765"/>
                    <a:gd name="T100" fmla="*/ 503 w 615"/>
                    <a:gd name="T101" fmla="*/ 652 h 765"/>
                    <a:gd name="T102" fmla="*/ 428 w 615"/>
                    <a:gd name="T103" fmla="*/ 615 h 765"/>
                    <a:gd name="T104" fmla="*/ 465 w 615"/>
                    <a:gd name="T105" fmla="*/ 708 h 765"/>
                    <a:gd name="T106" fmla="*/ 335 w 615"/>
                    <a:gd name="T107" fmla="*/ 633 h 765"/>
                    <a:gd name="T108" fmla="*/ 279 w 615"/>
                    <a:gd name="T109" fmla="*/ 559 h 765"/>
                    <a:gd name="T110" fmla="*/ 261 w 615"/>
                    <a:gd name="T111" fmla="*/ 633 h 765"/>
                    <a:gd name="T112" fmla="*/ 391 w 615"/>
                    <a:gd name="T113" fmla="*/ 745 h 765"/>
                    <a:gd name="T114" fmla="*/ 391 w 615"/>
                    <a:gd name="T115" fmla="*/ 671 h 765"/>
                    <a:gd name="T116" fmla="*/ 298 w 615"/>
                    <a:gd name="T117" fmla="*/ 726 h 765"/>
                    <a:gd name="T118" fmla="*/ 391 w 615"/>
                    <a:gd name="T119" fmla="*/ 745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5" h="765">
                      <a:moveTo>
                        <a:pt x="279" y="112"/>
                      </a:moveTo>
                      <a:lnTo>
                        <a:pt x="279" y="112"/>
                      </a:lnTo>
                      <a:cubicBezTo>
                        <a:pt x="261" y="112"/>
                        <a:pt x="242" y="112"/>
                        <a:pt x="242" y="93"/>
                      </a:cubicBezTo>
                      <a:cubicBezTo>
                        <a:pt x="223" y="56"/>
                        <a:pt x="223" y="56"/>
                        <a:pt x="223" y="56"/>
                      </a:cubicBezTo>
                      <a:cubicBezTo>
                        <a:pt x="205" y="56"/>
                        <a:pt x="223" y="37"/>
                        <a:pt x="223" y="19"/>
                      </a:cubicBezTo>
                      <a:cubicBezTo>
                        <a:pt x="261" y="0"/>
                        <a:pt x="261" y="0"/>
                        <a:pt x="261" y="0"/>
                      </a:cubicBezTo>
                      <a:cubicBezTo>
                        <a:pt x="279" y="0"/>
                        <a:pt x="298" y="0"/>
                        <a:pt x="298" y="19"/>
                      </a:cubicBezTo>
                      <a:cubicBezTo>
                        <a:pt x="316" y="56"/>
                        <a:pt x="316" y="56"/>
                        <a:pt x="316" y="56"/>
                      </a:cubicBezTo>
                      <a:cubicBezTo>
                        <a:pt x="316" y="56"/>
                        <a:pt x="316" y="75"/>
                        <a:pt x="298" y="93"/>
                      </a:cubicBezTo>
                      <a:lnTo>
                        <a:pt x="279" y="112"/>
                      </a:lnTo>
                      <a:close/>
                      <a:moveTo>
                        <a:pt x="354" y="205"/>
                      </a:moveTo>
                      <a:lnTo>
                        <a:pt x="354" y="205"/>
                      </a:lnTo>
                      <a:cubicBezTo>
                        <a:pt x="372" y="186"/>
                        <a:pt x="391" y="168"/>
                        <a:pt x="372" y="149"/>
                      </a:cubicBezTo>
                      <a:cubicBezTo>
                        <a:pt x="354" y="130"/>
                        <a:pt x="354" y="130"/>
                        <a:pt x="354" y="130"/>
                      </a:cubicBezTo>
                      <a:cubicBezTo>
                        <a:pt x="354" y="112"/>
                        <a:pt x="335" y="112"/>
                        <a:pt x="316" y="112"/>
                      </a:cubicBezTo>
                      <a:cubicBezTo>
                        <a:pt x="298" y="130"/>
                        <a:pt x="298" y="130"/>
                        <a:pt x="298" y="130"/>
                      </a:cubicBezTo>
                      <a:cubicBezTo>
                        <a:pt x="279" y="130"/>
                        <a:pt x="279" y="149"/>
                        <a:pt x="279" y="168"/>
                      </a:cubicBezTo>
                      <a:cubicBezTo>
                        <a:pt x="298" y="205"/>
                        <a:pt x="298" y="205"/>
                        <a:pt x="298" y="205"/>
                      </a:cubicBezTo>
                      <a:cubicBezTo>
                        <a:pt x="298" y="205"/>
                        <a:pt x="316" y="224"/>
                        <a:pt x="335" y="205"/>
                      </a:cubicBezTo>
                      <a:lnTo>
                        <a:pt x="354" y="205"/>
                      </a:lnTo>
                      <a:close/>
                      <a:moveTo>
                        <a:pt x="428" y="298"/>
                      </a:moveTo>
                      <a:lnTo>
                        <a:pt x="428" y="298"/>
                      </a:lnTo>
                      <a:cubicBezTo>
                        <a:pt x="447" y="298"/>
                        <a:pt x="447" y="279"/>
                        <a:pt x="428" y="261"/>
                      </a:cubicBezTo>
                      <a:cubicBezTo>
                        <a:pt x="428" y="242"/>
                        <a:pt x="428" y="242"/>
                        <a:pt x="428" y="242"/>
                      </a:cubicBezTo>
                      <a:cubicBezTo>
                        <a:pt x="410" y="224"/>
                        <a:pt x="391" y="224"/>
                        <a:pt x="372" y="224"/>
                      </a:cubicBezTo>
                      <a:cubicBezTo>
                        <a:pt x="354" y="242"/>
                        <a:pt x="354" y="242"/>
                        <a:pt x="354" y="242"/>
                      </a:cubicBezTo>
                      <a:cubicBezTo>
                        <a:pt x="335" y="242"/>
                        <a:pt x="335" y="261"/>
                        <a:pt x="335" y="279"/>
                      </a:cubicBezTo>
                      <a:cubicBezTo>
                        <a:pt x="354" y="317"/>
                        <a:pt x="354" y="317"/>
                        <a:pt x="354" y="317"/>
                      </a:cubicBezTo>
                      <a:cubicBezTo>
                        <a:pt x="354" y="317"/>
                        <a:pt x="372" y="335"/>
                        <a:pt x="391" y="317"/>
                      </a:cubicBezTo>
                      <a:lnTo>
                        <a:pt x="428" y="298"/>
                      </a:lnTo>
                      <a:close/>
                      <a:moveTo>
                        <a:pt x="484" y="410"/>
                      </a:moveTo>
                      <a:lnTo>
                        <a:pt x="484" y="410"/>
                      </a:lnTo>
                      <a:cubicBezTo>
                        <a:pt x="503" y="410"/>
                        <a:pt x="503" y="391"/>
                        <a:pt x="503" y="373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465" y="335"/>
                        <a:pt x="447" y="317"/>
                        <a:pt x="447" y="335"/>
                      </a:cubicBezTo>
                      <a:cubicBezTo>
                        <a:pt x="410" y="354"/>
                        <a:pt x="410" y="354"/>
                        <a:pt x="410" y="354"/>
                      </a:cubicBezTo>
                      <a:cubicBezTo>
                        <a:pt x="391" y="354"/>
                        <a:pt x="391" y="373"/>
                        <a:pt x="391" y="391"/>
                      </a:cubicBezTo>
                      <a:cubicBezTo>
                        <a:pt x="410" y="410"/>
                        <a:pt x="410" y="410"/>
                        <a:pt x="410" y="410"/>
                      </a:cubicBezTo>
                      <a:cubicBezTo>
                        <a:pt x="428" y="428"/>
                        <a:pt x="447" y="428"/>
                        <a:pt x="447" y="428"/>
                      </a:cubicBezTo>
                      <a:lnTo>
                        <a:pt x="484" y="410"/>
                      </a:lnTo>
                      <a:close/>
                      <a:moveTo>
                        <a:pt x="205" y="149"/>
                      </a:moveTo>
                      <a:lnTo>
                        <a:pt x="205" y="149"/>
                      </a:lnTo>
                      <a:cubicBezTo>
                        <a:pt x="205" y="130"/>
                        <a:pt x="223" y="112"/>
                        <a:pt x="205" y="112"/>
                      </a:cubicBezTo>
                      <a:cubicBezTo>
                        <a:pt x="186" y="75"/>
                        <a:pt x="186" y="75"/>
                        <a:pt x="186" y="75"/>
                      </a:cubicBezTo>
                      <a:cubicBezTo>
                        <a:pt x="186" y="56"/>
                        <a:pt x="167" y="56"/>
                        <a:pt x="149" y="75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12" y="93"/>
                        <a:pt x="112" y="112"/>
                        <a:pt x="112" y="130"/>
                      </a:cubicBezTo>
                      <a:cubicBezTo>
                        <a:pt x="130" y="149"/>
                        <a:pt x="130" y="149"/>
                        <a:pt x="130" y="149"/>
                      </a:cubicBezTo>
                      <a:cubicBezTo>
                        <a:pt x="130" y="168"/>
                        <a:pt x="149" y="168"/>
                        <a:pt x="167" y="168"/>
                      </a:cubicBezTo>
                      <a:lnTo>
                        <a:pt x="205" y="149"/>
                      </a:lnTo>
                      <a:close/>
                      <a:moveTo>
                        <a:pt x="261" y="261"/>
                      </a:moveTo>
                      <a:lnTo>
                        <a:pt x="261" y="261"/>
                      </a:lnTo>
                      <a:cubicBezTo>
                        <a:pt x="279" y="242"/>
                        <a:pt x="279" y="224"/>
                        <a:pt x="261" y="205"/>
                      </a:cubicBezTo>
                      <a:cubicBezTo>
                        <a:pt x="261" y="186"/>
                        <a:pt x="261" y="186"/>
                        <a:pt x="261" y="186"/>
                      </a:cubicBezTo>
                      <a:cubicBezTo>
                        <a:pt x="242" y="168"/>
                        <a:pt x="223" y="168"/>
                        <a:pt x="205" y="168"/>
                      </a:cubicBezTo>
                      <a:cubicBezTo>
                        <a:pt x="186" y="186"/>
                        <a:pt x="186" y="186"/>
                        <a:pt x="186" y="186"/>
                      </a:cubicBezTo>
                      <a:cubicBezTo>
                        <a:pt x="167" y="205"/>
                        <a:pt x="167" y="224"/>
                        <a:pt x="167" y="224"/>
                      </a:cubicBezTo>
                      <a:cubicBezTo>
                        <a:pt x="186" y="261"/>
                        <a:pt x="186" y="261"/>
                        <a:pt x="186" y="261"/>
                      </a:cubicBezTo>
                      <a:cubicBezTo>
                        <a:pt x="205" y="279"/>
                        <a:pt x="223" y="279"/>
                        <a:pt x="223" y="261"/>
                      </a:cubicBezTo>
                      <a:lnTo>
                        <a:pt x="261" y="261"/>
                      </a:lnTo>
                      <a:close/>
                      <a:moveTo>
                        <a:pt x="316" y="354"/>
                      </a:moveTo>
                      <a:lnTo>
                        <a:pt x="316" y="354"/>
                      </a:lnTo>
                      <a:cubicBezTo>
                        <a:pt x="335" y="354"/>
                        <a:pt x="335" y="335"/>
                        <a:pt x="335" y="317"/>
                      </a:cubicBezTo>
                      <a:cubicBezTo>
                        <a:pt x="316" y="298"/>
                        <a:pt x="316" y="298"/>
                        <a:pt x="316" y="298"/>
                      </a:cubicBezTo>
                      <a:cubicBezTo>
                        <a:pt x="298" y="279"/>
                        <a:pt x="279" y="279"/>
                        <a:pt x="279" y="279"/>
                      </a:cubicBezTo>
                      <a:cubicBezTo>
                        <a:pt x="242" y="298"/>
                        <a:pt x="242" y="298"/>
                        <a:pt x="242" y="298"/>
                      </a:cubicBezTo>
                      <a:cubicBezTo>
                        <a:pt x="223" y="298"/>
                        <a:pt x="223" y="317"/>
                        <a:pt x="242" y="335"/>
                      </a:cubicBezTo>
                      <a:cubicBezTo>
                        <a:pt x="242" y="373"/>
                        <a:pt x="242" y="373"/>
                        <a:pt x="242" y="373"/>
                      </a:cubicBezTo>
                      <a:cubicBezTo>
                        <a:pt x="261" y="373"/>
                        <a:pt x="279" y="391"/>
                        <a:pt x="298" y="373"/>
                      </a:cubicBezTo>
                      <a:lnTo>
                        <a:pt x="316" y="354"/>
                      </a:lnTo>
                      <a:close/>
                      <a:moveTo>
                        <a:pt x="372" y="466"/>
                      </a:moveTo>
                      <a:lnTo>
                        <a:pt x="372" y="466"/>
                      </a:lnTo>
                      <a:cubicBezTo>
                        <a:pt x="391" y="466"/>
                        <a:pt x="391" y="447"/>
                        <a:pt x="391" y="428"/>
                      </a:cubicBezTo>
                      <a:cubicBezTo>
                        <a:pt x="372" y="410"/>
                        <a:pt x="372" y="410"/>
                        <a:pt x="372" y="410"/>
                      </a:cubicBezTo>
                      <a:cubicBezTo>
                        <a:pt x="372" y="391"/>
                        <a:pt x="354" y="391"/>
                        <a:pt x="335" y="391"/>
                      </a:cubicBezTo>
                      <a:cubicBezTo>
                        <a:pt x="298" y="410"/>
                        <a:pt x="298" y="410"/>
                        <a:pt x="298" y="410"/>
                      </a:cubicBezTo>
                      <a:cubicBezTo>
                        <a:pt x="298" y="410"/>
                        <a:pt x="279" y="428"/>
                        <a:pt x="298" y="447"/>
                      </a:cubicBezTo>
                      <a:cubicBezTo>
                        <a:pt x="316" y="466"/>
                        <a:pt x="316" y="466"/>
                        <a:pt x="316" y="466"/>
                      </a:cubicBezTo>
                      <a:cubicBezTo>
                        <a:pt x="316" y="484"/>
                        <a:pt x="335" y="503"/>
                        <a:pt x="354" y="484"/>
                      </a:cubicBezTo>
                      <a:lnTo>
                        <a:pt x="372" y="466"/>
                      </a:lnTo>
                      <a:close/>
                      <a:moveTo>
                        <a:pt x="93" y="205"/>
                      </a:moveTo>
                      <a:lnTo>
                        <a:pt x="93" y="205"/>
                      </a:lnTo>
                      <a:cubicBezTo>
                        <a:pt x="112" y="205"/>
                        <a:pt x="112" y="186"/>
                        <a:pt x="112" y="168"/>
                      </a:cubicBezTo>
                      <a:cubicBezTo>
                        <a:pt x="93" y="130"/>
                        <a:pt x="93" y="130"/>
                        <a:pt x="93" y="130"/>
                      </a:cubicBezTo>
                      <a:cubicBezTo>
                        <a:pt x="74" y="130"/>
                        <a:pt x="56" y="112"/>
                        <a:pt x="56" y="130"/>
                      </a:cubicBezTo>
                      <a:cubicBezTo>
                        <a:pt x="18" y="149"/>
                        <a:pt x="18" y="149"/>
                        <a:pt x="18" y="149"/>
                      </a:cubicBezTo>
                      <a:cubicBezTo>
                        <a:pt x="0" y="149"/>
                        <a:pt x="0" y="168"/>
                        <a:pt x="0" y="186"/>
                      </a:cubicBezTo>
                      <a:cubicBezTo>
                        <a:pt x="18" y="205"/>
                        <a:pt x="18" y="205"/>
                        <a:pt x="18" y="205"/>
                      </a:cubicBezTo>
                      <a:cubicBezTo>
                        <a:pt x="37" y="224"/>
                        <a:pt x="56" y="224"/>
                        <a:pt x="74" y="224"/>
                      </a:cubicBezTo>
                      <a:lnTo>
                        <a:pt x="93" y="205"/>
                      </a:lnTo>
                      <a:close/>
                      <a:moveTo>
                        <a:pt x="149" y="317"/>
                      </a:moveTo>
                      <a:lnTo>
                        <a:pt x="149" y="317"/>
                      </a:lnTo>
                      <a:cubicBezTo>
                        <a:pt x="167" y="298"/>
                        <a:pt x="167" y="279"/>
                        <a:pt x="167" y="279"/>
                      </a:cubicBezTo>
                      <a:cubicBezTo>
                        <a:pt x="149" y="242"/>
                        <a:pt x="149" y="242"/>
                        <a:pt x="149" y="242"/>
                      </a:cubicBezTo>
                      <a:cubicBezTo>
                        <a:pt x="149" y="224"/>
                        <a:pt x="130" y="224"/>
                        <a:pt x="112" y="224"/>
                      </a:cubicBezTo>
                      <a:cubicBezTo>
                        <a:pt x="74" y="242"/>
                        <a:pt x="74" y="242"/>
                        <a:pt x="74" y="242"/>
                      </a:cubicBezTo>
                      <a:cubicBezTo>
                        <a:pt x="74" y="261"/>
                        <a:pt x="56" y="279"/>
                        <a:pt x="74" y="279"/>
                      </a:cubicBezTo>
                      <a:cubicBezTo>
                        <a:pt x="93" y="317"/>
                        <a:pt x="93" y="317"/>
                        <a:pt x="93" y="317"/>
                      </a:cubicBezTo>
                      <a:cubicBezTo>
                        <a:pt x="93" y="335"/>
                        <a:pt x="112" y="335"/>
                        <a:pt x="130" y="335"/>
                      </a:cubicBezTo>
                      <a:lnTo>
                        <a:pt x="149" y="317"/>
                      </a:lnTo>
                      <a:close/>
                      <a:moveTo>
                        <a:pt x="205" y="428"/>
                      </a:moveTo>
                      <a:lnTo>
                        <a:pt x="205" y="428"/>
                      </a:lnTo>
                      <a:cubicBezTo>
                        <a:pt x="223" y="410"/>
                        <a:pt x="242" y="391"/>
                        <a:pt x="223" y="373"/>
                      </a:cubicBezTo>
                      <a:cubicBezTo>
                        <a:pt x="205" y="354"/>
                        <a:pt x="205" y="354"/>
                        <a:pt x="205" y="354"/>
                      </a:cubicBezTo>
                      <a:cubicBezTo>
                        <a:pt x="205" y="335"/>
                        <a:pt x="186" y="335"/>
                        <a:pt x="167" y="335"/>
                      </a:cubicBezTo>
                      <a:cubicBezTo>
                        <a:pt x="149" y="354"/>
                        <a:pt x="149" y="354"/>
                        <a:pt x="149" y="354"/>
                      </a:cubicBezTo>
                      <a:cubicBezTo>
                        <a:pt x="130" y="373"/>
                        <a:pt x="130" y="391"/>
                        <a:pt x="130" y="391"/>
                      </a:cubicBezTo>
                      <a:cubicBezTo>
                        <a:pt x="149" y="428"/>
                        <a:pt x="149" y="428"/>
                        <a:pt x="149" y="428"/>
                      </a:cubicBezTo>
                      <a:cubicBezTo>
                        <a:pt x="149" y="447"/>
                        <a:pt x="167" y="447"/>
                        <a:pt x="186" y="428"/>
                      </a:cubicBezTo>
                      <a:lnTo>
                        <a:pt x="205" y="428"/>
                      </a:lnTo>
                      <a:close/>
                      <a:moveTo>
                        <a:pt x="279" y="522"/>
                      </a:moveTo>
                      <a:lnTo>
                        <a:pt x="279" y="522"/>
                      </a:lnTo>
                      <a:cubicBezTo>
                        <a:pt x="298" y="522"/>
                        <a:pt x="298" y="503"/>
                        <a:pt x="279" y="484"/>
                      </a:cubicBezTo>
                      <a:cubicBezTo>
                        <a:pt x="279" y="466"/>
                        <a:pt x="279" y="466"/>
                        <a:pt x="279" y="466"/>
                      </a:cubicBezTo>
                      <a:cubicBezTo>
                        <a:pt x="261" y="447"/>
                        <a:pt x="242" y="447"/>
                        <a:pt x="223" y="447"/>
                      </a:cubicBezTo>
                      <a:cubicBezTo>
                        <a:pt x="205" y="466"/>
                        <a:pt x="205" y="466"/>
                        <a:pt x="205" y="466"/>
                      </a:cubicBezTo>
                      <a:cubicBezTo>
                        <a:pt x="186" y="466"/>
                        <a:pt x="186" y="484"/>
                        <a:pt x="186" y="503"/>
                      </a:cubicBezTo>
                      <a:cubicBezTo>
                        <a:pt x="205" y="540"/>
                        <a:pt x="205" y="540"/>
                        <a:pt x="205" y="540"/>
                      </a:cubicBezTo>
                      <a:cubicBezTo>
                        <a:pt x="205" y="540"/>
                        <a:pt x="223" y="559"/>
                        <a:pt x="242" y="540"/>
                      </a:cubicBezTo>
                      <a:lnTo>
                        <a:pt x="279" y="522"/>
                      </a:lnTo>
                      <a:close/>
                      <a:moveTo>
                        <a:pt x="540" y="522"/>
                      </a:moveTo>
                      <a:lnTo>
                        <a:pt x="540" y="522"/>
                      </a:lnTo>
                      <a:cubicBezTo>
                        <a:pt x="559" y="503"/>
                        <a:pt x="559" y="484"/>
                        <a:pt x="559" y="484"/>
                      </a:cubicBezTo>
                      <a:cubicBezTo>
                        <a:pt x="540" y="447"/>
                        <a:pt x="540" y="447"/>
                        <a:pt x="540" y="447"/>
                      </a:cubicBezTo>
                      <a:cubicBezTo>
                        <a:pt x="521" y="428"/>
                        <a:pt x="503" y="428"/>
                        <a:pt x="503" y="428"/>
                      </a:cubicBezTo>
                      <a:cubicBezTo>
                        <a:pt x="465" y="447"/>
                        <a:pt x="465" y="447"/>
                        <a:pt x="465" y="447"/>
                      </a:cubicBezTo>
                      <a:cubicBezTo>
                        <a:pt x="447" y="466"/>
                        <a:pt x="447" y="484"/>
                        <a:pt x="447" y="484"/>
                      </a:cubicBezTo>
                      <a:cubicBezTo>
                        <a:pt x="465" y="522"/>
                        <a:pt x="465" y="522"/>
                        <a:pt x="465" y="522"/>
                      </a:cubicBezTo>
                      <a:cubicBezTo>
                        <a:pt x="484" y="540"/>
                        <a:pt x="503" y="540"/>
                        <a:pt x="521" y="540"/>
                      </a:cubicBezTo>
                      <a:lnTo>
                        <a:pt x="540" y="522"/>
                      </a:lnTo>
                      <a:close/>
                      <a:moveTo>
                        <a:pt x="596" y="633"/>
                      </a:moveTo>
                      <a:lnTo>
                        <a:pt x="596" y="633"/>
                      </a:lnTo>
                      <a:cubicBezTo>
                        <a:pt x="614" y="615"/>
                        <a:pt x="614" y="596"/>
                        <a:pt x="614" y="577"/>
                      </a:cubicBezTo>
                      <a:cubicBezTo>
                        <a:pt x="596" y="559"/>
                        <a:pt x="596" y="559"/>
                        <a:pt x="596" y="559"/>
                      </a:cubicBezTo>
                      <a:cubicBezTo>
                        <a:pt x="596" y="540"/>
                        <a:pt x="577" y="540"/>
                        <a:pt x="559" y="540"/>
                      </a:cubicBezTo>
                      <a:cubicBezTo>
                        <a:pt x="521" y="559"/>
                        <a:pt x="521" y="559"/>
                        <a:pt x="521" y="559"/>
                      </a:cubicBezTo>
                      <a:cubicBezTo>
                        <a:pt x="521" y="577"/>
                        <a:pt x="503" y="596"/>
                        <a:pt x="521" y="596"/>
                      </a:cubicBezTo>
                      <a:cubicBezTo>
                        <a:pt x="540" y="633"/>
                        <a:pt x="540" y="633"/>
                        <a:pt x="540" y="633"/>
                      </a:cubicBezTo>
                      <a:cubicBezTo>
                        <a:pt x="540" y="652"/>
                        <a:pt x="559" y="652"/>
                        <a:pt x="577" y="633"/>
                      </a:cubicBezTo>
                      <a:lnTo>
                        <a:pt x="596" y="633"/>
                      </a:lnTo>
                      <a:close/>
                      <a:moveTo>
                        <a:pt x="428" y="577"/>
                      </a:moveTo>
                      <a:lnTo>
                        <a:pt x="428" y="577"/>
                      </a:lnTo>
                      <a:cubicBezTo>
                        <a:pt x="447" y="559"/>
                        <a:pt x="447" y="559"/>
                        <a:pt x="447" y="540"/>
                      </a:cubicBezTo>
                      <a:cubicBezTo>
                        <a:pt x="428" y="503"/>
                        <a:pt x="428" y="503"/>
                        <a:pt x="428" y="503"/>
                      </a:cubicBezTo>
                      <a:cubicBezTo>
                        <a:pt x="428" y="484"/>
                        <a:pt x="410" y="484"/>
                        <a:pt x="391" y="503"/>
                      </a:cubicBezTo>
                      <a:cubicBezTo>
                        <a:pt x="354" y="503"/>
                        <a:pt x="354" y="503"/>
                        <a:pt x="354" y="503"/>
                      </a:cubicBezTo>
                      <a:cubicBezTo>
                        <a:pt x="354" y="522"/>
                        <a:pt x="335" y="540"/>
                        <a:pt x="354" y="559"/>
                      </a:cubicBezTo>
                      <a:cubicBezTo>
                        <a:pt x="372" y="577"/>
                        <a:pt x="372" y="577"/>
                        <a:pt x="372" y="577"/>
                      </a:cubicBezTo>
                      <a:cubicBezTo>
                        <a:pt x="372" y="596"/>
                        <a:pt x="391" y="596"/>
                        <a:pt x="410" y="596"/>
                      </a:cubicBezTo>
                      <a:lnTo>
                        <a:pt x="428" y="577"/>
                      </a:lnTo>
                      <a:close/>
                      <a:moveTo>
                        <a:pt x="503" y="689"/>
                      </a:moveTo>
                      <a:lnTo>
                        <a:pt x="503" y="689"/>
                      </a:lnTo>
                      <a:cubicBezTo>
                        <a:pt x="503" y="671"/>
                        <a:pt x="521" y="652"/>
                        <a:pt x="503" y="652"/>
                      </a:cubicBezTo>
                      <a:cubicBezTo>
                        <a:pt x="484" y="615"/>
                        <a:pt x="484" y="615"/>
                        <a:pt x="484" y="615"/>
                      </a:cubicBezTo>
                      <a:cubicBezTo>
                        <a:pt x="484" y="596"/>
                        <a:pt x="465" y="596"/>
                        <a:pt x="447" y="596"/>
                      </a:cubicBezTo>
                      <a:cubicBezTo>
                        <a:pt x="428" y="615"/>
                        <a:pt x="428" y="615"/>
                        <a:pt x="428" y="615"/>
                      </a:cubicBezTo>
                      <a:cubicBezTo>
                        <a:pt x="410" y="633"/>
                        <a:pt x="410" y="652"/>
                        <a:pt x="410" y="652"/>
                      </a:cubicBezTo>
                      <a:cubicBezTo>
                        <a:pt x="428" y="689"/>
                        <a:pt x="428" y="689"/>
                        <a:pt x="428" y="689"/>
                      </a:cubicBezTo>
                      <a:cubicBezTo>
                        <a:pt x="428" y="708"/>
                        <a:pt x="447" y="708"/>
                        <a:pt x="465" y="708"/>
                      </a:cubicBezTo>
                      <a:lnTo>
                        <a:pt x="503" y="689"/>
                      </a:lnTo>
                      <a:close/>
                      <a:moveTo>
                        <a:pt x="335" y="633"/>
                      </a:moveTo>
                      <a:lnTo>
                        <a:pt x="335" y="633"/>
                      </a:lnTo>
                      <a:cubicBezTo>
                        <a:pt x="354" y="633"/>
                        <a:pt x="354" y="615"/>
                        <a:pt x="335" y="596"/>
                      </a:cubicBezTo>
                      <a:cubicBezTo>
                        <a:pt x="335" y="559"/>
                        <a:pt x="335" y="559"/>
                        <a:pt x="335" y="559"/>
                      </a:cubicBezTo>
                      <a:cubicBezTo>
                        <a:pt x="316" y="559"/>
                        <a:pt x="298" y="540"/>
                        <a:pt x="279" y="559"/>
                      </a:cubicBezTo>
                      <a:cubicBezTo>
                        <a:pt x="261" y="577"/>
                        <a:pt x="261" y="577"/>
                        <a:pt x="261" y="577"/>
                      </a:cubicBezTo>
                      <a:cubicBezTo>
                        <a:pt x="242" y="577"/>
                        <a:pt x="242" y="596"/>
                        <a:pt x="242" y="615"/>
                      </a:cubicBezTo>
                      <a:cubicBezTo>
                        <a:pt x="261" y="633"/>
                        <a:pt x="261" y="633"/>
                        <a:pt x="261" y="633"/>
                      </a:cubicBezTo>
                      <a:cubicBezTo>
                        <a:pt x="279" y="652"/>
                        <a:pt x="279" y="652"/>
                        <a:pt x="298" y="652"/>
                      </a:cubicBezTo>
                      <a:lnTo>
                        <a:pt x="335" y="633"/>
                      </a:lnTo>
                      <a:close/>
                      <a:moveTo>
                        <a:pt x="391" y="745"/>
                      </a:moveTo>
                      <a:lnTo>
                        <a:pt x="391" y="745"/>
                      </a:lnTo>
                      <a:cubicBezTo>
                        <a:pt x="410" y="726"/>
                        <a:pt x="410" y="708"/>
                        <a:pt x="410" y="708"/>
                      </a:cubicBezTo>
                      <a:cubicBezTo>
                        <a:pt x="391" y="671"/>
                        <a:pt x="391" y="671"/>
                        <a:pt x="391" y="671"/>
                      </a:cubicBezTo>
                      <a:cubicBezTo>
                        <a:pt x="372" y="652"/>
                        <a:pt x="354" y="652"/>
                        <a:pt x="354" y="671"/>
                      </a:cubicBezTo>
                      <a:cubicBezTo>
                        <a:pt x="316" y="671"/>
                        <a:pt x="316" y="671"/>
                        <a:pt x="316" y="671"/>
                      </a:cubicBezTo>
                      <a:cubicBezTo>
                        <a:pt x="298" y="689"/>
                        <a:pt x="298" y="708"/>
                        <a:pt x="298" y="726"/>
                      </a:cubicBezTo>
                      <a:cubicBezTo>
                        <a:pt x="316" y="745"/>
                        <a:pt x="316" y="745"/>
                        <a:pt x="316" y="745"/>
                      </a:cubicBezTo>
                      <a:cubicBezTo>
                        <a:pt x="335" y="764"/>
                        <a:pt x="354" y="764"/>
                        <a:pt x="372" y="764"/>
                      </a:cubicBezTo>
                      <a:lnTo>
                        <a:pt x="391" y="745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Sļïḑè">
                  <a:extLst>
                    <a:ext uri="{FF2B5EF4-FFF2-40B4-BE49-F238E27FC236}">
                      <a16:creationId xmlns:a16="http://schemas.microsoft.com/office/drawing/2014/main" id="{ABE4C1C0-BA9A-41F4-9E85-575581B505D0}"/>
                    </a:ext>
                  </a:extLst>
                </p:cNvPr>
                <p:cNvSpPr/>
                <p:nvPr/>
              </p:nvSpPr>
              <p:spPr bwMode="auto">
                <a:xfrm rot="19800000">
                  <a:off x="6944546" y="5479437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2" name="ïslïḑè">
                <a:extLst>
                  <a:ext uri="{FF2B5EF4-FFF2-40B4-BE49-F238E27FC236}">
                    <a16:creationId xmlns:a16="http://schemas.microsoft.com/office/drawing/2014/main" id="{6E685359-0D12-4E53-9266-00297460FBAC}"/>
                  </a:ext>
                </a:extLst>
              </p:cNvPr>
              <p:cNvSpPr txBox="1"/>
              <p:nvPr/>
            </p:nvSpPr>
            <p:spPr>
              <a:xfrm>
                <a:off x="1233620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  <p:sp>
            <p:nvSpPr>
              <p:cNvPr id="103" name="iṧliḑê">
                <a:extLst>
                  <a:ext uri="{FF2B5EF4-FFF2-40B4-BE49-F238E27FC236}">
                    <a16:creationId xmlns:a16="http://schemas.microsoft.com/office/drawing/2014/main" id="{DBD0463F-05CD-4AF7-B05D-EF157966BFB2}"/>
                  </a:ext>
                </a:extLst>
              </p:cNvPr>
              <p:cNvSpPr txBox="1"/>
              <p:nvPr/>
            </p:nvSpPr>
            <p:spPr>
              <a:xfrm>
                <a:off x="1279382" y="4770160"/>
                <a:ext cx="3031262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íṧlîḋé">
              <a:extLst>
                <a:ext uri="{FF2B5EF4-FFF2-40B4-BE49-F238E27FC236}">
                  <a16:creationId xmlns:a16="http://schemas.microsoft.com/office/drawing/2014/main" id="{80DF8A2F-BF50-46A8-A33B-B2C0CFB9AB36}"/>
                </a:ext>
              </a:extLst>
            </p:cNvPr>
            <p:cNvGrpSpPr/>
            <p:nvPr/>
          </p:nvGrpSpPr>
          <p:grpSpPr>
            <a:xfrm>
              <a:off x="4539384" y="1669459"/>
              <a:ext cx="3079888" cy="4054541"/>
              <a:chOff x="4557321" y="1669459"/>
              <a:chExt cx="3079888" cy="4054541"/>
            </a:xfrm>
          </p:grpSpPr>
          <p:grpSp>
            <p:nvGrpSpPr>
              <p:cNvPr id="77" name="ïśḷíḓé">
                <a:extLst>
                  <a:ext uri="{FF2B5EF4-FFF2-40B4-BE49-F238E27FC236}">
                    <a16:creationId xmlns:a16="http://schemas.microsoft.com/office/drawing/2014/main" id="{193C6214-99DB-45DE-8F35-2C3824D0C78B}"/>
                  </a:ext>
                </a:extLst>
              </p:cNvPr>
              <p:cNvGrpSpPr/>
              <p:nvPr/>
            </p:nvGrpSpPr>
            <p:grpSpPr>
              <a:xfrm>
                <a:off x="5209114" y="1669459"/>
                <a:ext cx="1767422" cy="2033691"/>
                <a:chOff x="1522413" y="800100"/>
                <a:chExt cx="4660900" cy="5360988"/>
              </a:xfrm>
            </p:grpSpPr>
            <p:sp>
              <p:nvSpPr>
                <p:cNvPr id="80" name="ïŝlîḋe">
                  <a:extLst>
                    <a:ext uri="{FF2B5EF4-FFF2-40B4-BE49-F238E27FC236}">
                      <a16:creationId xmlns:a16="http://schemas.microsoft.com/office/drawing/2014/main" id="{6220791C-72C5-48E6-9F65-2D9D0886FEEB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íśļiḍé">
                  <a:extLst>
                    <a:ext uri="{FF2B5EF4-FFF2-40B4-BE49-F238E27FC236}">
                      <a16:creationId xmlns:a16="http://schemas.microsoft.com/office/drawing/2014/main" id="{3FD52D81-C5CE-455E-80E3-0C008BE4DEF2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íṧlîḑê">
                  <a:extLst>
                    <a:ext uri="{FF2B5EF4-FFF2-40B4-BE49-F238E27FC236}">
                      <a16:creationId xmlns:a16="http://schemas.microsoft.com/office/drawing/2014/main" id="{383CE689-8B15-4C78-B1DE-B43856E54645}"/>
                    </a:ext>
                  </a:extLst>
                </p:cNvPr>
                <p:cNvSpPr/>
                <p:nvPr/>
              </p:nvSpPr>
              <p:spPr bwMode="auto">
                <a:xfrm>
                  <a:off x="3778250" y="2646363"/>
                  <a:ext cx="149225" cy="2963862"/>
                </a:xfrm>
                <a:custGeom>
                  <a:avLst/>
                  <a:gdLst>
                    <a:gd name="T0" fmla="*/ 0 w 415"/>
                    <a:gd name="T1" fmla="*/ 0 h 8233"/>
                    <a:gd name="T2" fmla="*/ 0 w 415"/>
                    <a:gd name="T3" fmla="*/ 8232 h 8233"/>
                    <a:gd name="T4" fmla="*/ 414 w 415"/>
                    <a:gd name="T5" fmla="*/ 8232 h 8233"/>
                    <a:gd name="T6" fmla="*/ 414 w 415"/>
                    <a:gd name="T7" fmla="*/ 0 h 8233"/>
                    <a:gd name="T8" fmla="*/ 0 w 415"/>
                    <a:gd name="T9" fmla="*/ 0 h 8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8233">
                      <a:moveTo>
                        <a:pt x="0" y="0"/>
                      </a:moveTo>
                      <a:lnTo>
                        <a:pt x="0" y="8232"/>
                      </a:lnTo>
                      <a:lnTo>
                        <a:pt x="414" y="8232"/>
                      </a:lnTo>
                      <a:lnTo>
                        <a:pt x="41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1B28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íṡḻiḋe">
                  <a:extLst>
                    <a:ext uri="{FF2B5EF4-FFF2-40B4-BE49-F238E27FC236}">
                      <a16:creationId xmlns:a16="http://schemas.microsoft.com/office/drawing/2014/main" id="{3C2AAA9E-5818-497A-8406-E2A133D937E1}"/>
                    </a:ext>
                  </a:extLst>
                </p:cNvPr>
                <p:cNvSpPr/>
                <p:nvPr/>
              </p:nvSpPr>
              <p:spPr bwMode="auto">
                <a:xfrm>
                  <a:off x="1906588" y="2646363"/>
                  <a:ext cx="3898900" cy="3514724"/>
                </a:xfrm>
                <a:custGeom>
                  <a:avLst/>
                  <a:gdLst>
                    <a:gd name="T0" fmla="*/ 0 w 10831"/>
                    <a:gd name="T1" fmla="*/ 9760 h 9761"/>
                    <a:gd name="T2" fmla="*/ 4411 w 10831"/>
                    <a:gd name="T3" fmla="*/ 0 h 9761"/>
                    <a:gd name="T4" fmla="*/ 4869 w 10831"/>
                    <a:gd name="T5" fmla="*/ 0 h 9761"/>
                    <a:gd name="T6" fmla="*/ 458 w 10831"/>
                    <a:gd name="T7" fmla="*/ 9760 h 9761"/>
                    <a:gd name="T8" fmla="*/ 0 w 10831"/>
                    <a:gd name="T9" fmla="*/ 9760 h 9761"/>
                    <a:gd name="T10" fmla="*/ 10830 w 10831"/>
                    <a:gd name="T11" fmla="*/ 9760 h 9761"/>
                    <a:gd name="T12" fmla="*/ 6420 w 10831"/>
                    <a:gd name="T13" fmla="*/ 0 h 9761"/>
                    <a:gd name="T14" fmla="*/ 5961 w 10831"/>
                    <a:gd name="T15" fmla="*/ 0 h 9761"/>
                    <a:gd name="T16" fmla="*/ 10372 w 10831"/>
                    <a:gd name="T17" fmla="*/ 9760 h 9761"/>
                    <a:gd name="T18" fmla="*/ 10830 w 10831"/>
                    <a:gd name="T19" fmla="*/ 9760 h 9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31" h="9761">
                      <a:moveTo>
                        <a:pt x="0" y="9760"/>
                      </a:moveTo>
                      <a:lnTo>
                        <a:pt x="4411" y="0"/>
                      </a:lnTo>
                      <a:lnTo>
                        <a:pt x="4869" y="0"/>
                      </a:lnTo>
                      <a:lnTo>
                        <a:pt x="458" y="9760"/>
                      </a:lnTo>
                      <a:lnTo>
                        <a:pt x="0" y="9760"/>
                      </a:lnTo>
                      <a:close/>
                      <a:moveTo>
                        <a:pt x="10830" y="9760"/>
                      </a:moveTo>
                      <a:lnTo>
                        <a:pt x="6420" y="0"/>
                      </a:lnTo>
                      <a:lnTo>
                        <a:pt x="5961" y="0"/>
                      </a:lnTo>
                      <a:lnTo>
                        <a:pt x="10372" y="9760"/>
                      </a:lnTo>
                      <a:lnTo>
                        <a:pt x="10830" y="976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íṥḻîḍè">
                  <a:extLst>
                    <a:ext uri="{FF2B5EF4-FFF2-40B4-BE49-F238E27FC236}">
                      <a16:creationId xmlns:a16="http://schemas.microsoft.com/office/drawing/2014/main" id="{1CFE17D1-0EE7-4D3B-A929-96A5073808FD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rgbClr val="F8AB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iṩļiḋê">
                  <a:extLst>
                    <a:ext uri="{FF2B5EF4-FFF2-40B4-BE49-F238E27FC236}">
                      <a16:creationId xmlns:a16="http://schemas.microsoft.com/office/drawing/2014/main" id="{550372EB-69C4-4FC8-A748-FFEA99FED41D}"/>
                    </a:ext>
                  </a:extLst>
                </p:cNvPr>
                <p:cNvSpPr/>
                <p:nvPr/>
              </p:nvSpPr>
              <p:spPr bwMode="auto">
                <a:xfrm>
                  <a:off x="1757363" y="1389063"/>
                  <a:ext cx="4213225" cy="3121025"/>
                </a:xfrm>
                <a:custGeom>
                  <a:avLst/>
                  <a:gdLst>
                    <a:gd name="T0" fmla="*/ 11703 w 11704"/>
                    <a:gd name="T1" fmla="*/ 8668 h 8669"/>
                    <a:gd name="T2" fmla="*/ 0 w 11704"/>
                    <a:gd name="T3" fmla="*/ 8668 h 8669"/>
                    <a:gd name="T4" fmla="*/ 0 w 11704"/>
                    <a:gd name="T5" fmla="*/ 0 h 8669"/>
                    <a:gd name="T6" fmla="*/ 11703 w 11704"/>
                    <a:gd name="T7" fmla="*/ 0 h 8669"/>
                    <a:gd name="T8" fmla="*/ 11703 w 11704"/>
                    <a:gd name="T9" fmla="*/ 8668 h 8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04" h="8669">
                      <a:moveTo>
                        <a:pt x="11703" y="8668"/>
                      </a:moveTo>
                      <a:lnTo>
                        <a:pt x="0" y="8668"/>
                      </a:lnTo>
                      <a:lnTo>
                        <a:pt x="0" y="0"/>
                      </a:lnTo>
                      <a:lnTo>
                        <a:pt x="11703" y="0"/>
                      </a:lnTo>
                      <a:lnTo>
                        <a:pt x="11703" y="8668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ṧḻíḑè">
                  <a:extLst>
                    <a:ext uri="{FF2B5EF4-FFF2-40B4-BE49-F238E27FC236}">
                      <a16:creationId xmlns:a16="http://schemas.microsoft.com/office/drawing/2014/main" id="{1EB2FC44-7470-4D76-B123-F08B14A0A965}"/>
                    </a:ext>
                  </a:extLst>
                </p:cNvPr>
                <p:cNvSpPr/>
                <p:nvPr/>
              </p:nvSpPr>
              <p:spPr bwMode="auto">
                <a:xfrm>
                  <a:off x="1820863" y="1468438"/>
                  <a:ext cx="4064000" cy="2963862"/>
                </a:xfrm>
                <a:custGeom>
                  <a:avLst/>
                  <a:gdLst>
                    <a:gd name="T0" fmla="*/ 11289 w 11290"/>
                    <a:gd name="T1" fmla="*/ 8231 h 8232"/>
                    <a:gd name="T2" fmla="*/ 0 w 11290"/>
                    <a:gd name="T3" fmla="*/ 8231 h 8232"/>
                    <a:gd name="T4" fmla="*/ 0 w 11290"/>
                    <a:gd name="T5" fmla="*/ 0 h 8232"/>
                    <a:gd name="T6" fmla="*/ 11289 w 11290"/>
                    <a:gd name="T7" fmla="*/ 0 h 8232"/>
                    <a:gd name="T8" fmla="*/ 11289 w 11290"/>
                    <a:gd name="T9" fmla="*/ 8231 h 8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90" h="8232">
                      <a:moveTo>
                        <a:pt x="11289" y="8231"/>
                      </a:moveTo>
                      <a:lnTo>
                        <a:pt x="0" y="8231"/>
                      </a:lnTo>
                      <a:lnTo>
                        <a:pt x="0" y="0"/>
                      </a:lnTo>
                      <a:lnTo>
                        <a:pt x="11289" y="0"/>
                      </a:lnTo>
                      <a:lnTo>
                        <a:pt x="11289" y="8231"/>
                      </a:lnTo>
                    </a:path>
                  </a:pathLst>
                </a:custGeom>
                <a:solidFill>
                  <a:srgbClr val="F9FA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şḷîḑê">
                  <a:extLst>
                    <a:ext uri="{FF2B5EF4-FFF2-40B4-BE49-F238E27FC236}">
                      <a16:creationId xmlns:a16="http://schemas.microsoft.com/office/drawing/2014/main" id="{0F2EB9E3-8F9C-4ABF-AE4C-EF970E14172E}"/>
                    </a:ext>
                  </a:extLst>
                </p:cNvPr>
                <p:cNvSpPr/>
                <p:nvPr/>
              </p:nvSpPr>
              <p:spPr bwMode="auto">
                <a:xfrm>
                  <a:off x="1522413" y="1255713"/>
                  <a:ext cx="4660900" cy="149225"/>
                </a:xfrm>
                <a:custGeom>
                  <a:avLst/>
                  <a:gdLst>
                    <a:gd name="T0" fmla="*/ 12948 w 12949"/>
                    <a:gd name="T1" fmla="*/ 415 h 416"/>
                    <a:gd name="T2" fmla="*/ 0 w 12949"/>
                    <a:gd name="T3" fmla="*/ 415 h 416"/>
                    <a:gd name="T4" fmla="*/ 0 w 12949"/>
                    <a:gd name="T5" fmla="*/ 0 h 416"/>
                    <a:gd name="T6" fmla="*/ 12948 w 12949"/>
                    <a:gd name="T7" fmla="*/ 0 h 416"/>
                    <a:gd name="T8" fmla="*/ 12948 w 12949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416">
                      <a:moveTo>
                        <a:pt x="12948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415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iṣlíḓe">
                  <a:extLst>
                    <a:ext uri="{FF2B5EF4-FFF2-40B4-BE49-F238E27FC236}">
                      <a16:creationId xmlns:a16="http://schemas.microsoft.com/office/drawing/2014/main" id="{F4B80C85-02E3-4CF0-B67A-BA882AF2304D}"/>
                    </a:ext>
                  </a:extLst>
                </p:cNvPr>
                <p:cNvSpPr/>
                <p:nvPr/>
              </p:nvSpPr>
              <p:spPr bwMode="auto">
                <a:xfrm>
                  <a:off x="2968625" y="1168400"/>
                  <a:ext cx="1768475" cy="149225"/>
                </a:xfrm>
                <a:custGeom>
                  <a:avLst/>
                  <a:gdLst>
                    <a:gd name="T0" fmla="*/ 4912 w 4913"/>
                    <a:gd name="T1" fmla="*/ 415 h 416"/>
                    <a:gd name="T2" fmla="*/ 0 w 4913"/>
                    <a:gd name="T3" fmla="*/ 415 h 416"/>
                    <a:gd name="T4" fmla="*/ 0 w 4913"/>
                    <a:gd name="T5" fmla="*/ 0 h 416"/>
                    <a:gd name="T6" fmla="*/ 4912 w 4913"/>
                    <a:gd name="T7" fmla="*/ 0 h 416"/>
                    <a:gd name="T8" fmla="*/ 4912 w 4913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3" h="416">
                      <a:moveTo>
                        <a:pt x="4912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4912" y="0"/>
                      </a:lnTo>
                      <a:lnTo>
                        <a:pt x="4912" y="415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ṧļiḋé">
                  <a:extLst>
                    <a:ext uri="{FF2B5EF4-FFF2-40B4-BE49-F238E27FC236}">
                      <a16:creationId xmlns:a16="http://schemas.microsoft.com/office/drawing/2014/main" id="{B7021F36-BAA0-41E5-AD7E-D7040B70F5DC}"/>
                    </a:ext>
                  </a:extLst>
                </p:cNvPr>
                <p:cNvSpPr/>
                <p:nvPr/>
              </p:nvSpPr>
              <p:spPr bwMode="auto">
                <a:xfrm>
                  <a:off x="1522413" y="4510088"/>
                  <a:ext cx="4660900" cy="141287"/>
                </a:xfrm>
                <a:custGeom>
                  <a:avLst/>
                  <a:gdLst>
                    <a:gd name="T0" fmla="*/ 12948 w 12949"/>
                    <a:gd name="T1" fmla="*/ 393 h 394"/>
                    <a:gd name="T2" fmla="*/ 0 w 12949"/>
                    <a:gd name="T3" fmla="*/ 393 h 394"/>
                    <a:gd name="T4" fmla="*/ 0 w 12949"/>
                    <a:gd name="T5" fmla="*/ 0 h 394"/>
                    <a:gd name="T6" fmla="*/ 12948 w 12949"/>
                    <a:gd name="T7" fmla="*/ 0 h 394"/>
                    <a:gd name="T8" fmla="*/ 12948 w 12949"/>
                    <a:gd name="T9" fmla="*/ 393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394">
                      <a:moveTo>
                        <a:pt x="12948" y="393"/>
                      </a:moveTo>
                      <a:lnTo>
                        <a:pt x="0" y="393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393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šḻíḓê">
                  <a:extLst>
                    <a:ext uri="{FF2B5EF4-FFF2-40B4-BE49-F238E27FC236}">
                      <a16:creationId xmlns:a16="http://schemas.microsoft.com/office/drawing/2014/main" id="{6C3CB5A6-54CF-48EB-AFFA-4BEC25B4BD42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ïṡļíďê">
                  <a:extLst>
                    <a:ext uri="{FF2B5EF4-FFF2-40B4-BE49-F238E27FC236}">
                      <a16:creationId xmlns:a16="http://schemas.microsoft.com/office/drawing/2014/main" id="{23C15564-0391-4A14-8FE1-A4DD8076B9A2}"/>
                    </a:ext>
                  </a:extLst>
                </p:cNvPr>
                <p:cNvSpPr/>
                <p:nvPr/>
              </p:nvSpPr>
              <p:spPr bwMode="auto">
                <a:xfrm>
                  <a:off x="2174875" y="1631950"/>
                  <a:ext cx="3403600" cy="2617788"/>
                </a:xfrm>
                <a:custGeom>
                  <a:avLst/>
                  <a:gdLst>
                    <a:gd name="T0" fmla="*/ 8449 w 9455"/>
                    <a:gd name="T1" fmla="*/ 240 h 7273"/>
                    <a:gd name="T2" fmla="*/ 6048 w 9455"/>
                    <a:gd name="T3" fmla="*/ 0 h 7273"/>
                    <a:gd name="T4" fmla="*/ 4301 w 9455"/>
                    <a:gd name="T5" fmla="*/ 240 h 7273"/>
                    <a:gd name="T6" fmla="*/ 1877 w 9455"/>
                    <a:gd name="T7" fmla="*/ 0 h 7273"/>
                    <a:gd name="T8" fmla="*/ 130 w 9455"/>
                    <a:gd name="T9" fmla="*/ 240 h 7273"/>
                    <a:gd name="T10" fmla="*/ 0 w 9455"/>
                    <a:gd name="T11" fmla="*/ 1987 h 7273"/>
                    <a:gd name="T12" fmla="*/ 130 w 9455"/>
                    <a:gd name="T13" fmla="*/ 4433 h 7273"/>
                    <a:gd name="T14" fmla="*/ 0 w 9455"/>
                    <a:gd name="T15" fmla="*/ 6179 h 7273"/>
                    <a:gd name="T16" fmla="*/ 960 w 9455"/>
                    <a:gd name="T17" fmla="*/ 7272 h 7273"/>
                    <a:gd name="T18" fmla="*/ 2707 w 9455"/>
                    <a:gd name="T19" fmla="*/ 7010 h 7273"/>
                    <a:gd name="T20" fmla="*/ 5130 w 9455"/>
                    <a:gd name="T21" fmla="*/ 7272 h 7273"/>
                    <a:gd name="T22" fmla="*/ 6877 w 9455"/>
                    <a:gd name="T23" fmla="*/ 7010 h 7273"/>
                    <a:gd name="T24" fmla="*/ 9279 w 9455"/>
                    <a:gd name="T25" fmla="*/ 7272 h 7273"/>
                    <a:gd name="T26" fmla="*/ 9345 w 9455"/>
                    <a:gd name="T27" fmla="*/ 5328 h 7273"/>
                    <a:gd name="T28" fmla="*/ 9454 w 9455"/>
                    <a:gd name="T29" fmla="*/ 3581 h 7273"/>
                    <a:gd name="T30" fmla="*/ 9345 w 9455"/>
                    <a:gd name="T31" fmla="*/ 1158 h 7273"/>
                    <a:gd name="T32" fmla="*/ 8449 w 9455"/>
                    <a:gd name="T33" fmla="*/ 328 h 7273"/>
                    <a:gd name="T34" fmla="*/ 5196 w 9455"/>
                    <a:gd name="T35" fmla="*/ 2839 h 7273"/>
                    <a:gd name="T36" fmla="*/ 3449 w 9455"/>
                    <a:gd name="T37" fmla="*/ 3581 h 7273"/>
                    <a:gd name="T38" fmla="*/ 3536 w 9455"/>
                    <a:gd name="T39" fmla="*/ 3668 h 7273"/>
                    <a:gd name="T40" fmla="*/ 5196 w 9455"/>
                    <a:gd name="T41" fmla="*/ 3668 h 7273"/>
                    <a:gd name="T42" fmla="*/ 6048 w 9455"/>
                    <a:gd name="T43" fmla="*/ 3581 h 7273"/>
                    <a:gd name="T44" fmla="*/ 5960 w 9455"/>
                    <a:gd name="T45" fmla="*/ 2752 h 7273"/>
                    <a:gd name="T46" fmla="*/ 4301 w 9455"/>
                    <a:gd name="T47" fmla="*/ 2752 h 7273"/>
                    <a:gd name="T48" fmla="*/ 2620 w 9455"/>
                    <a:gd name="T49" fmla="*/ 2752 h 7273"/>
                    <a:gd name="T50" fmla="*/ 2620 w 9455"/>
                    <a:gd name="T51" fmla="*/ 3668 h 7273"/>
                    <a:gd name="T52" fmla="*/ 2707 w 9455"/>
                    <a:gd name="T53" fmla="*/ 4498 h 7273"/>
                    <a:gd name="T54" fmla="*/ 4366 w 9455"/>
                    <a:gd name="T55" fmla="*/ 4498 h 7273"/>
                    <a:gd name="T56" fmla="*/ 6048 w 9455"/>
                    <a:gd name="T57" fmla="*/ 4498 h 7273"/>
                    <a:gd name="T58" fmla="*/ 6877 w 9455"/>
                    <a:gd name="T59" fmla="*/ 4433 h 7273"/>
                    <a:gd name="T60" fmla="*/ 6877 w 9455"/>
                    <a:gd name="T61" fmla="*/ 2752 h 7273"/>
                    <a:gd name="T62" fmla="*/ 6790 w 9455"/>
                    <a:gd name="T63" fmla="*/ 1921 h 7273"/>
                    <a:gd name="T64" fmla="*/ 5130 w 9455"/>
                    <a:gd name="T65" fmla="*/ 1921 h 7273"/>
                    <a:gd name="T66" fmla="*/ 3449 w 9455"/>
                    <a:gd name="T67" fmla="*/ 1921 h 7273"/>
                    <a:gd name="T68" fmla="*/ 1790 w 9455"/>
                    <a:gd name="T69" fmla="*/ 1921 h 7273"/>
                    <a:gd name="T70" fmla="*/ 1790 w 9455"/>
                    <a:gd name="T71" fmla="*/ 2839 h 7273"/>
                    <a:gd name="T72" fmla="*/ 1790 w 9455"/>
                    <a:gd name="T73" fmla="*/ 4498 h 7273"/>
                    <a:gd name="T74" fmla="*/ 1877 w 9455"/>
                    <a:gd name="T75" fmla="*/ 5328 h 7273"/>
                    <a:gd name="T76" fmla="*/ 3536 w 9455"/>
                    <a:gd name="T77" fmla="*/ 5328 h 7273"/>
                    <a:gd name="T78" fmla="*/ 5196 w 9455"/>
                    <a:gd name="T79" fmla="*/ 5328 h 7273"/>
                    <a:gd name="T80" fmla="*/ 6877 w 9455"/>
                    <a:gd name="T81" fmla="*/ 5328 h 7273"/>
                    <a:gd name="T82" fmla="*/ 7685 w 9455"/>
                    <a:gd name="T83" fmla="*/ 5263 h 7273"/>
                    <a:gd name="T84" fmla="*/ 7685 w 9455"/>
                    <a:gd name="T85" fmla="*/ 3581 h 7273"/>
                    <a:gd name="T86" fmla="*/ 7685 w 9455"/>
                    <a:gd name="T87" fmla="*/ 1921 h 7273"/>
                    <a:gd name="T88" fmla="*/ 6790 w 9455"/>
                    <a:gd name="T89" fmla="*/ 328 h 7273"/>
                    <a:gd name="T90" fmla="*/ 5130 w 9455"/>
                    <a:gd name="T91" fmla="*/ 328 h 7273"/>
                    <a:gd name="T92" fmla="*/ 3449 w 9455"/>
                    <a:gd name="T93" fmla="*/ 328 h 7273"/>
                    <a:gd name="T94" fmla="*/ 1790 w 9455"/>
                    <a:gd name="T95" fmla="*/ 328 h 7273"/>
                    <a:gd name="T96" fmla="*/ 196 w 9455"/>
                    <a:gd name="T97" fmla="*/ 1158 h 7273"/>
                    <a:gd name="T98" fmla="*/ 196 w 9455"/>
                    <a:gd name="T99" fmla="*/ 2839 h 7273"/>
                    <a:gd name="T100" fmla="*/ 196 w 9455"/>
                    <a:gd name="T101" fmla="*/ 4498 h 7273"/>
                    <a:gd name="T102" fmla="*/ 196 w 9455"/>
                    <a:gd name="T103" fmla="*/ 6922 h 7273"/>
                    <a:gd name="T104" fmla="*/ 1877 w 9455"/>
                    <a:gd name="T105" fmla="*/ 6922 h 7273"/>
                    <a:gd name="T106" fmla="*/ 3536 w 9455"/>
                    <a:gd name="T107" fmla="*/ 6922 h 7273"/>
                    <a:gd name="T108" fmla="*/ 5196 w 9455"/>
                    <a:gd name="T109" fmla="*/ 6922 h 7273"/>
                    <a:gd name="T110" fmla="*/ 6877 w 9455"/>
                    <a:gd name="T111" fmla="*/ 6922 h 7273"/>
                    <a:gd name="T112" fmla="*/ 9279 w 9455"/>
                    <a:gd name="T113" fmla="*/ 6922 h 7273"/>
                    <a:gd name="T114" fmla="*/ 9279 w 9455"/>
                    <a:gd name="T115" fmla="*/ 5263 h 7273"/>
                    <a:gd name="T116" fmla="*/ 9279 w 9455"/>
                    <a:gd name="T117" fmla="*/ 3581 h 7273"/>
                    <a:gd name="T118" fmla="*/ 9279 w 9455"/>
                    <a:gd name="T119" fmla="*/ 1921 h 7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455" h="7273">
                      <a:moveTo>
                        <a:pt x="9454" y="328"/>
                      </a:moveTo>
                      <a:lnTo>
                        <a:pt x="9454" y="240"/>
                      </a:lnTo>
                      <a:lnTo>
                        <a:pt x="9345" y="240"/>
                      </a:lnTo>
                      <a:lnTo>
                        <a:pt x="9345" y="0"/>
                      </a:lnTo>
                      <a:lnTo>
                        <a:pt x="9279" y="0"/>
                      </a:lnTo>
                      <a:lnTo>
                        <a:pt x="9279" y="240"/>
                      </a:lnTo>
                      <a:lnTo>
                        <a:pt x="8515" y="240"/>
                      </a:lnTo>
                      <a:lnTo>
                        <a:pt x="8515" y="0"/>
                      </a:lnTo>
                      <a:lnTo>
                        <a:pt x="8449" y="0"/>
                      </a:lnTo>
                      <a:lnTo>
                        <a:pt x="8449" y="240"/>
                      </a:lnTo>
                      <a:lnTo>
                        <a:pt x="7685" y="240"/>
                      </a:lnTo>
                      <a:lnTo>
                        <a:pt x="7685" y="0"/>
                      </a:lnTo>
                      <a:lnTo>
                        <a:pt x="7598" y="0"/>
                      </a:lnTo>
                      <a:lnTo>
                        <a:pt x="7598" y="240"/>
                      </a:lnTo>
                      <a:lnTo>
                        <a:pt x="6877" y="240"/>
                      </a:lnTo>
                      <a:lnTo>
                        <a:pt x="6877" y="0"/>
                      </a:lnTo>
                      <a:lnTo>
                        <a:pt x="6790" y="0"/>
                      </a:lnTo>
                      <a:lnTo>
                        <a:pt x="6790" y="240"/>
                      </a:lnTo>
                      <a:lnTo>
                        <a:pt x="6048" y="240"/>
                      </a:lnTo>
                      <a:lnTo>
                        <a:pt x="6048" y="0"/>
                      </a:lnTo>
                      <a:lnTo>
                        <a:pt x="5960" y="0"/>
                      </a:lnTo>
                      <a:lnTo>
                        <a:pt x="5960" y="240"/>
                      </a:lnTo>
                      <a:lnTo>
                        <a:pt x="5196" y="240"/>
                      </a:lnTo>
                      <a:lnTo>
                        <a:pt x="5196" y="0"/>
                      </a:lnTo>
                      <a:lnTo>
                        <a:pt x="5130" y="0"/>
                      </a:lnTo>
                      <a:lnTo>
                        <a:pt x="5130" y="240"/>
                      </a:lnTo>
                      <a:lnTo>
                        <a:pt x="4366" y="240"/>
                      </a:lnTo>
                      <a:lnTo>
                        <a:pt x="4366" y="0"/>
                      </a:lnTo>
                      <a:lnTo>
                        <a:pt x="4301" y="0"/>
                      </a:lnTo>
                      <a:lnTo>
                        <a:pt x="4301" y="240"/>
                      </a:lnTo>
                      <a:lnTo>
                        <a:pt x="3536" y="240"/>
                      </a:lnTo>
                      <a:lnTo>
                        <a:pt x="3536" y="0"/>
                      </a:lnTo>
                      <a:lnTo>
                        <a:pt x="3449" y="0"/>
                      </a:lnTo>
                      <a:lnTo>
                        <a:pt x="3449" y="240"/>
                      </a:lnTo>
                      <a:lnTo>
                        <a:pt x="2707" y="240"/>
                      </a:lnTo>
                      <a:lnTo>
                        <a:pt x="2707" y="0"/>
                      </a:lnTo>
                      <a:lnTo>
                        <a:pt x="2620" y="0"/>
                      </a:lnTo>
                      <a:lnTo>
                        <a:pt x="2620" y="240"/>
                      </a:lnTo>
                      <a:lnTo>
                        <a:pt x="1877" y="240"/>
                      </a:lnTo>
                      <a:lnTo>
                        <a:pt x="1877" y="0"/>
                      </a:lnTo>
                      <a:lnTo>
                        <a:pt x="1790" y="0"/>
                      </a:lnTo>
                      <a:lnTo>
                        <a:pt x="1790" y="240"/>
                      </a:lnTo>
                      <a:lnTo>
                        <a:pt x="1025" y="240"/>
                      </a:lnTo>
                      <a:lnTo>
                        <a:pt x="1025" y="0"/>
                      </a:lnTo>
                      <a:lnTo>
                        <a:pt x="960" y="0"/>
                      </a:lnTo>
                      <a:lnTo>
                        <a:pt x="960" y="240"/>
                      </a:lnTo>
                      <a:lnTo>
                        <a:pt x="196" y="240"/>
                      </a:lnTo>
                      <a:lnTo>
                        <a:pt x="196" y="0"/>
                      </a:lnTo>
                      <a:lnTo>
                        <a:pt x="130" y="0"/>
                      </a:lnTo>
                      <a:lnTo>
                        <a:pt x="130" y="240"/>
                      </a:lnTo>
                      <a:lnTo>
                        <a:pt x="0" y="240"/>
                      </a:lnTo>
                      <a:lnTo>
                        <a:pt x="0" y="328"/>
                      </a:lnTo>
                      <a:lnTo>
                        <a:pt x="130" y="328"/>
                      </a:lnTo>
                      <a:lnTo>
                        <a:pt x="130" y="1092"/>
                      </a:lnTo>
                      <a:lnTo>
                        <a:pt x="0" y="1092"/>
                      </a:lnTo>
                      <a:lnTo>
                        <a:pt x="0" y="1158"/>
                      </a:lnTo>
                      <a:lnTo>
                        <a:pt x="130" y="1158"/>
                      </a:lnTo>
                      <a:lnTo>
                        <a:pt x="130" y="1921"/>
                      </a:lnTo>
                      <a:lnTo>
                        <a:pt x="0" y="1921"/>
                      </a:lnTo>
                      <a:lnTo>
                        <a:pt x="0" y="1987"/>
                      </a:lnTo>
                      <a:lnTo>
                        <a:pt x="130" y="1987"/>
                      </a:lnTo>
                      <a:lnTo>
                        <a:pt x="130" y="2752"/>
                      </a:lnTo>
                      <a:lnTo>
                        <a:pt x="0" y="2752"/>
                      </a:lnTo>
                      <a:lnTo>
                        <a:pt x="0" y="2839"/>
                      </a:lnTo>
                      <a:lnTo>
                        <a:pt x="130" y="2839"/>
                      </a:lnTo>
                      <a:lnTo>
                        <a:pt x="130" y="3581"/>
                      </a:lnTo>
                      <a:lnTo>
                        <a:pt x="0" y="3581"/>
                      </a:lnTo>
                      <a:lnTo>
                        <a:pt x="0" y="3668"/>
                      </a:lnTo>
                      <a:lnTo>
                        <a:pt x="130" y="3668"/>
                      </a:lnTo>
                      <a:lnTo>
                        <a:pt x="130" y="4433"/>
                      </a:lnTo>
                      <a:lnTo>
                        <a:pt x="0" y="4433"/>
                      </a:lnTo>
                      <a:lnTo>
                        <a:pt x="0" y="4498"/>
                      </a:lnTo>
                      <a:lnTo>
                        <a:pt x="130" y="4498"/>
                      </a:lnTo>
                      <a:lnTo>
                        <a:pt x="130" y="5263"/>
                      </a:lnTo>
                      <a:lnTo>
                        <a:pt x="0" y="5263"/>
                      </a:lnTo>
                      <a:lnTo>
                        <a:pt x="0" y="5328"/>
                      </a:lnTo>
                      <a:lnTo>
                        <a:pt x="130" y="5328"/>
                      </a:lnTo>
                      <a:lnTo>
                        <a:pt x="130" y="6092"/>
                      </a:lnTo>
                      <a:lnTo>
                        <a:pt x="0" y="6092"/>
                      </a:lnTo>
                      <a:lnTo>
                        <a:pt x="0" y="6179"/>
                      </a:lnTo>
                      <a:lnTo>
                        <a:pt x="130" y="6179"/>
                      </a:lnTo>
                      <a:lnTo>
                        <a:pt x="130" y="6922"/>
                      </a:lnTo>
                      <a:lnTo>
                        <a:pt x="0" y="6922"/>
                      </a:lnTo>
                      <a:lnTo>
                        <a:pt x="0" y="7010"/>
                      </a:lnTo>
                      <a:lnTo>
                        <a:pt x="130" y="7010"/>
                      </a:lnTo>
                      <a:lnTo>
                        <a:pt x="130" y="7272"/>
                      </a:lnTo>
                      <a:lnTo>
                        <a:pt x="196" y="7272"/>
                      </a:lnTo>
                      <a:lnTo>
                        <a:pt x="196" y="7010"/>
                      </a:lnTo>
                      <a:lnTo>
                        <a:pt x="960" y="7010"/>
                      </a:lnTo>
                      <a:lnTo>
                        <a:pt x="960" y="7272"/>
                      </a:lnTo>
                      <a:lnTo>
                        <a:pt x="1025" y="7272"/>
                      </a:lnTo>
                      <a:lnTo>
                        <a:pt x="1025" y="7010"/>
                      </a:lnTo>
                      <a:lnTo>
                        <a:pt x="1790" y="7010"/>
                      </a:lnTo>
                      <a:lnTo>
                        <a:pt x="1790" y="7272"/>
                      </a:lnTo>
                      <a:lnTo>
                        <a:pt x="1877" y="7272"/>
                      </a:lnTo>
                      <a:lnTo>
                        <a:pt x="1877" y="7010"/>
                      </a:lnTo>
                      <a:lnTo>
                        <a:pt x="2620" y="7010"/>
                      </a:lnTo>
                      <a:lnTo>
                        <a:pt x="2620" y="7272"/>
                      </a:lnTo>
                      <a:lnTo>
                        <a:pt x="2707" y="7272"/>
                      </a:lnTo>
                      <a:lnTo>
                        <a:pt x="2707" y="7010"/>
                      </a:lnTo>
                      <a:lnTo>
                        <a:pt x="3449" y="7010"/>
                      </a:lnTo>
                      <a:lnTo>
                        <a:pt x="3449" y="7272"/>
                      </a:lnTo>
                      <a:lnTo>
                        <a:pt x="3536" y="7272"/>
                      </a:lnTo>
                      <a:lnTo>
                        <a:pt x="3536" y="7010"/>
                      </a:lnTo>
                      <a:lnTo>
                        <a:pt x="4301" y="7010"/>
                      </a:lnTo>
                      <a:lnTo>
                        <a:pt x="4301" y="7272"/>
                      </a:lnTo>
                      <a:lnTo>
                        <a:pt x="4366" y="7272"/>
                      </a:lnTo>
                      <a:lnTo>
                        <a:pt x="4366" y="7010"/>
                      </a:lnTo>
                      <a:lnTo>
                        <a:pt x="5130" y="7010"/>
                      </a:lnTo>
                      <a:lnTo>
                        <a:pt x="5130" y="7272"/>
                      </a:lnTo>
                      <a:lnTo>
                        <a:pt x="5196" y="7272"/>
                      </a:lnTo>
                      <a:lnTo>
                        <a:pt x="5196" y="7010"/>
                      </a:lnTo>
                      <a:lnTo>
                        <a:pt x="5960" y="7010"/>
                      </a:lnTo>
                      <a:lnTo>
                        <a:pt x="5960" y="7272"/>
                      </a:lnTo>
                      <a:lnTo>
                        <a:pt x="6048" y="7272"/>
                      </a:lnTo>
                      <a:lnTo>
                        <a:pt x="6048" y="7010"/>
                      </a:lnTo>
                      <a:lnTo>
                        <a:pt x="6790" y="7010"/>
                      </a:lnTo>
                      <a:lnTo>
                        <a:pt x="6790" y="7272"/>
                      </a:lnTo>
                      <a:lnTo>
                        <a:pt x="6877" y="7272"/>
                      </a:lnTo>
                      <a:lnTo>
                        <a:pt x="6877" y="7010"/>
                      </a:lnTo>
                      <a:lnTo>
                        <a:pt x="7598" y="7010"/>
                      </a:lnTo>
                      <a:lnTo>
                        <a:pt x="7598" y="7272"/>
                      </a:lnTo>
                      <a:lnTo>
                        <a:pt x="7685" y="7272"/>
                      </a:lnTo>
                      <a:lnTo>
                        <a:pt x="7685" y="7010"/>
                      </a:lnTo>
                      <a:lnTo>
                        <a:pt x="8449" y="7010"/>
                      </a:lnTo>
                      <a:lnTo>
                        <a:pt x="8449" y="7272"/>
                      </a:lnTo>
                      <a:lnTo>
                        <a:pt x="8515" y="7272"/>
                      </a:lnTo>
                      <a:lnTo>
                        <a:pt x="8515" y="7010"/>
                      </a:lnTo>
                      <a:lnTo>
                        <a:pt x="9279" y="7010"/>
                      </a:lnTo>
                      <a:lnTo>
                        <a:pt x="9279" y="7272"/>
                      </a:lnTo>
                      <a:lnTo>
                        <a:pt x="9345" y="7272"/>
                      </a:lnTo>
                      <a:lnTo>
                        <a:pt x="9345" y="7010"/>
                      </a:lnTo>
                      <a:lnTo>
                        <a:pt x="9454" y="7010"/>
                      </a:lnTo>
                      <a:lnTo>
                        <a:pt x="9454" y="6922"/>
                      </a:lnTo>
                      <a:lnTo>
                        <a:pt x="9345" y="6922"/>
                      </a:lnTo>
                      <a:lnTo>
                        <a:pt x="9345" y="6179"/>
                      </a:lnTo>
                      <a:lnTo>
                        <a:pt x="9454" y="6179"/>
                      </a:lnTo>
                      <a:lnTo>
                        <a:pt x="9454" y="6092"/>
                      </a:lnTo>
                      <a:lnTo>
                        <a:pt x="9345" y="6092"/>
                      </a:lnTo>
                      <a:lnTo>
                        <a:pt x="9345" y="5328"/>
                      </a:lnTo>
                      <a:lnTo>
                        <a:pt x="9454" y="5328"/>
                      </a:lnTo>
                      <a:lnTo>
                        <a:pt x="9454" y="5263"/>
                      </a:lnTo>
                      <a:lnTo>
                        <a:pt x="9345" y="5263"/>
                      </a:lnTo>
                      <a:lnTo>
                        <a:pt x="9345" y="4498"/>
                      </a:lnTo>
                      <a:lnTo>
                        <a:pt x="9454" y="4498"/>
                      </a:lnTo>
                      <a:lnTo>
                        <a:pt x="9454" y="4433"/>
                      </a:lnTo>
                      <a:lnTo>
                        <a:pt x="9345" y="4433"/>
                      </a:lnTo>
                      <a:lnTo>
                        <a:pt x="9345" y="3668"/>
                      </a:lnTo>
                      <a:lnTo>
                        <a:pt x="9454" y="3668"/>
                      </a:lnTo>
                      <a:lnTo>
                        <a:pt x="9454" y="3581"/>
                      </a:lnTo>
                      <a:lnTo>
                        <a:pt x="9345" y="3581"/>
                      </a:lnTo>
                      <a:lnTo>
                        <a:pt x="9345" y="2839"/>
                      </a:lnTo>
                      <a:lnTo>
                        <a:pt x="9454" y="2839"/>
                      </a:lnTo>
                      <a:lnTo>
                        <a:pt x="9454" y="2752"/>
                      </a:lnTo>
                      <a:lnTo>
                        <a:pt x="9345" y="2752"/>
                      </a:lnTo>
                      <a:lnTo>
                        <a:pt x="9345" y="1987"/>
                      </a:lnTo>
                      <a:lnTo>
                        <a:pt x="9454" y="1987"/>
                      </a:lnTo>
                      <a:lnTo>
                        <a:pt x="9454" y="1921"/>
                      </a:lnTo>
                      <a:lnTo>
                        <a:pt x="9345" y="1921"/>
                      </a:lnTo>
                      <a:lnTo>
                        <a:pt x="9345" y="1158"/>
                      </a:lnTo>
                      <a:lnTo>
                        <a:pt x="9454" y="1158"/>
                      </a:lnTo>
                      <a:lnTo>
                        <a:pt x="9454" y="1092"/>
                      </a:lnTo>
                      <a:lnTo>
                        <a:pt x="9345" y="1092"/>
                      </a:lnTo>
                      <a:lnTo>
                        <a:pt x="9345" y="328"/>
                      </a:lnTo>
                      <a:lnTo>
                        <a:pt x="9454" y="328"/>
                      </a:lnTo>
                      <a:close/>
                      <a:moveTo>
                        <a:pt x="8449" y="328"/>
                      </a:moveTo>
                      <a:lnTo>
                        <a:pt x="8449" y="1092"/>
                      </a:lnTo>
                      <a:lnTo>
                        <a:pt x="7685" y="1092"/>
                      </a:lnTo>
                      <a:lnTo>
                        <a:pt x="7685" y="328"/>
                      </a:lnTo>
                      <a:lnTo>
                        <a:pt x="8449" y="328"/>
                      </a:lnTo>
                      <a:close/>
                      <a:moveTo>
                        <a:pt x="5130" y="3581"/>
                      </a:moveTo>
                      <a:lnTo>
                        <a:pt x="4366" y="3581"/>
                      </a:lnTo>
                      <a:lnTo>
                        <a:pt x="4366" y="2839"/>
                      </a:lnTo>
                      <a:lnTo>
                        <a:pt x="5130" y="2839"/>
                      </a:lnTo>
                      <a:lnTo>
                        <a:pt x="5130" y="3581"/>
                      </a:lnTo>
                      <a:close/>
                      <a:moveTo>
                        <a:pt x="5196" y="2839"/>
                      </a:moveTo>
                      <a:lnTo>
                        <a:pt x="5960" y="2839"/>
                      </a:lnTo>
                      <a:lnTo>
                        <a:pt x="5960" y="3581"/>
                      </a:lnTo>
                      <a:lnTo>
                        <a:pt x="5196" y="3581"/>
                      </a:lnTo>
                      <a:lnTo>
                        <a:pt x="5196" y="2839"/>
                      </a:lnTo>
                      <a:close/>
                      <a:moveTo>
                        <a:pt x="4301" y="3581"/>
                      </a:moveTo>
                      <a:lnTo>
                        <a:pt x="3536" y="3581"/>
                      </a:lnTo>
                      <a:lnTo>
                        <a:pt x="3536" y="2839"/>
                      </a:lnTo>
                      <a:lnTo>
                        <a:pt x="4301" y="2839"/>
                      </a:lnTo>
                      <a:lnTo>
                        <a:pt x="4301" y="3581"/>
                      </a:lnTo>
                      <a:close/>
                      <a:moveTo>
                        <a:pt x="3449" y="3581"/>
                      </a:moveTo>
                      <a:lnTo>
                        <a:pt x="2707" y="3581"/>
                      </a:lnTo>
                      <a:lnTo>
                        <a:pt x="2707" y="2839"/>
                      </a:lnTo>
                      <a:lnTo>
                        <a:pt x="3449" y="2839"/>
                      </a:lnTo>
                      <a:lnTo>
                        <a:pt x="3449" y="3581"/>
                      </a:lnTo>
                      <a:close/>
                      <a:moveTo>
                        <a:pt x="3449" y="3668"/>
                      </a:moveTo>
                      <a:lnTo>
                        <a:pt x="3449" y="4433"/>
                      </a:lnTo>
                      <a:lnTo>
                        <a:pt x="2707" y="4433"/>
                      </a:lnTo>
                      <a:lnTo>
                        <a:pt x="2707" y="3668"/>
                      </a:lnTo>
                      <a:lnTo>
                        <a:pt x="3449" y="3668"/>
                      </a:lnTo>
                      <a:close/>
                      <a:moveTo>
                        <a:pt x="3536" y="3668"/>
                      </a:moveTo>
                      <a:lnTo>
                        <a:pt x="4301" y="3668"/>
                      </a:lnTo>
                      <a:lnTo>
                        <a:pt x="4301" y="4433"/>
                      </a:lnTo>
                      <a:lnTo>
                        <a:pt x="3536" y="4433"/>
                      </a:lnTo>
                      <a:lnTo>
                        <a:pt x="3536" y="3668"/>
                      </a:lnTo>
                      <a:close/>
                      <a:moveTo>
                        <a:pt x="4366" y="3668"/>
                      </a:moveTo>
                      <a:lnTo>
                        <a:pt x="5130" y="3668"/>
                      </a:lnTo>
                      <a:lnTo>
                        <a:pt x="5130" y="4433"/>
                      </a:lnTo>
                      <a:lnTo>
                        <a:pt x="4366" y="4433"/>
                      </a:lnTo>
                      <a:lnTo>
                        <a:pt x="4366" y="3668"/>
                      </a:lnTo>
                      <a:close/>
                      <a:moveTo>
                        <a:pt x="5196" y="3668"/>
                      </a:moveTo>
                      <a:lnTo>
                        <a:pt x="5960" y="3668"/>
                      </a:lnTo>
                      <a:lnTo>
                        <a:pt x="5960" y="4433"/>
                      </a:lnTo>
                      <a:lnTo>
                        <a:pt x="5196" y="4433"/>
                      </a:lnTo>
                      <a:lnTo>
                        <a:pt x="5196" y="3668"/>
                      </a:lnTo>
                      <a:close/>
                      <a:moveTo>
                        <a:pt x="6048" y="3668"/>
                      </a:moveTo>
                      <a:lnTo>
                        <a:pt x="6790" y="3668"/>
                      </a:lnTo>
                      <a:lnTo>
                        <a:pt x="6790" y="4433"/>
                      </a:lnTo>
                      <a:lnTo>
                        <a:pt x="6048" y="4433"/>
                      </a:lnTo>
                      <a:lnTo>
                        <a:pt x="6048" y="3668"/>
                      </a:lnTo>
                      <a:close/>
                      <a:moveTo>
                        <a:pt x="6048" y="3581"/>
                      </a:moveTo>
                      <a:lnTo>
                        <a:pt x="6048" y="2839"/>
                      </a:lnTo>
                      <a:lnTo>
                        <a:pt x="6790" y="2839"/>
                      </a:lnTo>
                      <a:lnTo>
                        <a:pt x="6790" y="3581"/>
                      </a:lnTo>
                      <a:lnTo>
                        <a:pt x="6048" y="3581"/>
                      </a:lnTo>
                      <a:close/>
                      <a:moveTo>
                        <a:pt x="6048" y="2752"/>
                      </a:moveTo>
                      <a:lnTo>
                        <a:pt x="6048" y="1987"/>
                      </a:lnTo>
                      <a:lnTo>
                        <a:pt x="6790" y="1987"/>
                      </a:lnTo>
                      <a:lnTo>
                        <a:pt x="6790" y="2752"/>
                      </a:lnTo>
                      <a:lnTo>
                        <a:pt x="6048" y="2752"/>
                      </a:lnTo>
                      <a:close/>
                      <a:moveTo>
                        <a:pt x="5960" y="2752"/>
                      </a:moveTo>
                      <a:lnTo>
                        <a:pt x="5196" y="2752"/>
                      </a:lnTo>
                      <a:lnTo>
                        <a:pt x="5196" y="1987"/>
                      </a:lnTo>
                      <a:lnTo>
                        <a:pt x="5960" y="1987"/>
                      </a:lnTo>
                      <a:lnTo>
                        <a:pt x="5960" y="2752"/>
                      </a:lnTo>
                      <a:close/>
                      <a:moveTo>
                        <a:pt x="5130" y="2752"/>
                      </a:moveTo>
                      <a:lnTo>
                        <a:pt x="4366" y="2752"/>
                      </a:lnTo>
                      <a:lnTo>
                        <a:pt x="4366" y="1987"/>
                      </a:lnTo>
                      <a:lnTo>
                        <a:pt x="5130" y="1987"/>
                      </a:lnTo>
                      <a:lnTo>
                        <a:pt x="5130" y="2752"/>
                      </a:lnTo>
                      <a:close/>
                      <a:moveTo>
                        <a:pt x="4301" y="2752"/>
                      </a:moveTo>
                      <a:lnTo>
                        <a:pt x="3536" y="2752"/>
                      </a:lnTo>
                      <a:lnTo>
                        <a:pt x="3536" y="1987"/>
                      </a:lnTo>
                      <a:lnTo>
                        <a:pt x="4301" y="1987"/>
                      </a:lnTo>
                      <a:lnTo>
                        <a:pt x="4301" y="2752"/>
                      </a:lnTo>
                      <a:close/>
                      <a:moveTo>
                        <a:pt x="3449" y="2752"/>
                      </a:moveTo>
                      <a:lnTo>
                        <a:pt x="2707" y="2752"/>
                      </a:lnTo>
                      <a:lnTo>
                        <a:pt x="2707" y="1987"/>
                      </a:lnTo>
                      <a:lnTo>
                        <a:pt x="3449" y="1987"/>
                      </a:lnTo>
                      <a:lnTo>
                        <a:pt x="3449" y="2752"/>
                      </a:lnTo>
                      <a:close/>
                      <a:moveTo>
                        <a:pt x="2620" y="2752"/>
                      </a:moveTo>
                      <a:lnTo>
                        <a:pt x="1877" y="2752"/>
                      </a:lnTo>
                      <a:lnTo>
                        <a:pt x="1877" y="1987"/>
                      </a:lnTo>
                      <a:lnTo>
                        <a:pt x="2620" y="1987"/>
                      </a:lnTo>
                      <a:lnTo>
                        <a:pt x="2620" y="2752"/>
                      </a:lnTo>
                      <a:close/>
                      <a:moveTo>
                        <a:pt x="2620" y="2839"/>
                      </a:moveTo>
                      <a:lnTo>
                        <a:pt x="2620" y="3581"/>
                      </a:lnTo>
                      <a:lnTo>
                        <a:pt x="1877" y="3581"/>
                      </a:lnTo>
                      <a:lnTo>
                        <a:pt x="1877" y="2839"/>
                      </a:lnTo>
                      <a:lnTo>
                        <a:pt x="2620" y="2839"/>
                      </a:lnTo>
                      <a:close/>
                      <a:moveTo>
                        <a:pt x="2620" y="3668"/>
                      </a:moveTo>
                      <a:lnTo>
                        <a:pt x="2620" y="4433"/>
                      </a:lnTo>
                      <a:lnTo>
                        <a:pt x="1877" y="4433"/>
                      </a:lnTo>
                      <a:lnTo>
                        <a:pt x="1877" y="3668"/>
                      </a:lnTo>
                      <a:lnTo>
                        <a:pt x="2620" y="3668"/>
                      </a:lnTo>
                      <a:close/>
                      <a:moveTo>
                        <a:pt x="2620" y="4498"/>
                      </a:moveTo>
                      <a:lnTo>
                        <a:pt x="2620" y="5263"/>
                      </a:lnTo>
                      <a:lnTo>
                        <a:pt x="1877" y="5263"/>
                      </a:lnTo>
                      <a:lnTo>
                        <a:pt x="1877" y="4498"/>
                      </a:lnTo>
                      <a:lnTo>
                        <a:pt x="2620" y="4498"/>
                      </a:lnTo>
                      <a:close/>
                      <a:moveTo>
                        <a:pt x="2707" y="4498"/>
                      </a:moveTo>
                      <a:lnTo>
                        <a:pt x="3449" y="4498"/>
                      </a:lnTo>
                      <a:lnTo>
                        <a:pt x="3449" y="5263"/>
                      </a:lnTo>
                      <a:lnTo>
                        <a:pt x="2707" y="5263"/>
                      </a:lnTo>
                      <a:lnTo>
                        <a:pt x="2707" y="4498"/>
                      </a:lnTo>
                      <a:close/>
                      <a:moveTo>
                        <a:pt x="3536" y="4498"/>
                      </a:moveTo>
                      <a:lnTo>
                        <a:pt x="4301" y="4498"/>
                      </a:lnTo>
                      <a:lnTo>
                        <a:pt x="4301" y="5263"/>
                      </a:lnTo>
                      <a:lnTo>
                        <a:pt x="3536" y="5263"/>
                      </a:lnTo>
                      <a:lnTo>
                        <a:pt x="3536" y="4498"/>
                      </a:lnTo>
                      <a:close/>
                      <a:moveTo>
                        <a:pt x="4366" y="4498"/>
                      </a:moveTo>
                      <a:lnTo>
                        <a:pt x="5130" y="4498"/>
                      </a:lnTo>
                      <a:lnTo>
                        <a:pt x="5130" y="5263"/>
                      </a:lnTo>
                      <a:lnTo>
                        <a:pt x="4366" y="5263"/>
                      </a:lnTo>
                      <a:lnTo>
                        <a:pt x="4366" y="4498"/>
                      </a:lnTo>
                      <a:close/>
                      <a:moveTo>
                        <a:pt x="5196" y="4498"/>
                      </a:moveTo>
                      <a:lnTo>
                        <a:pt x="5960" y="4498"/>
                      </a:lnTo>
                      <a:lnTo>
                        <a:pt x="5960" y="5263"/>
                      </a:lnTo>
                      <a:lnTo>
                        <a:pt x="5196" y="5263"/>
                      </a:lnTo>
                      <a:lnTo>
                        <a:pt x="5196" y="4498"/>
                      </a:lnTo>
                      <a:close/>
                      <a:moveTo>
                        <a:pt x="6048" y="4498"/>
                      </a:moveTo>
                      <a:lnTo>
                        <a:pt x="6790" y="4498"/>
                      </a:lnTo>
                      <a:lnTo>
                        <a:pt x="6790" y="5263"/>
                      </a:lnTo>
                      <a:lnTo>
                        <a:pt x="6048" y="5263"/>
                      </a:lnTo>
                      <a:lnTo>
                        <a:pt x="6048" y="4498"/>
                      </a:lnTo>
                      <a:close/>
                      <a:moveTo>
                        <a:pt x="6877" y="4498"/>
                      </a:moveTo>
                      <a:lnTo>
                        <a:pt x="7598" y="4498"/>
                      </a:lnTo>
                      <a:lnTo>
                        <a:pt x="7598" y="5263"/>
                      </a:lnTo>
                      <a:lnTo>
                        <a:pt x="6877" y="5263"/>
                      </a:lnTo>
                      <a:lnTo>
                        <a:pt x="6877" y="4498"/>
                      </a:lnTo>
                      <a:close/>
                      <a:moveTo>
                        <a:pt x="6877" y="4433"/>
                      </a:moveTo>
                      <a:lnTo>
                        <a:pt x="6877" y="3668"/>
                      </a:lnTo>
                      <a:lnTo>
                        <a:pt x="7598" y="3668"/>
                      </a:lnTo>
                      <a:lnTo>
                        <a:pt x="7598" y="4433"/>
                      </a:lnTo>
                      <a:lnTo>
                        <a:pt x="6877" y="4433"/>
                      </a:lnTo>
                      <a:close/>
                      <a:moveTo>
                        <a:pt x="6877" y="3581"/>
                      </a:moveTo>
                      <a:lnTo>
                        <a:pt x="6877" y="2839"/>
                      </a:lnTo>
                      <a:lnTo>
                        <a:pt x="7598" y="2839"/>
                      </a:lnTo>
                      <a:lnTo>
                        <a:pt x="7598" y="3581"/>
                      </a:lnTo>
                      <a:lnTo>
                        <a:pt x="6877" y="3581"/>
                      </a:lnTo>
                      <a:close/>
                      <a:moveTo>
                        <a:pt x="6877" y="2752"/>
                      </a:moveTo>
                      <a:lnTo>
                        <a:pt x="6877" y="1987"/>
                      </a:lnTo>
                      <a:lnTo>
                        <a:pt x="7598" y="1987"/>
                      </a:lnTo>
                      <a:lnTo>
                        <a:pt x="7598" y="2752"/>
                      </a:lnTo>
                      <a:lnTo>
                        <a:pt x="6877" y="2752"/>
                      </a:lnTo>
                      <a:close/>
                      <a:moveTo>
                        <a:pt x="6877" y="1921"/>
                      </a:moveTo>
                      <a:lnTo>
                        <a:pt x="6877" y="1158"/>
                      </a:lnTo>
                      <a:lnTo>
                        <a:pt x="7598" y="1158"/>
                      </a:lnTo>
                      <a:lnTo>
                        <a:pt x="7598" y="1921"/>
                      </a:lnTo>
                      <a:lnTo>
                        <a:pt x="6877" y="1921"/>
                      </a:lnTo>
                      <a:close/>
                      <a:moveTo>
                        <a:pt x="6790" y="1921"/>
                      </a:moveTo>
                      <a:lnTo>
                        <a:pt x="6048" y="1921"/>
                      </a:lnTo>
                      <a:lnTo>
                        <a:pt x="6048" y="1158"/>
                      </a:lnTo>
                      <a:lnTo>
                        <a:pt x="6790" y="1158"/>
                      </a:lnTo>
                      <a:lnTo>
                        <a:pt x="6790" y="1921"/>
                      </a:lnTo>
                      <a:close/>
                      <a:moveTo>
                        <a:pt x="5960" y="1921"/>
                      </a:moveTo>
                      <a:lnTo>
                        <a:pt x="5196" y="1921"/>
                      </a:lnTo>
                      <a:lnTo>
                        <a:pt x="5196" y="1158"/>
                      </a:lnTo>
                      <a:lnTo>
                        <a:pt x="5960" y="1158"/>
                      </a:lnTo>
                      <a:lnTo>
                        <a:pt x="5960" y="1921"/>
                      </a:lnTo>
                      <a:close/>
                      <a:moveTo>
                        <a:pt x="5130" y="1921"/>
                      </a:moveTo>
                      <a:lnTo>
                        <a:pt x="4366" y="1921"/>
                      </a:lnTo>
                      <a:lnTo>
                        <a:pt x="4366" y="1158"/>
                      </a:lnTo>
                      <a:lnTo>
                        <a:pt x="5130" y="1158"/>
                      </a:lnTo>
                      <a:lnTo>
                        <a:pt x="5130" y="1921"/>
                      </a:lnTo>
                      <a:close/>
                      <a:moveTo>
                        <a:pt x="4301" y="1921"/>
                      </a:moveTo>
                      <a:lnTo>
                        <a:pt x="3536" y="1921"/>
                      </a:lnTo>
                      <a:lnTo>
                        <a:pt x="3536" y="1158"/>
                      </a:lnTo>
                      <a:lnTo>
                        <a:pt x="4301" y="1158"/>
                      </a:lnTo>
                      <a:lnTo>
                        <a:pt x="4301" y="1921"/>
                      </a:lnTo>
                      <a:close/>
                      <a:moveTo>
                        <a:pt x="3449" y="1921"/>
                      </a:moveTo>
                      <a:lnTo>
                        <a:pt x="2707" y="1921"/>
                      </a:lnTo>
                      <a:lnTo>
                        <a:pt x="2707" y="1158"/>
                      </a:lnTo>
                      <a:lnTo>
                        <a:pt x="3449" y="1158"/>
                      </a:lnTo>
                      <a:lnTo>
                        <a:pt x="3449" y="1921"/>
                      </a:lnTo>
                      <a:close/>
                      <a:moveTo>
                        <a:pt x="2620" y="1921"/>
                      </a:moveTo>
                      <a:lnTo>
                        <a:pt x="1877" y="1921"/>
                      </a:lnTo>
                      <a:lnTo>
                        <a:pt x="1877" y="1158"/>
                      </a:lnTo>
                      <a:lnTo>
                        <a:pt x="2620" y="1158"/>
                      </a:lnTo>
                      <a:lnTo>
                        <a:pt x="2620" y="1921"/>
                      </a:lnTo>
                      <a:close/>
                      <a:moveTo>
                        <a:pt x="1790" y="1921"/>
                      </a:moveTo>
                      <a:lnTo>
                        <a:pt x="1025" y="1921"/>
                      </a:lnTo>
                      <a:lnTo>
                        <a:pt x="1025" y="1158"/>
                      </a:lnTo>
                      <a:lnTo>
                        <a:pt x="1790" y="1158"/>
                      </a:lnTo>
                      <a:lnTo>
                        <a:pt x="1790" y="1921"/>
                      </a:lnTo>
                      <a:close/>
                      <a:moveTo>
                        <a:pt x="1790" y="1987"/>
                      </a:moveTo>
                      <a:lnTo>
                        <a:pt x="1790" y="2752"/>
                      </a:lnTo>
                      <a:lnTo>
                        <a:pt x="1025" y="2752"/>
                      </a:lnTo>
                      <a:lnTo>
                        <a:pt x="1025" y="1987"/>
                      </a:lnTo>
                      <a:lnTo>
                        <a:pt x="1790" y="1987"/>
                      </a:lnTo>
                      <a:close/>
                      <a:moveTo>
                        <a:pt x="1790" y="2839"/>
                      </a:moveTo>
                      <a:lnTo>
                        <a:pt x="1790" y="3581"/>
                      </a:lnTo>
                      <a:lnTo>
                        <a:pt x="1025" y="3581"/>
                      </a:lnTo>
                      <a:lnTo>
                        <a:pt x="1025" y="2839"/>
                      </a:lnTo>
                      <a:lnTo>
                        <a:pt x="1790" y="2839"/>
                      </a:lnTo>
                      <a:close/>
                      <a:moveTo>
                        <a:pt x="1790" y="3668"/>
                      </a:moveTo>
                      <a:lnTo>
                        <a:pt x="1790" y="4433"/>
                      </a:lnTo>
                      <a:lnTo>
                        <a:pt x="1025" y="4433"/>
                      </a:lnTo>
                      <a:lnTo>
                        <a:pt x="1025" y="3668"/>
                      </a:lnTo>
                      <a:lnTo>
                        <a:pt x="1790" y="3668"/>
                      </a:lnTo>
                      <a:close/>
                      <a:moveTo>
                        <a:pt x="1790" y="4498"/>
                      </a:moveTo>
                      <a:lnTo>
                        <a:pt x="1790" y="5263"/>
                      </a:lnTo>
                      <a:lnTo>
                        <a:pt x="1025" y="5263"/>
                      </a:lnTo>
                      <a:lnTo>
                        <a:pt x="1025" y="4498"/>
                      </a:lnTo>
                      <a:lnTo>
                        <a:pt x="1790" y="4498"/>
                      </a:lnTo>
                      <a:close/>
                      <a:moveTo>
                        <a:pt x="1790" y="5328"/>
                      </a:moveTo>
                      <a:lnTo>
                        <a:pt x="1790" y="6092"/>
                      </a:lnTo>
                      <a:lnTo>
                        <a:pt x="1025" y="6092"/>
                      </a:lnTo>
                      <a:lnTo>
                        <a:pt x="1025" y="5328"/>
                      </a:lnTo>
                      <a:lnTo>
                        <a:pt x="1790" y="5328"/>
                      </a:lnTo>
                      <a:close/>
                      <a:moveTo>
                        <a:pt x="1877" y="5328"/>
                      </a:moveTo>
                      <a:lnTo>
                        <a:pt x="2620" y="5328"/>
                      </a:lnTo>
                      <a:lnTo>
                        <a:pt x="2620" y="6092"/>
                      </a:lnTo>
                      <a:lnTo>
                        <a:pt x="1877" y="6092"/>
                      </a:lnTo>
                      <a:lnTo>
                        <a:pt x="1877" y="5328"/>
                      </a:lnTo>
                      <a:close/>
                      <a:moveTo>
                        <a:pt x="2707" y="5328"/>
                      </a:moveTo>
                      <a:lnTo>
                        <a:pt x="3449" y="5328"/>
                      </a:lnTo>
                      <a:lnTo>
                        <a:pt x="3449" y="6092"/>
                      </a:lnTo>
                      <a:lnTo>
                        <a:pt x="2707" y="6092"/>
                      </a:lnTo>
                      <a:lnTo>
                        <a:pt x="2707" y="5328"/>
                      </a:lnTo>
                      <a:close/>
                      <a:moveTo>
                        <a:pt x="3536" y="5328"/>
                      </a:moveTo>
                      <a:lnTo>
                        <a:pt x="4301" y="5328"/>
                      </a:lnTo>
                      <a:lnTo>
                        <a:pt x="4301" y="6092"/>
                      </a:lnTo>
                      <a:lnTo>
                        <a:pt x="3536" y="6092"/>
                      </a:lnTo>
                      <a:lnTo>
                        <a:pt x="3536" y="5328"/>
                      </a:lnTo>
                      <a:close/>
                      <a:moveTo>
                        <a:pt x="4366" y="5328"/>
                      </a:moveTo>
                      <a:lnTo>
                        <a:pt x="5130" y="5328"/>
                      </a:lnTo>
                      <a:lnTo>
                        <a:pt x="5130" y="6092"/>
                      </a:lnTo>
                      <a:lnTo>
                        <a:pt x="4366" y="6092"/>
                      </a:lnTo>
                      <a:lnTo>
                        <a:pt x="4366" y="5328"/>
                      </a:lnTo>
                      <a:close/>
                      <a:moveTo>
                        <a:pt x="5196" y="5328"/>
                      </a:moveTo>
                      <a:lnTo>
                        <a:pt x="5960" y="5328"/>
                      </a:lnTo>
                      <a:lnTo>
                        <a:pt x="5960" y="6092"/>
                      </a:lnTo>
                      <a:lnTo>
                        <a:pt x="5196" y="6092"/>
                      </a:lnTo>
                      <a:lnTo>
                        <a:pt x="5196" y="5328"/>
                      </a:lnTo>
                      <a:close/>
                      <a:moveTo>
                        <a:pt x="6048" y="5328"/>
                      </a:moveTo>
                      <a:lnTo>
                        <a:pt x="6790" y="5328"/>
                      </a:lnTo>
                      <a:lnTo>
                        <a:pt x="6790" y="6092"/>
                      </a:lnTo>
                      <a:lnTo>
                        <a:pt x="6048" y="6092"/>
                      </a:lnTo>
                      <a:lnTo>
                        <a:pt x="6048" y="5328"/>
                      </a:lnTo>
                      <a:close/>
                      <a:moveTo>
                        <a:pt x="6877" y="5328"/>
                      </a:moveTo>
                      <a:lnTo>
                        <a:pt x="7598" y="5328"/>
                      </a:lnTo>
                      <a:lnTo>
                        <a:pt x="7598" y="6092"/>
                      </a:lnTo>
                      <a:lnTo>
                        <a:pt x="6877" y="6092"/>
                      </a:lnTo>
                      <a:lnTo>
                        <a:pt x="6877" y="5328"/>
                      </a:lnTo>
                      <a:close/>
                      <a:moveTo>
                        <a:pt x="7685" y="5328"/>
                      </a:moveTo>
                      <a:lnTo>
                        <a:pt x="8449" y="5328"/>
                      </a:lnTo>
                      <a:lnTo>
                        <a:pt x="8449" y="6092"/>
                      </a:lnTo>
                      <a:lnTo>
                        <a:pt x="7685" y="6092"/>
                      </a:lnTo>
                      <a:lnTo>
                        <a:pt x="7685" y="5328"/>
                      </a:lnTo>
                      <a:close/>
                      <a:moveTo>
                        <a:pt x="7685" y="5263"/>
                      </a:moveTo>
                      <a:lnTo>
                        <a:pt x="7685" y="4498"/>
                      </a:lnTo>
                      <a:lnTo>
                        <a:pt x="8449" y="4498"/>
                      </a:lnTo>
                      <a:lnTo>
                        <a:pt x="8449" y="5263"/>
                      </a:lnTo>
                      <a:lnTo>
                        <a:pt x="7685" y="5263"/>
                      </a:lnTo>
                      <a:close/>
                      <a:moveTo>
                        <a:pt x="7685" y="4433"/>
                      </a:moveTo>
                      <a:lnTo>
                        <a:pt x="7685" y="3668"/>
                      </a:lnTo>
                      <a:lnTo>
                        <a:pt x="8449" y="3668"/>
                      </a:lnTo>
                      <a:lnTo>
                        <a:pt x="8449" y="4433"/>
                      </a:lnTo>
                      <a:lnTo>
                        <a:pt x="7685" y="4433"/>
                      </a:lnTo>
                      <a:close/>
                      <a:moveTo>
                        <a:pt x="7685" y="3581"/>
                      </a:moveTo>
                      <a:lnTo>
                        <a:pt x="7685" y="2839"/>
                      </a:lnTo>
                      <a:lnTo>
                        <a:pt x="8449" y="2839"/>
                      </a:lnTo>
                      <a:lnTo>
                        <a:pt x="8449" y="3581"/>
                      </a:lnTo>
                      <a:lnTo>
                        <a:pt x="7685" y="3581"/>
                      </a:lnTo>
                      <a:close/>
                      <a:moveTo>
                        <a:pt x="7685" y="2752"/>
                      </a:moveTo>
                      <a:lnTo>
                        <a:pt x="7685" y="1987"/>
                      </a:lnTo>
                      <a:lnTo>
                        <a:pt x="8449" y="1987"/>
                      </a:lnTo>
                      <a:lnTo>
                        <a:pt x="8449" y="2752"/>
                      </a:lnTo>
                      <a:lnTo>
                        <a:pt x="7685" y="2752"/>
                      </a:lnTo>
                      <a:close/>
                      <a:moveTo>
                        <a:pt x="7685" y="1921"/>
                      </a:moveTo>
                      <a:lnTo>
                        <a:pt x="7685" y="1158"/>
                      </a:lnTo>
                      <a:lnTo>
                        <a:pt x="8449" y="1158"/>
                      </a:lnTo>
                      <a:lnTo>
                        <a:pt x="8449" y="1921"/>
                      </a:lnTo>
                      <a:lnTo>
                        <a:pt x="7685" y="1921"/>
                      </a:lnTo>
                      <a:close/>
                      <a:moveTo>
                        <a:pt x="7598" y="328"/>
                      </a:moveTo>
                      <a:lnTo>
                        <a:pt x="7598" y="1092"/>
                      </a:lnTo>
                      <a:lnTo>
                        <a:pt x="6877" y="1092"/>
                      </a:lnTo>
                      <a:lnTo>
                        <a:pt x="6877" y="328"/>
                      </a:lnTo>
                      <a:lnTo>
                        <a:pt x="7598" y="328"/>
                      </a:lnTo>
                      <a:close/>
                      <a:moveTo>
                        <a:pt x="6790" y="328"/>
                      </a:moveTo>
                      <a:lnTo>
                        <a:pt x="6790" y="1092"/>
                      </a:lnTo>
                      <a:lnTo>
                        <a:pt x="6048" y="1092"/>
                      </a:lnTo>
                      <a:lnTo>
                        <a:pt x="6048" y="328"/>
                      </a:lnTo>
                      <a:lnTo>
                        <a:pt x="6790" y="328"/>
                      </a:lnTo>
                      <a:close/>
                      <a:moveTo>
                        <a:pt x="5960" y="328"/>
                      </a:moveTo>
                      <a:lnTo>
                        <a:pt x="5960" y="1092"/>
                      </a:lnTo>
                      <a:lnTo>
                        <a:pt x="5196" y="1092"/>
                      </a:lnTo>
                      <a:lnTo>
                        <a:pt x="5196" y="328"/>
                      </a:lnTo>
                      <a:lnTo>
                        <a:pt x="5960" y="328"/>
                      </a:lnTo>
                      <a:close/>
                      <a:moveTo>
                        <a:pt x="5130" y="328"/>
                      </a:moveTo>
                      <a:lnTo>
                        <a:pt x="5130" y="1092"/>
                      </a:lnTo>
                      <a:lnTo>
                        <a:pt x="4366" y="1092"/>
                      </a:lnTo>
                      <a:lnTo>
                        <a:pt x="4366" y="328"/>
                      </a:lnTo>
                      <a:lnTo>
                        <a:pt x="5130" y="328"/>
                      </a:lnTo>
                      <a:close/>
                      <a:moveTo>
                        <a:pt x="4301" y="328"/>
                      </a:moveTo>
                      <a:lnTo>
                        <a:pt x="4301" y="1092"/>
                      </a:lnTo>
                      <a:lnTo>
                        <a:pt x="3536" y="1092"/>
                      </a:lnTo>
                      <a:lnTo>
                        <a:pt x="3536" y="328"/>
                      </a:lnTo>
                      <a:lnTo>
                        <a:pt x="4301" y="328"/>
                      </a:lnTo>
                      <a:close/>
                      <a:moveTo>
                        <a:pt x="3449" y="328"/>
                      </a:moveTo>
                      <a:lnTo>
                        <a:pt x="3449" y="1092"/>
                      </a:lnTo>
                      <a:lnTo>
                        <a:pt x="2707" y="1092"/>
                      </a:lnTo>
                      <a:lnTo>
                        <a:pt x="2707" y="328"/>
                      </a:lnTo>
                      <a:lnTo>
                        <a:pt x="3449" y="328"/>
                      </a:lnTo>
                      <a:close/>
                      <a:moveTo>
                        <a:pt x="2620" y="328"/>
                      </a:moveTo>
                      <a:lnTo>
                        <a:pt x="2620" y="1092"/>
                      </a:lnTo>
                      <a:lnTo>
                        <a:pt x="1877" y="1092"/>
                      </a:lnTo>
                      <a:lnTo>
                        <a:pt x="1877" y="328"/>
                      </a:lnTo>
                      <a:lnTo>
                        <a:pt x="2620" y="328"/>
                      </a:lnTo>
                      <a:close/>
                      <a:moveTo>
                        <a:pt x="1790" y="328"/>
                      </a:moveTo>
                      <a:lnTo>
                        <a:pt x="1790" y="1092"/>
                      </a:lnTo>
                      <a:lnTo>
                        <a:pt x="1025" y="1092"/>
                      </a:lnTo>
                      <a:lnTo>
                        <a:pt x="1025" y="328"/>
                      </a:lnTo>
                      <a:lnTo>
                        <a:pt x="1790" y="328"/>
                      </a:lnTo>
                      <a:close/>
                      <a:moveTo>
                        <a:pt x="196" y="328"/>
                      </a:moveTo>
                      <a:lnTo>
                        <a:pt x="960" y="328"/>
                      </a:lnTo>
                      <a:lnTo>
                        <a:pt x="960" y="1092"/>
                      </a:lnTo>
                      <a:lnTo>
                        <a:pt x="196" y="1092"/>
                      </a:lnTo>
                      <a:lnTo>
                        <a:pt x="196" y="328"/>
                      </a:lnTo>
                      <a:close/>
                      <a:moveTo>
                        <a:pt x="196" y="1158"/>
                      </a:moveTo>
                      <a:lnTo>
                        <a:pt x="960" y="1158"/>
                      </a:lnTo>
                      <a:lnTo>
                        <a:pt x="960" y="1921"/>
                      </a:lnTo>
                      <a:lnTo>
                        <a:pt x="196" y="1921"/>
                      </a:lnTo>
                      <a:lnTo>
                        <a:pt x="196" y="1158"/>
                      </a:lnTo>
                      <a:close/>
                      <a:moveTo>
                        <a:pt x="196" y="1987"/>
                      </a:moveTo>
                      <a:lnTo>
                        <a:pt x="960" y="1987"/>
                      </a:lnTo>
                      <a:lnTo>
                        <a:pt x="960" y="2752"/>
                      </a:lnTo>
                      <a:lnTo>
                        <a:pt x="196" y="2752"/>
                      </a:lnTo>
                      <a:lnTo>
                        <a:pt x="196" y="1987"/>
                      </a:lnTo>
                      <a:close/>
                      <a:moveTo>
                        <a:pt x="196" y="2839"/>
                      </a:moveTo>
                      <a:lnTo>
                        <a:pt x="960" y="2839"/>
                      </a:lnTo>
                      <a:lnTo>
                        <a:pt x="960" y="3581"/>
                      </a:lnTo>
                      <a:lnTo>
                        <a:pt x="196" y="3581"/>
                      </a:lnTo>
                      <a:lnTo>
                        <a:pt x="196" y="2839"/>
                      </a:lnTo>
                      <a:close/>
                      <a:moveTo>
                        <a:pt x="196" y="3668"/>
                      </a:moveTo>
                      <a:lnTo>
                        <a:pt x="960" y="3668"/>
                      </a:lnTo>
                      <a:lnTo>
                        <a:pt x="960" y="4433"/>
                      </a:lnTo>
                      <a:lnTo>
                        <a:pt x="196" y="4433"/>
                      </a:lnTo>
                      <a:lnTo>
                        <a:pt x="196" y="3668"/>
                      </a:lnTo>
                      <a:close/>
                      <a:moveTo>
                        <a:pt x="196" y="4498"/>
                      </a:moveTo>
                      <a:lnTo>
                        <a:pt x="960" y="4498"/>
                      </a:lnTo>
                      <a:lnTo>
                        <a:pt x="960" y="5263"/>
                      </a:lnTo>
                      <a:lnTo>
                        <a:pt x="196" y="5263"/>
                      </a:lnTo>
                      <a:lnTo>
                        <a:pt x="196" y="4498"/>
                      </a:lnTo>
                      <a:close/>
                      <a:moveTo>
                        <a:pt x="196" y="5328"/>
                      </a:moveTo>
                      <a:lnTo>
                        <a:pt x="960" y="5328"/>
                      </a:lnTo>
                      <a:lnTo>
                        <a:pt x="960" y="6092"/>
                      </a:lnTo>
                      <a:lnTo>
                        <a:pt x="196" y="6092"/>
                      </a:lnTo>
                      <a:lnTo>
                        <a:pt x="196" y="5328"/>
                      </a:lnTo>
                      <a:close/>
                      <a:moveTo>
                        <a:pt x="196" y="6922"/>
                      </a:moveTo>
                      <a:lnTo>
                        <a:pt x="196" y="6179"/>
                      </a:lnTo>
                      <a:lnTo>
                        <a:pt x="960" y="6179"/>
                      </a:lnTo>
                      <a:lnTo>
                        <a:pt x="960" y="6922"/>
                      </a:lnTo>
                      <a:lnTo>
                        <a:pt x="196" y="6922"/>
                      </a:lnTo>
                      <a:close/>
                      <a:moveTo>
                        <a:pt x="1025" y="6922"/>
                      </a:moveTo>
                      <a:lnTo>
                        <a:pt x="1025" y="6179"/>
                      </a:lnTo>
                      <a:lnTo>
                        <a:pt x="1790" y="6179"/>
                      </a:lnTo>
                      <a:lnTo>
                        <a:pt x="1790" y="6922"/>
                      </a:lnTo>
                      <a:lnTo>
                        <a:pt x="1025" y="6922"/>
                      </a:lnTo>
                      <a:close/>
                      <a:moveTo>
                        <a:pt x="1877" y="6922"/>
                      </a:moveTo>
                      <a:lnTo>
                        <a:pt x="1877" y="6179"/>
                      </a:lnTo>
                      <a:lnTo>
                        <a:pt x="2620" y="6179"/>
                      </a:lnTo>
                      <a:lnTo>
                        <a:pt x="2620" y="6922"/>
                      </a:lnTo>
                      <a:lnTo>
                        <a:pt x="1877" y="6922"/>
                      </a:lnTo>
                      <a:close/>
                      <a:moveTo>
                        <a:pt x="2707" y="6922"/>
                      </a:moveTo>
                      <a:lnTo>
                        <a:pt x="2707" y="6179"/>
                      </a:lnTo>
                      <a:lnTo>
                        <a:pt x="3449" y="6179"/>
                      </a:lnTo>
                      <a:lnTo>
                        <a:pt x="3449" y="6922"/>
                      </a:lnTo>
                      <a:lnTo>
                        <a:pt x="2707" y="6922"/>
                      </a:lnTo>
                      <a:close/>
                      <a:moveTo>
                        <a:pt x="3536" y="6922"/>
                      </a:moveTo>
                      <a:lnTo>
                        <a:pt x="3536" y="6179"/>
                      </a:lnTo>
                      <a:lnTo>
                        <a:pt x="4301" y="6179"/>
                      </a:lnTo>
                      <a:lnTo>
                        <a:pt x="4301" y="6922"/>
                      </a:lnTo>
                      <a:lnTo>
                        <a:pt x="3536" y="6922"/>
                      </a:lnTo>
                      <a:close/>
                      <a:moveTo>
                        <a:pt x="4366" y="6922"/>
                      </a:moveTo>
                      <a:lnTo>
                        <a:pt x="4366" y="6179"/>
                      </a:lnTo>
                      <a:lnTo>
                        <a:pt x="5130" y="6179"/>
                      </a:lnTo>
                      <a:lnTo>
                        <a:pt x="5130" y="6922"/>
                      </a:lnTo>
                      <a:lnTo>
                        <a:pt x="4366" y="6922"/>
                      </a:lnTo>
                      <a:close/>
                      <a:moveTo>
                        <a:pt x="5196" y="6922"/>
                      </a:moveTo>
                      <a:lnTo>
                        <a:pt x="5196" y="6179"/>
                      </a:lnTo>
                      <a:lnTo>
                        <a:pt x="5960" y="6179"/>
                      </a:lnTo>
                      <a:lnTo>
                        <a:pt x="5960" y="6922"/>
                      </a:lnTo>
                      <a:lnTo>
                        <a:pt x="5196" y="6922"/>
                      </a:lnTo>
                      <a:close/>
                      <a:moveTo>
                        <a:pt x="6048" y="6922"/>
                      </a:moveTo>
                      <a:lnTo>
                        <a:pt x="6048" y="6179"/>
                      </a:lnTo>
                      <a:lnTo>
                        <a:pt x="6790" y="6179"/>
                      </a:lnTo>
                      <a:lnTo>
                        <a:pt x="6790" y="6922"/>
                      </a:lnTo>
                      <a:lnTo>
                        <a:pt x="6048" y="6922"/>
                      </a:lnTo>
                      <a:close/>
                      <a:moveTo>
                        <a:pt x="6877" y="6922"/>
                      </a:moveTo>
                      <a:lnTo>
                        <a:pt x="6877" y="6179"/>
                      </a:lnTo>
                      <a:lnTo>
                        <a:pt x="7598" y="6179"/>
                      </a:lnTo>
                      <a:lnTo>
                        <a:pt x="7598" y="6922"/>
                      </a:lnTo>
                      <a:lnTo>
                        <a:pt x="6877" y="6922"/>
                      </a:lnTo>
                      <a:close/>
                      <a:moveTo>
                        <a:pt x="7685" y="6922"/>
                      </a:moveTo>
                      <a:lnTo>
                        <a:pt x="7685" y="6179"/>
                      </a:lnTo>
                      <a:lnTo>
                        <a:pt x="8449" y="6179"/>
                      </a:lnTo>
                      <a:lnTo>
                        <a:pt x="8449" y="6922"/>
                      </a:lnTo>
                      <a:lnTo>
                        <a:pt x="7685" y="6922"/>
                      </a:lnTo>
                      <a:close/>
                      <a:moveTo>
                        <a:pt x="9279" y="6922"/>
                      </a:moveTo>
                      <a:lnTo>
                        <a:pt x="8515" y="6922"/>
                      </a:lnTo>
                      <a:lnTo>
                        <a:pt x="8515" y="6179"/>
                      </a:lnTo>
                      <a:lnTo>
                        <a:pt x="9279" y="6179"/>
                      </a:lnTo>
                      <a:lnTo>
                        <a:pt x="9279" y="6922"/>
                      </a:lnTo>
                      <a:close/>
                      <a:moveTo>
                        <a:pt x="9279" y="6092"/>
                      </a:moveTo>
                      <a:lnTo>
                        <a:pt x="8515" y="6092"/>
                      </a:lnTo>
                      <a:lnTo>
                        <a:pt x="8515" y="5328"/>
                      </a:lnTo>
                      <a:lnTo>
                        <a:pt x="9279" y="5328"/>
                      </a:lnTo>
                      <a:lnTo>
                        <a:pt x="9279" y="6092"/>
                      </a:lnTo>
                      <a:close/>
                      <a:moveTo>
                        <a:pt x="9279" y="5263"/>
                      </a:moveTo>
                      <a:lnTo>
                        <a:pt x="8515" y="5263"/>
                      </a:lnTo>
                      <a:lnTo>
                        <a:pt x="8515" y="4498"/>
                      </a:lnTo>
                      <a:lnTo>
                        <a:pt x="9279" y="4498"/>
                      </a:lnTo>
                      <a:lnTo>
                        <a:pt x="9279" y="5263"/>
                      </a:lnTo>
                      <a:close/>
                      <a:moveTo>
                        <a:pt x="9279" y="4433"/>
                      </a:moveTo>
                      <a:lnTo>
                        <a:pt x="8515" y="4433"/>
                      </a:lnTo>
                      <a:lnTo>
                        <a:pt x="8515" y="3668"/>
                      </a:lnTo>
                      <a:lnTo>
                        <a:pt x="9279" y="3668"/>
                      </a:lnTo>
                      <a:lnTo>
                        <a:pt x="9279" y="4433"/>
                      </a:lnTo>
                      <a:close/>
                      <a:moveTo>
                        <a:pt x="9279" y="3581"/>
                      </a:moveTo>
                      <a:lnTo>
                        <a:pt x="8515" y="3581"/>
                      </a:lnTo>
                      <a:lnTo>
                        <a:pt x="8515" y="2839"/>
                      </a:lnTo>
                      <a:lnTo>
                        <a:pt x="9279" y="2839"/>
                      </a:lnTo>
                      <a:lnTo>
                        <a:pt x="9279" y="3581"/>
                      </a:lnTo>
                      <a:close/>
                      <a:moveTo>
                        <a:pt x="9279" y="2752"/>
                      </a:moveTo>
                      <a:lnTo>
                        <a:pt x="8515" y="2752"/>
                      </a:lnTo>
                      <a:lnTo>
                        <a:pt x="8515" y="1987"/>
                      </a:lnTo>
                      <a:lnTo>
                        <a:pt x="9279" y="1987"/>
                      </a:lnTo>
                      <a:lnTo>
                        <a:pt x="9279" y="2752"/>
                      </a:lnTo>
                      <a:close/>
                      <a:moveTo>
                        <a:pt x="9279" y="1921"/>
                      </a:moveTo>
                      <a:lnTo>
                        <a:pt x="8515" y="1921"/>
                      </a:lnTo>
                      <a:lnTo>
                        <a:pt x="8515" y="1158"/>
                      </a:lnTo>
                      <a:lnTo>
                        <a:pt x="9279" y="1158"/>
                      </a:lnTo>
                      <a:lnTo>
                        <a:pt x="9279" y="1921"/>
                      </a:lnTo>
                      <a:close/>
                      <a:moveTo>
                        <a:pt x="9279" y="1092"/>
                      </a:moveTo>
                      <a:lnTo>
                        <a:pt x="8515" y="1092"/>
                      </a:lnTo>
                      <a:lnTo>
                        <a:pt x="8515" y="328"/>
                      </a:lnTo>
                      <a:lnTo>
                        <a:pt x="9279" y="328"/>
                      </a:lnTo>
                      <a:lnTo>
                        <a:pt x="9279" y="1092"/>
                      </a:lnTo>
                      <a:close/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iSḻîḋè">
                  <a:extLst>
                    <a:ext uri="{FF2B5EF4-FFF2-40B4-BE49-F238E27FC236}">
                      <a16:creationId xmlns:a16="http://schemas.microsoft.com/office/drawing/2014/main" id="{0B148710-570D-4349-9D7E-9F18FCB17CCE}"/>
                    </a:ext>
                  </a:extLst>
                </p:cNvPr>
                <p:cNvSpPr/>
                <p:nvPr/>
              </p:nvSpPr>
              <p:spPr bwMode="auto">
                <a:xfrm>
                  <a:off x="2198688" y="2332038"/>
                  <a:ext cx="3363912" cy="1541462"/>
                </a:xfrm>
                <a:custGeom>
                  <a:avLst/>
                  <a:gdLst>
                    <a:gd name="T0" fmla="*/ 65 w 9346"/>
                    <a:gd name="T1" fmla="*/ 4279 h 4280"/>
                    <a:gd name="T2" fmla="*/ 65 w 9346"/>
                    <a:gd name="T3" fmla="*/ 4279 h 4280"/>
                    <a:gd name="T4" fmla="*/ 22 w 9346"/>
                    <a:gd name="T5" fmla="*/ 4257 h 4280"/>
                    <a:gd name="T6" fmla="*/ 22 w 9346"/>
                    <a:gd name="T7" fmla="*/ 4191 h 4280"/>
                    <a:gd name="T8" fmla="*/ 1681 w 9346"/>
                    <a:gd name="T9" fmla="*/ 2510 h 4280"/>
                    <a:gd name="T10" fmla="*/ 1769 w 9346"/>
                    <a:gd name="T11" fmla="*/ 2510 h 4280"/>
                    <a:gd name="T12" fmla="*/ 2532 w 9346"/>
                    <a:gd name="T13" fmla="*/ 3209 h 4280"/>
                    <a:gd name="T14" fmla="*/ 3341 w 9346"/>
                    <a:gd name="T15" fmla="*/ 43 h 4280"/>
                    <a:gd name="T16" fmla="*/ 3384 w 9346"/>
                    <a:gd name="T17" fmla="*/ 0 h 4280"/>
                    <a:gd name="T18" fmla="*/ 3428 w 9346"/>
                    <a:gd name="T19" fmla="*/ 21 h 4280"/>
                    <a:gd name="T20" fmla="*/ 5065 w 9346"/>
                    <a:gd name="T21" fmla="*/ 2445 h 4280"/>
                    <a:gd name="T22" fmla="*/ 5851 w 9346"/>
                    <a:gd name="T23" fmla="*/ 786 h 4280"/>
                    <a:gd name="T24" fmla="*/ 5895 w 9346"/>
                    <a:gd name="T25" fmla="*/ 763 h 4280"/>
                    <a:gd name="T26" fmla="*/ 5939 w 9346"/>
                    <a:gd name="T27" fmla="*/ 786 h 4280"/>
                    <a:gd name="T28" fmla="*/ 6790 w 9346"/>
                    <a:gd name="T29" fmla="*/ 3995 h 4280"/>
                    <a:gd name="T30" fmla="*/ 7489 w 9346"/>
                    <a:gd name="T31" fmla="*/ 1703 h 4280"/>
                    <a:gd name="T32" fmla="*/ 7533 w 9346"/>
                    <a:gd name="T33" fmla="*/ 1659 h 4280"/>
                    <a:gd name="T34" fmla="*/ 7598 w 9346"/>
                    <a:gd name="T35" fmla="*/ 1703 h 4280"/>
                    <a:gd name="T36" fmla="*/ 8362 w 9346"/>
                    <a:gd name="T37" fmla="*/ 3187 h 4280"/>
                    <a:gd name="T38" fmla="*/ 9236 w 9346"/>
                    <a:gd name="T39" fmla="*/ 873 h 4280"/>
                    <a:gd name="T40" fmla="*/ 9301 w 9346"/>
                    <a:gd name="T41" fmla="*/ 829 h 4280"/>
                    <a:gd name="T42" fmla="*/ 9345 w 9346"/>
                    <a:gd name="T43" fmla="*/ 895 h 4280"/>
                    <a:gd name="T44" fmla="*/ 8428 w 9346"/>
                    <a:gd name="T45" fmla="*/ 3340 h 4280"/>
                    <a:gd name="T46" fmla="*/ 8384 w 9346"/>
                    <a:gd name="T47" fmla="*/ 3362 h 4280"/>
                    <a:gd name="T48" fmla="*/ 8341 w 9346"/>
                    <a:gd name="T49" fmla="*/ 3340 h 4280"/>
                    <a:gd name="T50" fmla="*/ 7555 w 9346"/>
                    <a:gd name="T51" fmla="*/ 1856 h 4280"/>
                    <a:gd name="T52" fmla="*/ 6856 w 9346"/>
                    <a:gd name="T53" fmla="*/ 4191 h 4280"/>
                    <a:gd name="T54" fmla="*/ 6790 w 9346"/>
                    <a:gd name="T55" fmla="*/ 4235 h 4280"/>
                    <a:gd name="T56" fmla="*/ 6747 w 9346"/>
                    <a:gd name="T57" fmla="*/ 4191 h 4280"/>
                    <a:gd name="T58" fmla="*/ 5895 w 9346"/>
                    <a:gd name="T59" fmla="*/ 961 h 4280"/>
                    <a:gd name="T60" fmla="*/ 5109 w 9346"/>
                    <a:gd name="T61" fmla="*/ 2576 h 4280"/>
                    <a:gd name="T62" fmla="*/ 5065 w 9346"/>
                    <a:gd name="T63" fmla="*/ 2598 h 4280"/>
                    <a:gd name="T64" fmla="*/ 5022 w 9346"/>
                    <a:gd name="T65" fmla="*/ 2576 h 4280"/>
                    <a:gd name="T66" fmla="*/ 3406 w 9346"/>
                    <a:gd name="T67" fmla="*/ 174 h 4280"/>
                    <a:gd name="T68" fmla="*/ 2620 w 9346"/>
                    <a:gd name="T69" fmla="*/ 3319 h 4280"/>
                    <a:gd name="T70" fmla="*/ 2576 w 9346"/>
                    <a:gd name="T71" fmla="*/ 3362 h 4280"/>
                    <a:gd name="T72" fmla="*/ 2532 w 9346"/>
                    <a:gd name="T73" fmla="*/ 3362 h 4280"/>
                    <a:gd name="T74" fmla="*/ 1725 w 9346"/>
                    <a:gd name="T75" fmla="*/ 2620 h 4280"/>
                    <a:gd name="T76" fmla="*/ 87 w 9346"/>
                    <a:gd name="T77" fmla="*/ 4257 h 4280"/>
                    <a:gd name="T78" fmla="*/ 65 w 9346"/>
                    <a:gd name="T79" fmla="*/ 4279 h 4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346" h="4280">
                      <a:moveTo>
                        <a:pt x="65" y="4279"/>
                      </a:moveTo>
                      <a:lnTo>
                        <a:pt x="65" y="4279"/>
                      </a:lnTo>
                      <a:cubicBezTo>
                        <a:pt x="44" y="4279"/>
                        <a:pt x="22" y="4279"/>
                        <a:pt x="22" y="4257"/>
                      </a:cubicBezTo>
                      <a:cubicBezTo>
                        <a:pt x="0" y="4235"/>
                        <a:pt x="0" y="4214"/>
                        <a:pt x="22" y="4191"/>
                      </a:cubicBezTo>
                      <a:cubicBezTo>
                        <a:pt x="1681" y="2510"/>
                        <a:pt x="1681" y="2510"/>
                        <a:pt x="1681" y="2510"/>
                      </a:cubicBezTo>
                      <a:cubicBezTo>
                        <a:pt x="1703" y="2510"/>
                        <a:pt x="1746" y="2489"/>
                        <a:pt x="1769" y="2510"/>
                      </a:cubicBezTo>
                      <a:cubicBezTo>
                        <a:pt x="2532" y="3209"/>
                        <a:pt x="2532" y="3209"/>
                        <a:pt x="2532" y="3209"/>
                      </a:cubicBezTo>
                      <a:cubicBezTo>
                        <a:pt x="3341" y="43"/>
                        <a:pt x="3341" y="43"/>
                        <a:pt x="3341" y="43"/>
                      </a:cubicBezTo>
                      <a:cubicBezTo>
                        <a:pt x="3341" y="21"/>
                        <a:pt x="3362" y="0"/>
                        <a:pt x="3384" y="0"/>
                      </a:cubicBezTo>
                      <a:cubicBezTo>
                        <a:pt x="3406" y="0"/>
                        <a:pt x="3428" y="0"/>
                        <a:pt x="3428" y="21"/>
                      </a:cubicBezTo>
                      <a:cubicBezTo>
                        <a:pt x="5065" y="2445"/>
                        <a:pt x="5065" y="2445"/>
                        <a:pt x="5065" y="2445"/>
                      </a:cubicBezTo>
                      <a:cubicBezTo>
                        <a:pt x="5851" y="786"/>
                        <a:pt x="5851" y="786"/>
                        <a:pt x="5851" y="786"/>
                      </a:cubicBezTo>
                      <a:cubicBezTo>
                        <a:pt x="5851" y="763"/>
                        <a:pt x="5874" y="763"/>
                        <a:pt x="5895" y="763"/>
                      </a:cubicBezTo>
                      <a:cubicBezTo>
                        <a:pt x="5917" y="763"/>
                        <a:pt x="5939" y="786"/>
                        <a:pt x="5939" y="786"/>
                      </a:cubicBezTo>
                      <a:cubicBezTo>
                        <a:pt x="6790" y="3995"/>
                        <a:pt x="6790" y="3995"/>
                        <a:pt x="6790" y="3995"/>
                      </a:cubicBezTo>
                      <a:cubicBezTo>
                        <a:pt x="7489" y="1703"/>
                        <a:pt x="7489" y="1703"/>
                        <a:pt x="7489" y="1703"/>
                      </a:cubicBezTo>
                      <a:cubicBezTo>
                        <a:pt x="7489" y="1681"/>
                        <a:pt x="7511" y="1681"/>
                        <a:pt x="7533" y="1659"/>
                      </a:cubicBezTo>
                      <a:cubicBezTo>
                        <a:pt x="7555" y="1659"/>
                        <a:pt x="7576" y="1681"/>
                        <a:pt x="7598" y="1703"/>
                      </a:cubicBezTo>
                      <a:cubicBezTo>
                        <a:pt x="8362" y="3187"/>
                        <a:pt x="8362" y="3187"/>
                        <a:pt x="8362" y="3187"/>
                      </a:cubicBezTo>
                      <a:cubicBezTo>
                        <a:pt x="9236" y="873"/>
                        <a:pt x="9236" y="873"/>
                        <a:pt x="9236" y="873"/>
                      </a:cubicBezTo>
                      <a:cubicBezTo>
                        <a:pt x="9257" y="851"/>
                        <a:pt x="9280" y="829"/>
                        <a:pt x="9301" y="829"/>
                      </a:cubicBezTo>
                      <a:cubicBezTo>
                        <a:pt x="9323" y="851"/>
                        <a:pt x="9345" y="873"/>
                        <a:pt x="9345" y="895"/>
                      </a:cubicBezTo>
                      <a:cubicBezTo>
                        <a:pt x="8428" y="3340"/>
                        <a:pt x="8428" y="3340"/>
                        <a:pt x="8428" y="3340"/>
                      </a:cubicBezTo>
                      <a:cubicBezTo>
                        <a:pt x="8428" y="3340"/>
                        <a:pt x="8406" y="3362"/>
                        <a:pt x="8384" y="3362"/>
                      </a:cubicBezTo>
                      <a:cubicBezTo>
                        <a:pt x="8362" y="3362"/>
                        <a:pt x="8341" y="3362"/>
                        <a:pt x="8341" y="3340"/>
                      </a:cubicBezTo>
                      <a:cubicBezTo>
                        <a:pt x="7555" y="1856"/>
                        <a:pt x="7555" y="1856"/>
                        <a:pt x="7555" y="1856"/>
                      </a:cubicBezTo>
                      <a:cubicBezTo>
                        <a:pt x="6856" y="4191"/>
                        <a:pt x="6856" y="4191"/>
                        <a:pt x="6856" y="4191"/>
                      </a:cubicBezTo>
                      <a:cubicBezTo>
                        <a:pt x="6834" y="4214"/>
                        <a:pt x="6812" y="4235"/>
                        <a:pt x="6790" y="4235"/>
                      </a:cubicBezTo>
                      <a:cubicBezTo>
                        <a:pt x="6769" y="4235"/>
                        <a:pt x="6747" y="4214"/>
                        <a:pt x="6747" y="4191"/>
                      </a:cubicBezTo>
                      <a:cubicBezTo>
                        <a:pt x="5895" y="961"/>
                        <a:pt x="5895" y="961"/>
                        <a:pt x="5895" y="961"/>
                      </a:cubicBezTo>
                      <a:cubicBezTo>
                        <a:pt x="5109" y="2576"/>
                        <a:pt x="5109" y="2576"/>
                        <a:pt x="5109" y="2576"/>
                      </a:cubicBezTo>
                      <a:cubicBezTo>
                        <a:pt x="5109" y="2598"/>
                        <a:pt x="5088" y="2598"/>
                        <a:pt x="5065" y="2598"/>
                      </a:cubicBezTo>
                      <a:cubicBezTo>
                        <a:pt x="5044" y="2598"/>
                        <a:pt x="5022" y="2598"/>
                        <a:pt x="5022" y="2576"/>
                      </a:cubicBezTo>
                      <a:cubicBezTo>
                        <a:pt x="3406" y="174"/>
                        <a:pt x="3406" y="174"/>
                        <a:pt x="3406" y="174"/>
                      </a:cubicBezTo>
                      <a:cubicBezTo>
                        <a:pt x="2620" y="3319"/>
                        <a:pt x="2620" y="3319"/>
                        <a:pt x="2620" y="3319"/>
                      </a:cubicBezTo>
                      <a:cubicBezTo>
                        <a:pt x="2598" y="3340"/>
                        <a:pt x="2598" y="3362"/>
                        <a:pt x="2576" y="3362"/>
                      </a:cubicBezTo>
                      <a:cubicBezTo>
                        <a:pt x="2555" y="3362"/>
                        <a:pt x="2532" y="3362"/>
                        <a:pt x="2532" y="3362"/>
                      </a:cubicBezTo>
                      <a:cubicBezTo>
                        <a:pt x="1725" y="2620"/>
                        <a:pt x="1725" y="2620"/>
                        <a:pt x="1725" y="2620"/>
                      </a:cubicBezTo>
                      <a:cubicBezTo>
                        <a:pt x="87" y="4257"/>
                        <a:pt x="87" y="4257"/>
                        <a:pt x="87" y="4257"/>
                      </a:cubicBezTo>
                      <a:cubicBezTo>
                        <a:pt x="87" y="4279"/>
                        <a:pt x="65" y="4279"/>
                        <a:pt x="65" y="4279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íṧ1ïḑê">
                  <a:extLst>
                    <a:ext uri="{FF2B5EF4-FFF2-40B4-BE49-F238E27FC236}">
                      <a16:creationId xmlns:a16="http://schemas.microsoft.com/office/drawing/2014/main" id="{A85C3A9D-C3BD-462B-9E06-8948CEE3A998}"/>
                    </a:ext>
                  </a:extLst>
                </p:cNvPr>
                <p:cNvSpPr/>
                <p:nvPr/>
              </p:nvSpPr>
              <p:spPr bwMode="auto">
                <a:xfrm>
                  <a:off x="3352800" y="2284413"/>
                  <a:ext cx="142875" cy="133350"/>
                </a:xfrm>
                <a:custGeom>
                  <a:avLst/>
                  <a:gdLst>
                    <a:gd name="T0" fmla="*/ 394 w 395"/>
                    <a:gd name="T1" fmla="*/ 175 h 372"/>
                    <a:gd name="T2" fmla="*/ 394 w 395"/>
                    <a:gd name="T3" fmla="*/ 175 h 372"/>
                    <a:gd name="T4" fmla="*/ 197 w 395"/>
                    <a:gd name="T5" fmla="*/ 0 h 372"/>
                    <a:gd name="T6" fmla="*/ 0 w 395"/>
                    <a:gd name="T7" fmla="*/ 175 h 372"/>
                    <a:gd name="T8" fmla="*/ 197 w 395"/>
                    <a:gd name="T9" fmla="*/ 371 h 372"/>
                    <a:gd name="T10" fmla="*/ 394 w 395"/>
                    <a:gd name="T11" fmla="*/ 175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5" h="372">
                      <a:moveTo>
                        <a:pt x="394" y="175"/>
                      </a:moveTo>
                      <a:lnTo>
                        <a:pt x="394" y="175"/>
                      </a:lnTo>
                      <a:cubicBezTo>
                        <a:pt x="394" y="88"/>
                        <a:pt x="306" y="0"/>
                        <a:pt x="197" y="0"/>
                      </a:cubicBezTo>
                      <a:cubicBezTo>
                        <a:pt x="88" y="0"/>
                        <a:pt x="0" y="88"/>
                        <a:pt x="0" y="175"/>
                      </a:cubicBezTo>
                      <a:cubicBezTo>
                        <a:pt x="0" y="284"/>
                        <a:pt x="88" y="371"/>
                        <a:pt x="197" y="371"/>
                      </a:cubicBezTo>
                      <a:cubicBezTo>
                        <a:pt x="306" y="371"/>
                        <a:pt x="394" y="284"/>
                        <a:pt x="394" y="175"/>
                      </a:cubicBezTo>
                    </a:path>
                  </a:pathLst>
                </a:custGeom>
                <a:solidFill>
                  <a:srgbClr val="F482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işḷídè">
                  <a:extLst>
                    <a:ext uri="{FF2B5EF4-FFF2-40B4-BE49-F238E27FC236}">
                      <a16:creationId xmlns:a16="http://schemas.microsoft.com/office/drawing/2014/main" id="{565162FE-B977-4D4B-9BAB-1A0BB34C2F2A}"/>
                    </a:ext>
                  </a:extLst>
                </p:cNvPr>
                <p:cNvSpPr/>
                <p:nvPr/>
              </p:nvSpPr>
              <p:spPr bwMode="auto">
                <a:xfrm>
                  <a:off x="3046413" y="3440113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8"/>
                        <a:pt x="306" y="0"/>
                        <a:pt x="197" y="0"/>
                      </a:cubicBezTo>
                      <a:cubicBezTo>
                        <a:pt x="87" y="0"/>
                        <a:pt x="0" y="88"/>
                        <a:pt x="0" y="197"/>
                      </a:cubicBezTo>
                      <a:cubicBezTo>
                        <a:pt x="0" y="306"/>
                        <a:pt x="87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ṩļiďé">
                  <a:extLst>
                    <a:ext uri="{FF2B5EF4-FFF2-40B4-BE49-F238E27FC236}">
                      <a16:creationId xmlns:a16="http://schemas.microsoft.com/office/drawing/2014/main" id="{F5782E77-6F79-4B8A-AA65-8B7B4CC4F958}"/>
                    </a:ext>
                  </a:extLst>
                </p:cNvPr>
                <p:cNvSpPr/>
                <p:nvPr/>
              </p:nvSpPr>
              <p:spPr bwMode="auto">
                <a:xfrm>
                  <a:off x="2747963" y="3189288"/>
                  <a:ext cx="141287" cy="141287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7 w 394"/>
                    <a:gd name="T5" fmla="*/ 0 h 393"/>
                    <a:gd name="T6" fmla="*/ 0 w 394"/>
                    <a:gd name="T7" fmla="*/ 196 h 393"/>
                    <a:gd name="T8" fmla="*/ 197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6"/>
                      </a:cubicBezTo>
                      <a:cubicBezTo>
                        <a:pt x="0" y="305"/>
                        <a:pt x="88" y="392"/>
                        <a:pt x="197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ṡ1ïḓe">
                  <a:extLst>
                    <a:ext uri="{FF2B5EF4-FFF2-40B4-BE49-F238E27FC236}">
                      <a16:creationId xmlns:a16="http://schemas.microsoft.com/office/drawing/2014/main" id="{347B68F8-0942-4B41-A9B2-BE9C05993C57}"/>
                    </a:ext>
                  </a:extLst>
                </p:cNvPr>
                <p:cNvSpPr/>
                <p:nvPr/>
              </p:nvSpPr>
              <p:spPr bwMode="auto">
                <a:xfrm>
                  <a:off x="3951288" y="3173413"/>
                  <a:ext cx="141287" cy="133350"/>
                </a:xfrm>
                <a:custGeom>
                  <a:avLst/>
                  <a:gdLst>
                    <a:gd name="T0" fmla="*/ 393 w 394"/>
                    <a:gd name="T1" fmla="*/ 174 h 372"/>
                    <a:gd name="T2" fmla="*/ 393 w 394"/>
                    <a:gd name="T3" fmla="*/ 174 h 372"/>
                    <a:gd name="T4" fmla="*/ 196 w 394"/>
                    <a:gd name="T5" fmla="*/ 0 h 372"/>
                    <a:gd name="T6" fmla="*/ 0 w 394"/>
                    <a:gd name="T7" fmla="*/ 174 h 372"/>
                    <a:gd name="T8" fmla="*/ 196 w 394"/>
                    <a:gd name="T9" fmla="*/ 371 h 372"/>
                    <a:gd name="T10" fmla="*/ 393 w 394"/>
                    <a:gd name="T11" fmla="*/ 174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2">
                      <a:moveTo>
                        <a:pt x="393" y="174"/>
                      </a:moveTo>
                      <a:lnTo>
                        <a:pt x="393" y="174"/>
                      </a:lnTo>
                      <a:cubicBezTo>
                        <a:pt x="393" y="65"/>
                        <a:pt x="306" y="0"/>
                        <a:pt x="196" y="0"/>
                      </a:cubicBezTo>
                      <a:cubicBezTo>
                        <a:pt x="87" y="0"/>
                        <a:pt x="0" y="65"/>
                        <a:pt x="0" y="174"/>
                      </a:cubicBezTo>
                      <a:cubicBezTo>
                        <a:pt x="0" y="284"/>
                        <a:pt x="87" y="371"/>
                        <a:pt x="196" y="371"/>
                      </a:cubicBezTo>
                      <a:cubicBezTo>
                        <a:pt x="306" y="371"/>
                        <a:pt x="393" y="284"/>
                        <a:pt x="393" y="174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íṥļídé">
                  <a:extLst>
                    <a:ext uri="{FF2B5EF4-FFF2-40B4-BE49-F238E27FC236}">
                      <a16:creationId xmlns:a16="http://schemas.microsoft.com/office/drawing/2014/main" id="{F3C14C9A-1B70-41F2-B891-5B7966C21354}"/>
                    </a:ext>
                  </a:extLst>
                </p:cNvPr>
                <p:cNvSpPr/>
                <p:nvPr/>
              </p:nvSpPr>
              <p:spPr bwMode="auto">
                <a:xfrm>
                  <a:off x="4257675" y="2560638"/>
                  <a:ext cx="133350" cy="141287"/>
                </a:xfrm>
                <a:custGeom>
                  <a:avLst/>
                  <a:gdLst>
                    <a:gd name="T0" fmla="*/ 371 w 372"/>
                    <a:gd name="T1" fmla="*/ 196 h 394"/>
                    <a:gd name="T2" fmla="*/ 371 w 372"/>
                    <a:gd name="T3" fmla="*/ 196 h 394"/>
                    <a:gd name="T4" fmla="*/ 196 w 372"/>
                    <a:gd name="T5" fmla="*/ 0 h 394"/>
                    <a:gd name="T6" fmla="*/ 0 w 372"/>
                    <a:gd name="T7" fmla="*/ 196 h 394"/>
                    <a:gd name="T8" fmla="*/ 196 w 372"/>
                    <a:gd name="T9" fmla="*/ 393 h 394"/>
                    <a:gd name="T10" fmla="*/ 371 w 372"/>
                    <a:gd name="T11" fmla="*/ 196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2" h="394">
                      <a:moveTo>
                        <a:pt x="371" y="196"/>
                      </a:moveTo>
                      <a:lnTo>
                        <a:pt x="371" y="196"/>
                      </a:lnTo>
                      <a:cubicBezTo>
                        <a:pt x="371" y="87"/>
                        <a:pt x="283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3"/>
                        <a:pt x="196" y="393"/>
                      </a:cubicBezTo>
                      <a:cubicBezTo>
                        <a:pt x="283" y="393"/>
                        <a:pt x="371" y="305"/>
                        <a:pt x="371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íśľíḓè">
                  <a:extLst>
                    <a:ext uri="{FF2B5EF4-FFF2-40B4-BE49-F238E27FC236}">
                      <a16:creationId xmlns:a16="http://schemas.microsoft.com/office/drawing/2014/main" id="{C6F0291D-0222-44CE-B8DF-15ED6149A0FF}"/>
                    </a:ext>
                  </a:extLst>
                </p:cNvPr>
                <p:cNvSpPr/>
                <p:nvPr/>
              </p:nvSpPr>
              <p:spPr bwMode="auto">
                <a:xfrm>
                  <a:off x="4579938" y="3770313"/>
                  <a:ext cx="141287" cy="134937"/>
                </a:xfrm>
                <a:custGeom>
                  <a:avLst/>
                  <a:gdLst>
                    <a:gd name="T0" fmla="*/ 393 w 394"/>
                    <a:gd name="T1" fmla="*/ 175 h 373"/>
                    <a:gd name="T2" fmla="*/ 393 w 394"/>
                    <a:gd name="T3" fmla="*/ 175 h 373"/>
                    <a:gd name="T4" fmla="*/ 196 w 394"/>
                    <a:gd name="T5" fmla="*/ 0 h 373"/>
                    <a:gd name="T6" fmla="*/ 0 w 394"/>
                    <a:gd name="T7" fmla="*/ 175 h 373"/>
                    <a:gd name="T8" fmla="*/ 196 w 394"/>
                    <a:gd name="T9" fmla="*/ 372 h 373"/>
                    <a:gd name="T10" fmla="*/ 393 w 394"/>
                    <a:gd name="T11" fmla="*/ 17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3">
                      <a:moveTo>
                        <a:pt x="393" y="175"/>
                      </a:moveTo>
                      <a:lnTo>
                        <a:pt x="393" y="175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75"/>
                      </a:cubicBezTo>
                      <a:cubicBezTo>
                        <a:pt x="0" y="284"/>
                        <a:pt x="87" y="372"/>
                        <a:pt x="196" y="372"/>
                      </a:cubicBezTo>
                      <a:cubicBezTo>
                        <a:pt x="306" y="372"/>
                        <a:pt x="393" y="284"/>
                        <a:pt x="393" y="175"/>
                      </a:cubicBezTo>
                    </a:path>
                  </a:pathLst>
                </a:custGeom>
                <a:solidFill>
                  <a:srgbClr val="82B17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îṩľidê">
                  <a:extLst>
                    <a:ext uri="{FF2B5EF4-FFF2-40B4-BE49-F238E27FC236}">
                      <a16:creationId xmlns:a16="http://schemas.microsoft.com/office/drawing/2014/main" id="{9455C357-3D4D-4F3A-A773-D34BD46AD9BE}"/>
                    </a:ext>
                  </a:extLst>
                </p:cNvPr>
                <p:cNvSpPr/>
                <p:nvPr/>
              </p:nvSpPr>
              <p:spPr bwMode="auto">
                <a:xfrm>
                  <a:off x="4846638" y="2890838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7"/>
                      </a:cubicBezTo>
                      <a:cubicBezTo>
                        <a:pt x="0" y="306"/>
                        <a:pt x="88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iṣliḋé">
                  <a:extLst>
                    <a:ext uri="{FF2B5EF4-FFF2-40B4-BE49-F238E27FC236}">
                      <a16:creationId xmlns:a16="http://schemas.microsoft.com/office/drawing/2014/main" id="{793A0ED8-D4C0-4AE9-BC7C-F5B991C4481F}"/>
                    </a:ext>
                  </a:extLst>
                </p:cNvPr>
                <p:cNvSpPr/>
                <p:nvPr/>
              </p:nvSpPr>
              <p:spPr bwMode="auto">
                <a:xfrm>
                  <a:off x="5145088" y="3432175"/>
                  <a:ext cx="141287" cy="141288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6 w 394"/>
                    <a:gd name="T5" fmla="*/ 0 h 393"/>
                    <a:gd name="T6" fmla="*/ 0 w 394"/>
                    <a:gd name="T7" fmla="*/ 196 h 393"/>
                    <a:gd name="T8" fmla="*/ 196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2"/>
                        <a:pt x="196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8" name="işliḋê">
                <a:extLst>
                  <a:ext uri="{FF2B5EF4-FFF2-40B4-BE49-F238E27FC236}">
                    <a16:creationId xmlns:a16="http://schemas.microsoft.com/office/drawing/2014/main" id="{0FBEDB24-33A9-4EE0-B741-BAE524C0DC71}"/>
                  </a:ext>
                </a:extLst>
              </p:cNvPr>
              <p:cNvSpPr txBox="1"/>
              <p:nvPr/>
            </p:nvSpPr>
            <p:spPr>
              <a:xfrm>
                <a:off x="4557321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  <p:sp>
            <p:nvSpPr>
              <p:cNvPr id="79" name="iṣ1ïḓê">
                <a:extLst>
                  <a:ext uri="{FF2B5EF4-FFF2-40B4-BE49-F238E27FC236}">
                    <a16:creationId xmlns:a16="http://schemas.microsoft.com/office/drawing/2014/main" id="{14AD998D-7A83-4BE4-BD78-A7A783C07AAB}"/>
                  </a:ext>
                </a:extLst>
              </p:cNvPr>
              <p:cNvSpPr txBox="1"/>
              <p:nvPr/>
            </p:nvSpPr>
            <p:spPr>
              <a:xfrm>
                <a:off x="4557321" y="4770160"/>
                <a:ext cx="3079888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íṧlíḍê">
              <a:extLst>
                <a:ext uri="{FF2B5EF4-FFF2-40B4-BE49-F238E27FC236}">
                  <a16:creationId xmlns:a16="http://schemas.microsoft.com/office/drawing/2014/main" id="{9B750894-B371-47E0-84FC-ECEC4BA0203A}"/>
                </a:ext>
              </a:extLst>
            </p:cNvPr>
            <p:cNvGrpSpPr/>
            <p:nvPr/>
          </p:nvGrpSpPr>
          <p:grpSpPr>
            <a:xfrm>
              <a:off x="8437330" y="1689198"/>
              <a:ext cx="3079888" cy="4034802"/>
              <a:chOff x="8105326" y="1689198"/>
              <a:chExt cx="3079888" cy="4034802"/>
            </a:xfrm>
          </p:grpSpPr>
          <p:grpSp>
            <p:nvGrpSpPr>
              <p:cNvPr id="11" name="ïṩḻîḓe">
                <a:extLst>
                  <a:ext uri="{FF2B5EF4-FFF2-40B4-BE49-F238E27FC236}">
                    <a16:creationId xmlns:a16="http://schemas.microsoft.com/office/drawing/2014/main" id="{A64EF312-E114-4EFD-96DD-2E79F3DC184D}"/>
                  </a:ext>
                </a:extLst>
              </p:cNvPr>
              <p:cNvGrpSpPr/>
              <p:nvPr/>
            </p:nvGrpSpPr>
            <p:grpSpPr>
              <a:xfrm>
                <a:off x="8414207" y="1689198"/>
                <a:ext cx="2013380" cy="2012290"/>
                <a:chOff x="484188" y="2957513"/>
                <a:chExt cx="1704975" cy="1703387"/>
              </a:xfrm>
            </p:grpSpPr>
            <p:sp>
              <p:nvSpPr>
                <p:cNvPr id="14" name="išḷiďê">
                  <a:extLst>
                    <a:ext uri="{FF2B5EF4-FFF2-40B4-BE49-F238E27FC236}">
                      <a16:creationId xmlns:a16="http://schemas.microsoft.com/office/drawing/2014/main" id="{F654A74D-71B9-4D12-85E8-3E1CCCA4C37E}"/>
                    </a:ext>
                  </a:extLst>
                </p:cNvPr>
                <p:cNvSpPr/>
                <p:nvPr/>
              </p:nvSpPr>
              <p:spPr bwMode="auto">
                <a:xfrm>
                  <a:off x="484188" y="2957513"/>
                  <a:ext cx="1703387" cy="1703387"/>
                </a:xfrm>
                <a:custGeom>
                  <a:avLst/>
                  <a:gdLst>
                    <a:gd name="T0" fmla="*/ 4731 w 4732"/>
                    <a:gd name="T1" fmla="*/ 2366 h 4733"/>
                    <a:gd name="T2" fmla="*/ 4731 w 4732"/>
                    <a:gd name="T3" fmla="*/ 2366 h 4733"/>
                    <a:gd name="T4" fmla="*/ 2366 w 4732"/>
                    <a:gd name="T5" fmla="*/ 4732 h 4733"/>
                    <a:gd name="T6" fmla="*/ 0 w 4732"/>
                    <a:gd name="T7" fmla="*/ 2366 h 4733"/>
                    <a:gd name="T8" fmla="*/ 2366 w 4732"/>
                    <a:gd name="T9" fmla="*/ 0 h 4733"/>
                    <a:gd name="T10" fmla="*/ 4731 w 4732"/>
                    <a:gd name="T11" fmla="*/ 2366 h 4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32" h="4733">
                      <a:moveTo>
                        <a:pt x="4731" y="2366"/>
                      </a:moveTo>
                      <a:lnTo>
                        <a:pt x="4731" y="2366"/>
                      </a:lnTo>
                      <a:cubicBezTo>
                        <a:pt x="4731" y="3667"/>
                        <a:pt x="3679" y="4732"/>
                        <a:pt x="2366" y="4732"/>
                      </a:cubicBezTo>
                      <a:cubicBezTo>
                        <a:pt x="1065" y="4732"/>
                        <a:pt x="0" y="3667"/>
                        <a:pt x="0" y="2366"/>
                      </a:cubicBezTo>
                      <a:cubicBezTo>
                        <a:pt x="0" y="1052"/>
                        <a:pt x="1065" y="0"/>
                        <a:pt x="2366" y="0"/>
                      </a:cubicBezTo>
                      <a:cubicBezTo>
                        <a:pt x="3679" y="0"/>
                        <a:pt x="4731" y="1052"/>
                        <a:pt x="4731" y="2366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ïşļiḍè">
                  <a:extLst>
                    <a:ext uri="{FF2B5EF4-FFF2-40B4-BE49-F238E27FC236}">
                      <a16:creationId xmlns:a16="http://schemas.microsoft.com/office/drawing/2014/main" id="{20196A41-579B-4B96-BFDE-405294C9AB1E}"/>
                    </a:ext>
                  </a:extLst>
                </p:cNvPr>
                <p:cNvSpPr/>
                <p:nvPr/>
              </p:nvSpPr>
              <p:spPr bwMode="auto">
                <a:xfrm>
                  <a:off x="952500" y="4013200"/>
                  <a:ext cx="25400" cy="20638"/>
                </a:xfrm>
                <a:custGeom>
                  <a:avLst/>
                  <a:gdLst>
                    <a:gd name="T0" fmla="*/ 55 w 70"/>
                    <a:gd name="T1" fmla="*/ 55 h 56"/>
                    <a:gd name="T2" fmla="*/ 0 w 70"/>
                    <a:gd name="T3" fmla="*/ 14 h 56"/>
                    <a:gd name="T4" fmla="*/ 0 w 70"/>
                    <a:gd name="T5" fmla="*/ 0 h 56"/>
                    <a:gd name="T6" fmla="*/ 28 w 70"/>
                    <a:gd name="T7" fmla="*/ 14 h 56"/>
                    <a:gd name="T8" fmla="*/ 55 w 70"/>
                    <a:gd name="T9" fmla="*/ 0 h 56"/>
                    <a:gd name="T10" fmla="*/ 55 w 70"/>
                    <a:gd name="T11" fmla="*/ 14 h 56"/>
                    <a:gd name="T12" fmla="*/ 69 w 70"/>
                    <a:gd name="T13" fmla="*/ 42 h 56"/>
                    <a:gd name="T14" fmla="*/ 55 w 70"/>
                    <a:gd name="T15" fmla="*/ 55 h 56"/>
                    <a:gd name="T16" fmla="*/ 42 w 70"/>
                    <a:gd name="T17" fmla="*/ 14 h 56"/>
                    <a:gd name="T18" fmla="*/ 28 w 70"/>
                    <a:gd name="T19" fmla="*/ 28 h 56"/>
                    <a:gd name="T20" fmla="*/ 55 w 70"/>
                    <a:gd name="T21" fmla="*/ 42 h 56"/>
                    <a:gd name="T22" fmla="*/ 55 w 70"/>
                    <a:gd name="T23" fmla="*/ 28 h 56"/>
                    <a:gd name="T24" fmla="*/ 42 w 70"/>
                    <a:gd name="T25" fmla="*/ 1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56">
                      <a:moveTo>
                        <a:pt x="55" y="55"/>
                      </a:moveTo>
                      <a:cubicBezTo>
                        <a:pt x="0" y="14"/>
                        <a:pt x="0" y="14"/>
                        <a:pt x="0" y="14"/>
                      </a:cubicBezTo>
                      <a:lnTo>
                        <a:pt x="0" y="0"/>
                      </a:lnTo>
                      <a:lnTo>
                        <a:pt x="28" y="14"/>
                      </a:lnTo>
                      <a:cubicBezTo>
                        <a:pt x="28" y="0"/>
                        <a:pt x="42" y="0"/>
                        <a:pt x="55" y="0"/>
                      </a:cubicBezTo>
                      <a:lnTo>
                        <a:pt x="55" y="14"/>
                      </a:lnTo>
                      <a:cubicBezTo>
                        <a:pt x="69" y="14"/>
                        <a:pt x="69" y="28"/>
                        <a:pt x="69" y="42"/>
                      </a:cubicBezTo>
                      <a:lnTo>
                        <a:pt x="55" y="55"/>
                      </a:lnTo>
                      <a:close/>
                      <a:moveTo>
                        <a:pt x="42" y="14"/>
                      </a:move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55" y="42"/>
                        <a:pt x="55" y="42"/>
                        <a:pt x="55" y="42"/>
                      </a:cubicBezTo>
                      <a:lnTo>
                        <a:pt x="55" y="28"/>
                      </a:lnTo>
                      <a:lnTo>
                        <a:pt x="42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śľíḑe">
                  <a:extLst>
                    <a:ext uri="{FF2B5EF4-FFF2-40B4-BE49-F238E27FC236}">
                      <a16:creationId xmlns:a16="http://schemas.microsoft.com/office/drawing/2014/main" id="{E5DDC520-BA73-482F-BE33-8F782A4407BB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  <a:gd name="T18" fmla="*/ 55 w 70"/>
                    <a:gd name="T19" fmla="*/ 55 h 70"/>
                    <a:gd name="T20" fmla="*/ 27 w 70"/>
                    <a:gd name="T21" fmla="*/ 28 h 70"/>
                    <a:gd name="T22" fmla="*/ 27 w 70"/>
                    <a:gd name="T23" fmla="*/ 42 h 70"/>
                    <a:gd name="T24" fmla="*/ 55 w 70"/>
                    <a:gd name="T2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  <a:close/>
                      <a:moveTo>
                        <a:pt x="55" y="55"/>
                      </a:moveTo>
                      <a:lnTo>
                        <a:pt x="27" y="28"/>
                      </a:lnTo>
                      <a:lnTo>
                        <a:pt x="27" y="42"/>
                      </a:lnTo>
                      <a:lnTo>
                        <a:pt x="55" y="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ïSľide">
                  <a:extLst>
                    <a:ext uri="{FF2B5EF4-FFF2-40B4-BE49-F238E27FC236}">
                      <a16:creationId xmlns:a16="http://schemas.microsoft.com/office/drawing/2014/main" id="{DA8A5B4A-A1BA-4D38-97F6-AA6185428964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s1îḋe">
                  <a:extLst>
                    <a:ext uri="{FF2B5EF4-FFF2-40B4-BE49-F238E27FC236}">
                      <a16:creationId xmlns:a16="http://schemas.microsoft.com/office/drawing/2014/main" id="{D026C512-7DEE-42D8-9BE9-D67F0D9EC0ED}"/>
                    </a:ext>
                  </a:extLst>
                </p:cNvPr>
                <p:cNvSpPr/>
                <p:nvPr/>
              </p:nvSpPr>
              <p:spPr bwMode="auto">
                <a:xfrm>
                  <a:off x="973138" y="3998913"/>
                  <a:ext cx="11112" cy="9525"/>
                </a:xfrm>
                <a:custGeom>
                  <a:avLst/>
                  <a:gdLst>
                    <a:gd name="T0" fmla="*/ 28 w 29"/>
                    <a:gd name="T1" fmla="*/ 27 h 28"/>
                    <a:gd name="T2" fmla="*/ 0 w 29"/>
                    <a:gd name="T3" fmla="*/ 14 h 28"/>
                    <a:gd name="T4" fmla="*/ 0 w 29"/>
                    <a:gd name="T5" fmla="*/ 0 h 28"/>
                    <a:gd name="T6" fmla="*/ 28 w 29"/>
                    <a:gd name="T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28">
                      <a:moveTo>
                        <a:pt x="28" y="27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8" y="2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ṧḷíďe">
                  <a:extLst>
                    <a:ext uri="{FF2B5EF4-FFF2-40B4-BE49-F238E27FC236}">
                      <a16:creationId xmlns:a16="http://schemas.microsoft.com/office/drawing/2014/main" id="{A14E3303-7941-4F0A-97DD-42A33B4079C3}"/>
                    </a:ext>
                  </a:extLst>
                </p:cNvPr>
                <p:cNvSpPr/>
                <p:nvPr/>
              </p:nvSpPr>
              <p:spPr bwMode="auto">
                <a:xfrm>
                  <a:off x="973138" y="3973513"/>
                  <a:ext cx="30162" cy="25400"/>
                </a:xfrm>
                <a:custGeom>
                  <a:avLst/>
                  <a:gdLst>
                    <a:gd name="T0" fmla="*/ 28 w 85"/>
                    <a:gd name="T1" fmla="*/ 0 h 71"/>
                    <a:gd name="T2" fmla="*/ 28 w 85"/>
                    <a:gd name="T3" fmla="*/ 0 h 71"/>
                    <a:gd name="T4" fmla="*/ 28 w 85"/>
                    <a:gd name="T5" fmla="*/ 0 h 71"/>
                    <a:gd name="T6" fmla="*/ 42 w 85"/>
                    <a:gd name="T7" fmla="*/ 15 h 71"/>
                    <a:gd name="T8" fmla="*/ 56 w 85"/>
                    <a:gd name="T9" fmla="*/ 28 h 71"/>
                    <a:gd name="T10" fmla="*/ 70 w 85"/>
                    <a:gd name="T11" fmla="*/ 28 h 71"/>
                    <a:gd name="T12" fmla="*/ 70 w 85"/>
                    <a:gd name="T13" fmla="*/ 28 h 71"/>
                    <a:gd name="T14" fmla="*/ 70 w 85"/>
                    <a:gd name="T15" fmla="*/ 56 h 71"/>
                    <a:gd name="T16" fmla="*/ 70 w 85"/>
                    <a:gd name="T17" fmla="*/ 70 h 71"/>
                    <a:gd name="T18" fmla="*/ 0 w 85"/>
                    <a:gd name="T19" fmla="*/ 28 h 71"/>
                    <a:gd name="T20" fmla="*/ 14 w 85"/>
                    <a:gd name="T21" fmla="*/ 15 h 71"/>
                    <a:gd name="T22" fmla="*/ 42 w 85"/>
                    <a:gd name="T23" fmla="*/ 42 h 71"/>
                    <a:gd name="T24" fmla="*/ 42 w 85"/>
                    <a:gd name="T25" fmla="*/ 28 h 71"/>
                    <a:gd name="T26" fmla="*/ 28 w 85"/>
                    <a:gd name="T27" fmla="*/ 28 h 71"/>
                    <a:gd name="T28" fmla="*/ 28 w 85"/>
                    <a:gd name="T29" fmla="*/ 15 h 71"/>
                    <a:gd name="T30" fmla="*/ 14 w 85"/>
                    <a:gd name="T31" fmla="*/ 15 h 71"/>
                    <a:gd name="T32" fmla="*/ 28 w 85"/>
                    <a:gd name="T33" fmla="*/ 0 h 71"/>
                    <a:gd name="T34" fmla="*/ 70 w 85"/>
                    <a:gd name="T35" fmla="*/ 56 h 71"/>
                    <a:gd name="T36" fmla="*/ 70 w 85"/>
                    <a:gd name="T37" fmla="*/ 56 h 71"/>
                    <a:gd name="T38" fmla="*/ 70 w 85"/>
                    <a:gd name="T39" fmla="*/ 42 h 71"/>
                    <a:gd name="T40" fmla="*/ 56 w 85"/>
                    <a:gd name="T41" fmla="*/ 42 h 71"/>
                    <a:gd name="T42" fmla="*/ 42 w 85"/>
                    <a:gd name="T43" fmla="*/ 42 h 71"/>
                    <a:gd name="T44" fmla="*/ 42 w 85"/>
                    <a:gd name="T45" fmla="*/ 42 h 71"/>
                    <a:gd name="T46" fmla="*/ 70 w 85"/>
                    <a:gd name="T4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5" h="71">
                      <a:moveTo>
                        <a:pt x="28" y="0"/>
                      </a:moveTo>
                      <a:lnTo>
                        <a:pt x="28" y="0"/>
                      </a:lnTo>
                      <a:lnTo>
                        <a:pt x="28" y="0"/>
                      </a:ln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56" y="15"/>
                        <a:pt x="56" y="28"/>
                      </a:cubicBezTo>
                      <a:cubicBezTo>
                        <a:pt x="56" y="28"/>
                        <a:pt x="56" y="28"/>
                        <a:pt x="70" y="28"/>
                      </a:cubicBezTo>
                      <a:lnTo>
                        <a:pt x="70" y="28"/>
                      </a:lnTo>
                      <a:cubicBezTo>
                        <a:pt x="84" y="42"/>
                        <a:pt x="84" y="42"/>
                        <a:pt x="70" y="56"/>
                      </a:cubicBezTo>
                      <a:cubicBezTo>
                        <a:pt x="70" y="70"/>
                        <a:pt x="70" y="70"/>
                        <a:pt x="70" y="7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42" y="28"/>
                        <a:pt x="42" y="28"/>
                        <a:pt x="28" y="28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lnTo>
                        <a:pt x="28" y="0"/>
                      </a:lnTo>
                      <a:close/>
                      <a:moveTo>
                        <a:pt x="70" y="56"/>
                      </a:moveTo>
                      <a:lnTo>
                        <a:pt x="70" y="56"/>
                      </a:ln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6" y="28"/>
                        <a:pt x="56" y="42"/>
                        <a:pt x="42" y="42"/>
                      </a:cubicBezTo>
                      <a:lnTo>
                        <a:pt x="42" y="42"/>
                      </a:lnTo>
                      <a:cubicBezTo>
                        <a:pt x="70" y="56"/>
                        <a:pt x="70" y="56"/>
                        <a:pt x="70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iSļîḋe">
                  <a:extLst>
                    <a:ext uri="{FF2B5EF4-FFF2-40B4-BE49-F238E27FC236}">
                      <a16:creationId xmlns:a16="http://schemas.microsoft.com/office/drawing/2014/main" id="{B510332E-3CC3-4596-858A-BA8DA87854C1}"/>
                    </a:ext>
                  </a:extLst>
                </p:cNvPr>
                <p:cNvSpPr/>
                <p:nvPr/>
              </p:nvSpPr>
              <p:spPr bwMode="auto">
                <a:xfrm>
                  <a:off x="987425" y="3957638"/>
                  <a:ext cx="30163" cy="25400"/>
                </a:xfrm>
                <a:custGeom>
                  <a:avLst/>
                  <a:gdLst>
                    <a:gd name="T0" fmla="*/ 42 w 84"/>
                    <a:gd name="T1" fmla="*/ 69 h 70"/>
                    <a:gd name="T2" fmla="*/ 55 w 84"/>
                    <a:gd name="T3" fmla="*/ 56 h 70"/>
                    <a:gd name="T4" fmla="*/ 0 w 84"/>
                    <a:gd name="T5" fmla="*/ 14 h 70"/>
                    <a:gd name="T6" fmla="*/ 0 w 84"/>
                    <a:gd name="T7" fmla="*/ 0 h 70"/>
                    <a:gd name="T8" fmla="*/ 55 w 84"/>
                    <a:gd name="T9" fmla="*/ 41 h 70"/>
                    <a:gd name="T10" fmla="*/ 69 w 84"/>
                    <a:gd name="T11" fmla="*/ 28 h 70"/>
                    <a:gd name="T12" fmla="*/ 83 w 84"/>
                    <a:gd name="T13" fmla="*/ 41 h 70"/>
                    <a:gd name="T14" fmla="*/ 55 w 84"/>
                    <a:gd name="T15" fmla="*/ 69 h 70"/>
                    <a:gd name="T16" fmla="*/ 42 w 84"/>
                    <a:gd name="T17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70">
                      <a:moveTo>
                        <a:pt x="42" y="69"/>
                      </a:moveTo>
                      <a:lnTo>
                        <a:pt x="55" y="56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41"/>
                      </a:lnTo>
                      <a:lnTo>
                        <a:pt x="69" y="28"/>
                      </a:lnTo>
                      <a:lnTo>
                        <a:pt x="83" y="41"/>
                      </a:lnTo>
                      <a:lnTo>
                        <a:pt x="55" y="69"/>
                      </a:lnTo>
                      <a:lnTo>
                        <a:pt x="42" y="6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ïSľîďê">
                  <a:extLst>
                    <a:ext uri="{FF2B5EF4-FFF2-40B4-BE49-F238E27FC236}">
                      <a16:creationId xmlns:a16="http://schemas.microsoft.com/office/drawing/2014/main" id="{F63F2663-C778-463F-935C-2882606CD15A}"/>
                    </a:ext>
                  </a:extLst>
                </p:cNvPr>
                <p:cNvSpPr/>
                <p:nvPr/>
              </p:nvSpPr>
              <p:spPr bwMode="auto">
                <a:xfrm>
                  <a:off x="996950" y="3938588"/>
                  <a:ext cx="30163" cy="30162"/>
                </a:xfrm>
                <a:custGeom>
                  <a:avLst/>
                  <a:gdLst>
                    <a:gd name="T0" fmla="*/ 14 w 84"/>
                    <a:gd name="T1" fmla="*/ 14 h 84"/>
                    <a:gd name="T2" fmla="*/ 14 w 84"/>
                    <a:gd name="T3" fmla="*/ 0 h 84"/>
                    <a:gd name="T4" fmla="*/ 83 w 84"/>
                    <a:gd name="T5" fmla="*/ 55 h 84"/>
                    <a:gd name="T6" fmla="*/ 69 w 84"/>
                    <a:gd name="T7" fmla="*/ 55 h 84"/>
                    <a:gd name="T8" fmla="*/ 41 w 84"/>
                    <a:gd name="T9" fmla="*/ 27 h 84"/>
                    <a:gd name="T10" fmla="*/ 69 w 84"/>
                    <a:gd name="T11" fmla="*/ 69 h 84"/>
                    <a:gd name="T12" fmla="*/ 55 w 84"/>
                    <a:gd name="T13" fmla="*/ 83 h 84"/>
                    <a:gd name="T14" fmla="*/ 0 w 84"/>
                    <a:gd name="T15" fmla="*/ 41 h 84"/>
                    <a:gd name="T16" fmla="*/ 0 w 84"/>
                    <a:gd name="T17" fmla="*/ 27 h 84"/>
                    <a:gd name="T18" fmla="*/ 55 w 84"/>
                    <a:gd name="T19" fmla="*/ 55 h 84"/>
                    <a:gd name="T20" fmla="*/ 14 w 84"/>
                    <a:gd name="T21" fmla="*/ 1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" h="84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83" y="55"/>
                      </a:lnTo>
                      <a:lnTo>
                        <a:pt x="69" y="55"/>
                      </a:lnTo>
                      <a:lnTo>
                        <a:pt x="41" y="27"/>
                      </a:lnTo>
                      <a:lnTo>
                        <a:pt x="69" y="69"/>
                      </a:lnTo>
                      <a:lnTo>
                        <a:pt x="55" y="83"/>
                      </a:lnTo>
                      <a:lnTo>
                        <a:pt x="0" y="41"/>
                      </a:lnTo>
                      <a:lnTo>
                        <a:pt x="0" y="27"/>
                      </a:lnTo>
                      <a:lnTo>
                        <a:pt x="55" y="55"/>
                      </a:lnTo>
                      <a:lnTo>
                        <a:pt x="14" y="1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ŝḻidé">
                  <a:extLst>
                    <a:ext uri="{FF2B5EF4-FFF2-40B4-BE49-F238E27FC236}">
                      <a16:creationId xmlns:a16="http://schemas.microsoft.com/office/drawing/2014/main" id="{E1EF85D2-CF30-4A37-8963-BEECB087C878}"/>
                    </a:ext>
                  </a:extLst>
                </p:cNvPr>
                <p:cNvSpPr/>
                <p:nvPr/>
              </p:nvSpPr>
              <p:spPr bwMode="auto">
                <a:xfrm>
                  <a:off x="1008063" y="3922713"/>
                  <a:ext cx="30162" cy="25400"/>
                </a:xfrm>
                <a:custGeom>
                  <a:avLst/>
                  <a:gdLst>
                    <a:gd name="T0" fmla="*/ 69 w 84"/>
                    <a:gd name="T1" fmla="*/ 56 h 70"/>
                    <a:gd name="T2" fmla="*/ 83 w 84"/>
                    <a:gd name="T3" fmla="*/ 42 h 70"/>
                    <a:gd name="T4" fmla="*/ 83 w 84"/>
                    <a:gd name="T5" fmla="*/ 42 h 70"/>
                    <a:gd name="T6" fmla="*/ 69 w 84"/>
                    <a:gd name="T7" fmla="*/ 69 h 70"/>
                    <a:gd name="T8" fmla="*/ 0 w 84"/>
                    <a:gd name="T9" fmla="*/ 28 h 70"/>
                    <a:gd name="T10" fmla="*/ 28 w 84"/>
                    <a:gd name="T11" fmla="*/ 0 h 70"/>
                    <a:gd name="T12" fmla="*/ 28 w 84"/>
                    <a:gd name="T13" fmla="*/ 14 h 70"/>
                    <a:gd name="T14" fmla="*/ 14 w 84"/>
                    <a:gd name="T15" fmla="*/ 28 h 70"/>
                    <a:gd name="T16" fmla="*/ 42 w 84"/>
                    <a:gd name="T17" fmla="*/ 42 h 70"/>
                    <a:gd name="T18" fmla="*/ 42 w 84"/>
                    <a:gd name="T19" fmla="*/ 28 h 70"/>
                    <a:gd name="T20" fmla="*/ 56 w 84"/>
                    <a:gd name="T21" fmla="*/ 28 h 70"/>
                    <a:gd name="T22" fmla="*/ 42 w 84"/>
                    <a:gd name="T23" fmla="*/ 42 h 70"/>
                    <a:gd name="T24" fmla="*/ 69 w 84"/>
                    <a:gd name="T25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">
                      <a:moveTo>
                        <a:pt x="69" y="56"/>
                      </a:moveTo>
                      <a:lnTo>
                        <a:pt x="83" y="42"/>
                      </a:lnTo>
                      <a:lnTo>
                        <a:pt x="83" y="42"/>
                      </a:lnTo>
                      <a:lnTo>
                        <a:pt x="69" y="69"/>
                      </a:lnTo>
                      <a:lnTo>
                        <a:pt x="0" y="28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14" y="28"/>
                      </a:lnTo>
                      <a:lnTo>
                        <a:pt x="42" y="42"/>
                      </a:lnTo>
                      <a:lnTo>
                        <a:pt x="42" y="28"/>
                      </a:lnTo>
                      <a:lnTo>
                        <a:pt x="56" y="28"/>
                      </a:lnTo>
                      <a:lnTo>
                        <a:pt x="42" y="42"/>
                      </a:lnTo>
                      <a:lnTo>
                        <a:pt x="69" y="5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sḷîḑê">
                  <a:extLst>
                    <a:ext uri="{FF2B5EF4-FFF2-40B4-BE49-F238E27FC236}">
                      <a16:creationId xmlns:a16="http://schemas.microsoft.com/office/drawing/2014/main" id="{12769054-3323-4DF8-877A-761EC10B901E}"/>
                    </a:ext>
                  </a:extLst>
                </p:cNvPr>
                <p:cNvSpPr/>
                <p:nvPr/>
              </p:nvSpPr>
              <p:spPr bwMode="auto">
                <a:xfrm>
                  <a:off x="1022350" y="3908425"/>
                  <a:ext cx="25400" cy="25400"/>
                </a:xfrm>
                <a:custGeom>
                  <a:avLst/>
                  <a:gdLst>
                    <a:gd name="T0" fmla="*/ 14 w 70"/>
                    <a:gd name="T1" fmla="*/ 0 h 70"/>
                    <a:gd name="T2" fmla="*/ 14 w 70"/>
                    <a:gd name="T3" fmla="*/ 0 h 70"/>
                    <a:gd name="T4" fmla="*/ 27 w 70"/>
                    <a:gd name="T5" fmla="*/ 0 h 70"/>
                    <a:gd name="T6" fmla="*/ 27 w 70"/>
                    <a:gd name="T7" fmla="*/ 13 h 70"/>
                    <a:gd name="T8" fmla="*/ 41 w 70"/>
                    <a:gd name="T9" fmla="*/ 28 h 70"/>
                    <a:gd name="T10" fmla="*/ 55 w 70"/>
                    <a:gd name="T11" fmla="*/ 28 h 70"/>
                    <a:gd name="T12" fmla="*/ 69 w 70"/>
                    <a:gd name="T13" fmla="*/ 28 h 70"/>
                    <a:gd name="T14" fmla="*/ 69 w 70"/>
                    <a:gd name="T15" fmla="*/ 55 h 70"/>
                    <a:gd name="T16" fmla="*/ 55 w 70"/>
                    <a:gd name="T17" fmla="*/ 69 h 70"/>
                    <a:gd name="T18" fmla="*/ 0 w 70"/>
                    <a:gd name="T19" fmla="*/ 28 h 70"/>
                    <a:gd name="T20" fmla="*/ 0 w 70"/>
                    <a:gd name="T21" fmla="*/ 13 h 70"/>
                    <a:gd name="T22" fmla="*/ 27 w 70"/>
                    <a:gd name="T23" fmla="*/ 41 h 70"/>
                    <a:gd name="T24" fmla="*/ 27 w 70"/>
                    <a:gd name="T25" fmla="*/ 28 h 70"/>
                    <a:gd name="T26" fmla="*/ 27 w 70"/>
                    <a:gd name="T27" fmla="*/ 13 h 70"/>
                    <a:gd name="T28" fmla="*/ 14 w 70"/>
                    <a:gd name="T29" fmla="*/ 13 h 70"/>
                    <a:gd name="T30" fmla="*/ 14 w 70"/>
                    <a:gd name="T31" fmla="*/ 0 h 70"/>
                    <a:gd name="T32" fmla="*/ 55 w 70"/>
                    <a:gd name="T33" fmla="*/ 55 h 70"/>
                    <a:gd name="T34" fmla="*/ 55 w 70"/>
                    <a:gd name="T35" fmla="*/ 55 h 70"/>
                    <a:gd name="T36" fmla="*/ 55 w 70"/>
                    <a:gd name="T37" fmla="*/ 41 h 70"/>
                    <a:gd name="T38" fmla="*/ 55 w 70"/>
                    <a:gd name="T39" fmla="*/ 41 h 70"/>
                    <a:gd name="T40" fmla="*/ 41 w 70"/>
                    <a:gd name="T41" fmla="*/ 41 h 70"/>
                    <a:gd name="T42" fmla="*/ 41 w 70"/>
                    <a:gd name="T43" fmla="*/ 41 h 70"/>
                    <a:gd name="T44" fmla="*/ 55 w 70"/>
                    <a:gd name="T4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0" h="70">
                      <a:moveTo>
                        <a:pt x="14" y="0"/>
                      </a:moveTo>
                      <a:lnTo>
                        <a:pt x="14" y="0"/>
                      </a:lnTo>
                      <a:cubicBezTo>
                        <a:pt x="14" y="0"/>
                        <a:pt x="14" y="0"/>
                        <a:pt x="27" y="0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41" y="13"/>
                        <a:pt x="41" y="13"/>
                        <a:pt x="41" y="28"/>
                      </a:cubicBezTo>
                      <a:lnTo>
                        <a:pt x="55" y="28"/>
                      </a:ln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41"/>
                        <a:pt x="69" y="41"/>
                        <a:pt x="69" y="55"/>
                      </a:cubicBezTo>
                      <a:cubicBezTo>
                        <a:pt x="55" y="69"/>
                        <a:pt x="55" y="69"/>
                        <a:pt x="55" y="6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0"/>
                      </a:cubicBezTo>
                      <a:close/>
                      <a:moveTo>
                        <a:pt x="55" y="55"/>
                      </a:moveTo>
                      <a:lnTo>
                        <a:pt x="55" y="55"/>
                      </a:lnTo>
                      <a:cubicBezTo>
                        <a:pt x="55" y="41"/>
                        <a:pt x="55" y="41"/>
                        <a:pt x="55" y="41"/>
                      </a:cubicBezTo>
                      <a:lnTo>
                        <a:pt x="55" y="41"/>
                      </a:lnTo>
                      <a:cubicBezTo>
                        <a:pt x="41" y="28"/>
                        <a:pt x="41" y="28"/>
                        <a:pt x="41" y="41"/>
                      </a:cubicBezTo>
                      <a:lnTo>
                        <a:pt x="41" y="41"/>
                      </a:lnTo>
                      <a:cubicBezTo>
                        <a:pt x="55" y="55"/>
                        <a:pt x="55" y="55"/>
                        <a:pt x="55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śḷíḓé">
                  <a:extLst>
                    <a:ext uri="{FF2B5EF4-FFF2-40B4-BE49-F238E27FC236}">
                      <a16:creationId xmlns:a16="http://schemas.microsoft.com/office/drawing/2014/main" id="{D34D833E-A035-457B-8EF5-A66098567C4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şľiḋé">
                  <a:extLst>
                    <a:ext uri="{FF2B5EF4-FFF2-40B4-BE49-F238E27FC236}">
                      <a16:creationId xmlns:a16="http://schemas.microsoft.com/office/drawing/2014/main" id="{6F4652D9-5434-4224-8865-0C087353CF0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śḷiḋe">
                  <a:extLst>
                    <a:ext uri="{FF2B5EF4-FFF2-40B4-BE49-F238E27FC236}">
                      <a16:creationId xmlns:a16="http://schemas.microsoft.com/office/drawing/2014/main" id="{CD5FB39E-3A44-4917-B522-2BB3C22A2FE4}"/>
                    </a:ext>
                  </a:extLst>
                </p:cNvPr>
                <p:cNvSpPr/>
                <p:nvPr/>
              </p:nvSpPr>
              <p:spPr bwMode="auto">
                <a:xfrm>
                  <a:off x="1600200" y="4052888"/>
                  <a:ext cx="130175" cy="125412"/>
                </a:xfrm>
                <a:custGeom>
                  <a:avLst/>
                  <a:gdLst>
                    <a:gd name="T0" fmla="*/ 82 w 360"/>
                    <a:gd name="T1" fmla="*/ 291 h 347"/>
                    <a:gd name="T2" fmla="*/ 82 w 360"/>
                    <a:gd name="T3" fmla="*/ 291 h 347"/>
                    <a:gd name="T4" fmla="*/ 41 w 360"/>
                    <a:gd name="T5" fmla="*/ 69 h 347"/>
                    <a:gd name="T6" fmla="*/ 262 w 360"/>
                    <a:gd name="T7" fmla="*/ 41 h 347"/>
                    <a:gd name="T8" fmla="*/ 304 w 360"/>
                    <a:gd name="T9" fmla="*/ 263 h 347"/>
                    <a:gd name="T10" fmla="*/ 82 w 360"/>
                    <a:gd name="T11" fmla="*/ 29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0" h="347">
                      <a:moveTo>
                        <a:pt x="82" y="291"/>
                      </a:moveTo>
                      <a:lnTo>
                        <a:pt x="82" y="291"/>
                      </a:lnTo>
                      <a:cubicBezTo>
                        <a:pt x="13" y="235"/>
                        <a:pt x="0" y="138"/>
                        <a:pt x="41" y="69"/>
                      </a:cubicBezTo>
                      <a:cubicBezTo>
                        <a:pt x="97" y="0"/>
                        <a:pt x="193" y="0"/>
                        <a:pt x="262" y="41"/>
                      </a:cubicBezTo>
                      <a:cubicBezTo>
                        <a:pt x="332" y="97"/>
                        <a:pt x="359" y="194"/>
                        <a:pt x="304" y="263"/>
                      </a:cubicBezTo>
                      <a:cubicBezTo>
                        <a:pt x="262" y="332"/>
                        <a:pt x="152" y="346"/>
                        <a:pt x="82" y="291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ṧliďè">
                  <a:extLst>
                    <a:ext uri="{FF2B5EF4-FFF2-40B4-BE49-F238E27FC236}">
                      <a16:creationId xmlns:a16="http://schemas.microsoft.com/office/drawing/2014/main" id="{0200FF50-FFA4-42CE-B592-D42613F25730}"/>
                    </a:ext>
                  </a:extLst>
                </p:cNvPr>
                <p:cNvSpPr/>
                <p:nvPr/>
              </p:nvSpPr>
              <p:spPr bwMode="auto">
                <a:xfrm>
                  <a:off x="1311275" y="3784600"/>
                  <a:ext cx="50800" cy="34925"/>
                </a:xfrm>
                <a:custGeom>
                  <a:avLst/>
                  <a:gdLst>
                    <a:gd name="T0" fmla="*/ 139 w 140"/>
                    <a:gd name="T1" fmla="*/ 97 h 98"/>
                    <a:gd name="T2" fmla="*/ 0 w 140"/>
                    <a:gd name="T3" fmla="*/ 97 h 98"/>
                    <a:gd name="T4" fmla="*/ 14 w 140"/>
                    <a:gd name="T5" fmla="*/ 42 h 98"/>
                    <a:gd name="T6" fmla="*/ 55 w 140"/>
                    <a:gd name="T7" fmla="*/ 0 h 98"/>
                    <a:gd name="T8" fmla="*/ 111 w 140"/>
                    <a:gd name="T9" fmla="*/ 27 h 98"/>
                    <a:gd name="T10" fmla="*/ 139 w 140"/>
                    <a:gd name="T11" fmla="*/ 9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0" h="98">
                      <a:moveTo>
                        <a:pt x="139" y="97"/>
                      </a:moveTo>
                      <a:lnTo>
                        <a:pt x="0" y="97"/>
                      </a:lnTo>
                      <a:lnTo>
                        <a:pt x="14" y="42"/>
                      </a:lnTo>
                      <a:lnTo>
                        <a:pt x="55" y="0"/>
                      </a:lnTo>
                      <a:lnTo>
                        <a:pt x="111" y="27"/>
                      </a:lnTo>
                      <a:lnTo>
                        <a:pt x="139" y="9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śḷiḓê">
                  <a:extLst>
                    <a:ext uri="{FF2B5EF4-FFF2-40B4-BE49-F238E27FC236}">
                      <a16:creationId xmlns:a16="http://schemas.microsoft.com/office/drawing/2014/main" id="{5DF416DA-956A-4D9F-801F-0EFDF3BE9E21}"/>
                    </a:ext>
                  </a:extLst>
                </p:cNvPr>
                <p:cNvSpPr/>
                <p:nvPr/>
              </p:nvSpPr>
              <p:spPr bwMode="auto">
                <a:xfrm>
                  <a:off x="873125" y="3673475"/>
                  <a:ext cx="463550" cy="488950"/>
                </a:xfrm>
                <a:custGeom>
                  <a:avLst/>
                  <a:gdLst>
                    <a:gd name="T0" fmla="*/ 1287 w 1288"/>
                    <a:gd name="T1" fmla="*/ 347 h 1357"/>
                    <a:gd name="T2" fmla="*/ 567 w 1288"/>
                    <a:gd name="T3" fmla="*/ 1356 h 1357"/>
                    <a:gd name="T4" fmla="*/ 235 w 1288"/>
                    <a:gd name="T5" fmla="*/ 1121 h 1357"/>
                    <a:gd name="T6" fmla="*/ 194 w 1288"/>
                    <a:gd name="T7" fmla="*/ 1093 h 1357"/>
                    <a:gd name="T8" fmla="*/ 180 w 1288"/>
                    <a:gd name="T9" fmla="*/ 623 h 1357"/>
                    <a:gd name="T10" fmla="*/ 429 w 1288"/>
                    <a:gd name="T11" fmla="*/ 291 h 1357"/>
                    <a:gd name="T12" fmla="*/ 484 w 1288"/>
                    <a:gd name="T13" fmla="*/ 222 h 1357"/>
                    <a:gd name="T14" fmla="*/ 484 w 1288"/>
                    <a:gd name="T15" fmla="*/ 222 h 1357"/>
                    <a:gd name="T16" fmla="*/ 830 w 1288"/>
                    <a:gd name="T17" fmla="*/ 42 h 1357"/>
                    <a:gd name="T18" fmla="*/ 885 w 1288"/>
                    <a:gd name="T19" fmla="*/ 70 h 1357"/>
                    <a:gd name="T20" fmla="*/ 996 w 1288"/>
                    <a:gd name="T21" fmla="*/ 70 h 1357"/>
                    <a:gd name="T22" fmla="*/ 968 w 1288"/>
                    <a:gd name="T23" fmla="*/ 111 h 1357"/>
                    <a:gd name="T24" fmla="*/ 1287 w 1288"/>
                    <a:gd name="T25" fmla="*/ 347 h 1357"/>
                    <a:gd name="T26" fmla="*/ 1287 w 1288"/>
                    <a:gd name="T27" fmla="*/ 347 h 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88" h="1357">
                      <a:moveTo>
                        <a:pt x="1287" y="347"/>
                      </a:moveTo>
                      <a:cubicBezTo>
                        <a:pt x="1287" y="347"/>
                        <a:pt x="1287" y="347"/>
                        <a:pt x="567" y="1356"/>
                      </a:cubicBezTo>
                      <a:cubicBezTo>
                        <a:pt x="567" y="1356"/>
                        <a:pt x="567" y="1356"/>
                        <a:pt x="235" y="1121"/>
                      </a:cubicBezTo>
                      <a:cubicBezTo>
                        <a:pt x="235" y="1121"/>
                        <a:pt x="235" y="1121"/>
                        <a:pt x="194" y="1093"/>
                      </a:cubicBezTo>
                      <a:cubicBezTo>
                        <a:pt x="0" y="872"/>
                        <a:pt x="180" y="623"/>
                        <a:pt x="180" y="623"/>
                      </a:cubicBezTo>
                      <a:cubicBezTo>
                        <a:pt x="180" y="623"/>
                        <a:pt x="180" y="623"/>
                        <a:pt x="429" y="291"/>
                      </a:cubicBezTo>
                      <a:cubicBezTo>
                        <a:pt x="442" y="263"/>
                        <a:pt x="456" y="250"/>
                        <a:pt x="484" y="222"/>
                      </a:cubicBezTo>
                      <a:lnTo>
                        <a:pt x="484" y="222"/>
                      </a:lnTo>
                      <a:cubicBezTo>
                        <a:pt x="650" y="0"/>
                        <a:pt x="830" y="42"/>
                        <a:pt x="830" y="42"/>
                      </a:cubicBezTo>
                      <a:cubicBezTo>
                        <a:pt x="830" y="42"/>
                        <a:pt x="830" y="42"/>
                        <a:pt x="885" y="70"/>
                      </a:cubicBezTo>
                      <a:cubicBezTo>
                        <a:pt x="955" y="70"/>
                        <a:pt x="996" y="70"/>
                        <a:pt x="996" y="70"/>
                      </a:cubicBezTo>
                      <a:cubicBezTo>
                        <a:pt x="996" y="70"/>
                        <a:pt x="996" y="70"/>
                        <a:pt x="968" y="111"/>
                      </a:cubicBezTo>
                      <a:cubicBezTo>
                        <a:pt x="968" y="111"/>
                        <a:pt x="968" y="111"/>
                        <a:pt x="1287" y="347"/>
                      </a:cubicBezTo>
                      <a:lnTo>
                        <a:pt x="1287" y="34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ṩľïḓe">
                  <a:extLst>
                    <a:ext uri="{FF2B5EF4-FFF2-40B4-BE49-F238E27FC236}">
                      <a16:creationId xmlns:a16="http://schemas.microsoft.com/office/drawing/2014/main" id="{9473F847-05C6-4F29-A5B6-1E4E79396DA8}"/>
                    </a:ext>
                  </a:extLst>
                </p:cNvPr>
                <p:cNvSpPr/>
                <p:nvPr/>
              </p:nvSpPr>
              <p:spPr bwMode="auto">
                <a:xfrm>
                  <a:off x="733425" y="3594100"/>
                  <a:ext cx="384175" cy="384175"/>
                </a:xfrm>
                <a:custGeom>
                  <a:avLst/>
                  <a:gdLst>
                    <a:gd name="T0" fmla="*/ 0 w 1067"/>
                    <a:gd name="T1" fmla="*/ 623 h 1067"/>
                    <a:gd name="T2" fmla="*/ 443 w 1067"/>
                    <a:gd name="T3" fmla="*/ 0 h 1067"/>
                    <a:gd name="T4" fmla="*/ 1066 w 1067"/>
                    <a:gd name="T5" fmla="*/ 443 h 1067"/>
                    <a:gd name="T6" fmla="*/ 623 w 1067"/>
                    <a:gd name="T7" fmla="*/ 1066 h 1067"/>
                    <a:gd name="T8" fmla="*/ 0 w 1067"/>
                    <a:gd name="T9" fmla="*/ 623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7" h="1067">
                      <a:moveTo>
                        <a:pt x="0" y="623"/>
                      </a:moveTo>
                      <a:lnTo>
                        <a:pt x="443" y="0"/>
                      </a:lnTo>
                      <a:lnTo>
                        <a:pt x="1066" y="443"/>
                      </a:lnTo>
                      <a:lnTo>
                        <a:pt x="623" y="1066"/>
                      </a:lnTo>
                      <a:lnTo>
                        <a:pt x="0" y="623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ṩlïďê">
                  <a:extLst>
                    <a:ext uri="{FF2B5EF4-FFF2-40B4-BE49-F238E27FC236}">
                      <a16:creationId xmlns:a16="http://schemas.microsoft.com/office/drawing/2014/main" id="{7C2E95DB-15DA-4ED0-BD68-DA456F33ED34}"/>
                    </a:ext>
                  </a:extLst>
                </p:cNvPr>
                <p:cNvSpPr/>
                <p:nvPr/>
              </p:nvSpPr>
              <p:spPr bwMode="auto">
                <a:xfrm>
                  <a:off x="1316038" y="3933825"/>
                  <a:ext cx="65087" cy="46038"/>
                </a:xfrm>
                <a:custGeom>
                  <a:avLst/>
                  <a:gdLst>
                    <a:gd name="T0" fmla="*/ 152 w 181"/>
                    <a:gd name="T1" fmla="*/ 110 h 126"/>
                    <a:gd name="T2" fmla="*/ 111 w 181"/>
                    <a:gd name="T3" fmla="*/ 83 h 126"/>
                    <a:gd name="T4" fmla="*/ 69 w 181"/>
                    <a:gd name="T5" fmla="*/ 55 h 126"/>
                    <a:gd name="T6" fmla="*/ 28 w 181"/>
                    <a:gd name="T7" fmla="*/ 28 h 126"/>
                    <a:gd name="T8" fmla="*/ 28 w 181"/>
                    <a:gd name="T9" fmla="*/ 14 h 126"/>
                    <a:gd name="T10" fmla="*/ 14 w 181"/>
                    <a:gd name="T11" fmla="*/ 14 h 126"/>
                    <a:gd name="T12" fmla="*/ 0 w 181"/>
                    <a:gd name="T13" fmla="*/ 0 h 126"/>
                    <a:gd name="T14" fmla="*/ 14 w 181"/>
                    <a:gd name="T15" fmla="*/ 0 h 126"/>
                    <a:gd name="T16" fmla="*/ 28 w 181"/>
                    <a:gd name="T17" fmla="*/ 14 h 126"/>
                    <a:gd name="T18" fmla="*/ 41 w 181"/>
                    <a:gd name="T19" fmla="*/ 14 h 126"/>
                    <a:gd name="T20" fmla="*/ 83 w 181"/>
                    <a:gd name="T21" fmla="*/ 41 h 126"/>
                    <a:gd name="T22" fmla="*/ 111 w 181"/>
                    <a:gd name="T23" fmla="*/ 69 h 126"/>
                    <a:gd name="T24" fmla="*/ 152 w 181"/>
                    <a:gd name="T25" fmla="*/ 97 h 126"/>
                    <a:gd name="T26" fmla="*/ 180 w 181"/>
                    <a:gd name="T27" fmla="*/ 125 h 126"/>
                    <a:gd name="T28" fmla="*/ 152 w 181"/>
                    <a:gd name="T29" fmla="*/ 11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1" h="126">
                      <a:moveTo>
                        <a:pt x="152" y="110"/>
                      </a:moveTo>
                      <a:cubicBezTo>
                        <a:pt x="138" y="97"/>
                        <a:pt x="125" y="97"/>
                        <a:pt x="111" y="83"/>
                      </a:cubicBezTo>
                      <a:cubicBezTo>
                        <a:pt x="97" y="69"/>
                        <a:pt x="83" y="69"/>
                        <a:pt x="69" y="55"/>
                      </a:cubicBezTo>
                      <a:cubicBezTo>
                        <a:pt x="56" y="55"/>
                        <a:pt x="41" y="41"/>
                        <a:pt x="28" y="28"/>
                      </a:cubicBezTo>
                      <a:lnTo>
                        <a:pt x="28" y="14"/>
                      </a:lnTo>
                      <a:lnTo>
                        <a:pt x="14" y="14"/>
                      </a:lnTo>
                      <a:cubicBezTo>
                        <a:pt x="14" y="0"/>
                        <a:pt x="0" y="0"/>
                        <a:pt x="0" y="0"/>
                      </a:cubicBezTo>
                      <a:lnTo>
                        <a:pt x="14" y="0"/>
                      </a:lnTo>
                      <a:cubicBezTo>
                        <a:pt x="14" y="14"/>
                        <a:pt x="28" y="14"/>
                        <a:pt x="28" y="14"/>
                      </a:cubicBezTo>
                      <a:lnTo>
                        <a:pt x="41" y="14"/>
                      </a:lnTo>
                      <a:cubicBezTo>
                        <a:pt x="56" y="28"/>
                        <a:pt x="69" y="28"/>
                        <a:pt x="83" y="41"/>
                      </a:cubicBezTo>
                      <a:lnTo>
                        <a:pt x="111" y="69"/>
                      </a:lnTo>
                      <a:cubicBezTo>
                        <a:pt x="125" y="83"/>
                        <a:pt x="138" y="83"/>
                        <a:pt x="152" y="97"/>
                      </a:cubicBezTo>
                      <a:cubicBezTo>
                        <a:pt x="166" y="110"/>
                        <a:pt x="180" y="110"/>
                        <a:pt x="180" y="125"/>
                      </a:cubicBezTo>
                      <a:cubicBezTo>
                        <a:pt x="166" y="125"/>
                        <a:pt x="152" y="110"/>
                        <a:pt x="152" y="110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ṩľíḑé">
                  <a:extLst>
                    <a:ext uri="{FF2B5EF4-FFF2-40B4-BE49-F238E27FC236}">
                      <a16:creationId xmlns:a16="http://schemas.microsoft.com/office/drawing/2014/main" id="{A5FC0B41-BE9E-46CF-8087-869FF4671925}"/>
                    </a:ext>
                  </a:extLst>
                </p:cNvPr>
                <p:cNvSpPr/>
                <p:nvPr/>
              </p:nvSpPr>
              <p:spPr bwMode="auto">
                <a:xfrm>
                  <a:off x="733425" y="3589338"/>
                  <a:ext cx="323850" cy="349250"/>
                </a:xfrm>
                <a:custGeom>
                  <a:avLst/>
                  <a:gdLst>
                    <a:gd name="T0" fmla="*/ 0 w 901"/>
                    <a:gd name="T1" fmla="*/ 651 h 970"/>
                    <a:gd name="T2" fmla="*/ 457 w 901"/>
                    <a:gd name="T3" fmla="*/ 0 h 970"/>
                    <a:gd name="T4" fmla="*/ 900 w 901"/>
                    <a:gd name="T5" fmla="*/ 305 h 970"/>
                    <a:gd name="T6" fmla="*/ 429 w 901"/>
                    <a:gd name="T7" fmla="*/ 969 h 970"/>
                    <a:gd name="T8" fmla="*/ 0 w 901"/>
                    <a:gd name="T9" fmla="*/ 651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1" h="970">
                      <a:moveTo>
                        <a:pt x="0" y="651"/>
                      </a:moveTo>
                      <a:lnTo>
                        <a:pt x="457" y="0"/>
                      </a:lnTo>
                      <a:lnTo>
                        <a:pt x="900" y="305"/>
                      </a:lnTo>
                      <a:lnTo>
                        <a:pt x="429" y="969"/>
                      </a:lnTo>
                      <a:lnTo>
                        <a:pt x="0" y="651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ṡḻîďê">
                  <a:extLst>
                    <a:ext uri="{FF2B5EF4-FFF2-40B4-BE49-F238E27FC236}">
                      <a16:creationId xmlns:a16="http://schemas.microsoft.com/office/drawing/2014/main" id="{B0A41BA8-6480-4820-9FD7-D1EFEC0B6BE1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líḋè">
                  <a:extLst>
                    <a:ext uri="{FF2B5EF4-FFF2-40B4-BE49-F238E27FC236}">
                      <a16:creationId xmlns:a16="http://schemas.microsoft.com/office/drawing/2014/main" id="{16B874E9-3B4B-4D2B-A640-8E73C14B342B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ṣ1îḑê">
                  <a:extLst>
                    <a:ext uri="{FF2B5EF4-FFF2-40B4-BE49-F238E27FC236}">
                      <a16:creationId xmlns:a16="http://schemas.microsoft.com/office/drawing/2014/main" id="{4B6F8878-4A16-4262-91EE-669A3B00263C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ṥļïḓê">
                  <a:extLst>
                    <a:ext uri="{FF2B5EF4-FFF2-40B4-BE49-F238E27FC236}">
                      <a16:creationId xmlns:a16="http://schemas.microsoft.com/office/drawing/2014/main" id="{FD2433F2-7828-420F-A91D-E1C3E5FDC40E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šḻíḑé">
                  <a:extLst>
                    <a:ext uri="{FF2B5EF4-FFF2-40B4-BE49-F238E27FC236}">
                      <a16:creationId xmlns:a16="http://schemas.microsoft.com/office/drawing/2014/main" id="{715E8A72-B50E-44AB-ACF4-96FF795D0414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ṧļiḋè">
                  <a:extLst>
                    <a:ext uri="{FF2B5EF4-FFF2-40B4-BE49-F238E27FC236}">
                      <a16:creationId xmlns:a16="http://schemas.microsoft.com/office/drawing/2014/main" id="{E2C01D72-753F-4B81-BA6A-B835639EAEA8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šļîḋe">
                  <a:extLst>
                    <a:ext uri="{FF2B5EF4-FFF2-40B4-BE49-F238E27FC236}">
                      <a16:creationId xmlns:a16="http://schemas.microsoft.com/office/drawing/2014/main" id="{E969106D-284E-48E7-94CA-D27ECC8E98BA}"/>
                    </a:ext>
                  </a:extLst>
                </p:cNvPr>
                <p:cNvSpPr/>
                <p:nvPr/>
              </p:nvSpPr>
              <p:spPr bwMode="auto">
                <a:xfrm>
                  <a:off x="1330325" y="4267200"/>
                  <a:ext cx="120650" cy="114300"/>
                </a:xfrm>
                <a:custGeom>
                  <a:avLst/>
                  <a:gdLst>
                    <a:gd name="T0" fmla="*/ 250 w 333"/>
                    <a:gd name="T1" fmla="*/ 41 h 319"/>
                    <a:gd name="T2" fmla="*/ 277 w 333"/>
                    <a:gd name="T3" fmla="*/ 249 h 319"/>
                    <a:gd name="T4" fmla="*/ 84 w 333"/>
                    <a:gd name="T5" fmla="*/ 276 h 319"/>
                    <a:gd name="T6" fmla="*/ 56 w 333"/>
                    <a:gd name="T7" fmla="*/ 83 h 319"/>
                    <a:gd name="T8" fmla="*/ 250 w 333"/>
                    <a:gd name="T9" fmla="*/ 41 h 319"/>
                    <a:gd name="T10" fmla="*/ 250 w 333"/>
                    <a:gd name="T11" fmla="*/ 41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19">
                      <a:moveTo>
                        <a:pt x="250" y="41"/>
                      </a:moveTo>
                      <a:cubicBezTo>
                        <a:pt x="319" y="97"/>
                        <a:pt x="332" y="180"/>
                        <a:pt x="277" y="249"/>
                      </a:cubicBezTo>
                      <a:cubicBezTo>
                        <a:pt x="236" y="304"/>
                        <a:pt x="153" y="318"/>
                        <a:pt x="84" y="276"/>
                      </a:cubicBezTo>
                      <a:cubicBezTo>
                        <a:pt x="15" y="235"/>
                        <a:pt x="0" y="138"/>
                        <a:pt x="56" y="83"/>
                      </a:cubicBezTo>
                      <a:cubicBezTo>
                        <a:pt x="97" y="14"/>
                        <a:pt x="180" y="0"/>
                        <a:pt x="250" y="41"/>
                      </a:cubicBezTo>
                      <a:lnTo>
                        <a:pt x="250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slïdè">
                  <a:extLst>
                    <a:ext uri="{FF2B5EF4-FFF2-40B4-BE49-F238E27FC236}">
                      <a16:creationId xmlns:a16="http://schemas.microsoft.com/office/drawing/2014/main" id="{1B0EA1C6-6AC1-4EA2-958B-2EF3C80CD0CC}"/>
                    </a:ext>
                  </a:extLst>
                </p:cNvPr>
                <p:cNvSpPr/>
                <p:nvPr/>
              </p:nvSpPr>
              <p:spPr bwMode="auto">
                <a:xfrm>
                  <a:off x="1470025" y="4232275"/>
                  <a:ext cx="125413" cy="125413"/>
                </a:xfrm>
                <a:custGeom>
                  <a:avLst/>
                  <a:gdLst>
                    <a:gd name="T0" fmla="*/ 263 w 347"/>
                    <a:gd name="T1" fmla="*/ 41 h 347"/>
                    <a:gd name="T2" fmla="*/ 304 w 347"/>
                    <a:gd name="T3" fmla="*/ 263 h 347"/>
                    <a:gd name="T4" fmla="*/ 83 w 347"/>
                    <a:gd name="T5" fmla="*/ 304 h 347"/>
                    <a:gd name="T6" fmla="*/ 41 w 347"/>
                    <a:gd name="T7" fmla="*/ 83 h 347"/>
                    <a:gd name="T8" fmla="*/ 263 w 347"/>
                    <a:gd name="T9" fmla="*/ 41 h 347"/>
                    <a:gd name="T10" fmla="*/ 263 w 347"/>
                    <a:gd name="T11" fmla="*/ 4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47">
                      <a:moveTo>
                        <a:pt x="263" y="41"/>
                      </a:moveTo>
                      <a:cubicBezTo>
                        <a:pt x="332" y="97"/>
                        <a:pt x="346" y="194"/>
                        <a:pt x="304" y="263"/>
                      </a:cubicBezTo>
                      <a:cubicBezTo>
                        <a:pt x="249" y="332"/>
                        <a:pt x="152" y="346"/>
                        <a:pt x="83" y="304"/>
                      </a:cubicBezTo>
                      <a:cubicBezTo>
                        <a:pt x="13" y="249"/>
                        <a:pt x="0" y="152"/>
                        <a:pt x="41" y="83"/>
                      </a:cubicBezTo>
                      <a:cubicBezTo>
                        <a:pt x="97" y="14"/>
                        <a:pt x="194" y="0"/>
                        <a:pt x="263" y="41"/>
                      </a:cubicBezTo>
                      <a:lnTo>
                        <a:pt x="263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ḻîḍe">
                  <a:extLst>
                    <a:ext uri="{FF2B5EF4-FFF2-40B4-BE49-F238E27FC236}">
                      <a16:creationId xmlns:a16="http://schemas.microsoft.com/office/drawing/2014/main" id="{4A7C0A5F-B984-4A45-A747-35483669314C}"/>
                    </a:ext>
                  </a:extLst>
                </p:cNvPr>
                <p:cNvSpPr/>
                <p:nvPr/>
              </p:nvSpPr>
              <p:spPr bwMode="auto">
                <a:xfrm>
                  <a:off x="1604963" y="4192588"/>
                  <a:ext cx="130175" cy="125412"/>
                </a:xfrm>
                <a:custGeom>
                  <a:avLst/>
                  <a:gdLst>
                    <a:gd name="T0" fmla="*/ 277 w 361"/>
                    <a:gd name="T1" fmla="*/ 42 h 347"/>
                    <a:gd name="T2" fmla="*/ 305 w 361"/>
                    <a:gd name="T3" fmla="*/ 263 h 347"/>
                    <a:gd name="T4" fmla="*/ 84 w 361"/>
                    <a:gd name="T5" fmla="*/ 305 h 347"/>
                    <a:gd name="T6" fmla="*/ 56 w 361"/>
                    <a:gd name="T7" fmla="*/ 83 h 347"/>
                    <a:gd name="T8" fmla="*/ 277 w 361"/>
                    <a:gd name="T9" fmla="*/ 42 h 347"/>
                    <a:gd name="T10" fmla="*/ 277 w 361"/>
                    <a:gd name="T11" fmla="*/ 42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47">
                      <a:moveTo>
                        <a:pt x="277" y="42"/>
                      </a:moveTo>
                      <a:cubicBezTo>
                        <a:pt x="346" y="97"/>
                        <a:pt x="360" y="194"/>
                        <a:pt x="305" y="263"/>
                      </a:cubicBezTo>
                      <a:cubicBezTo>
                        <a:pt x="263" y="332"/>
                        <a:pt x="153" y="346"/>
                        <a:pt x="84" y="305"/>
                      </a:cubicBezTo>
                      <a:cubicBezTo>
                        <a:pt x="14" y="249"/>
                        <a:pt x="0" y="152"/>
                        <a:pt x="56" y="83"/>
                      </a:cubicBezTo>
                      <a:cubicBezTo>
                        <a:pt x="97" y="14"/>
                        <a:pt x="194" y="0"/>
                        <a:pt x="277" y="42"/>
                      </a:cubicBezTo>
                      <a:lnTo>
                        <a:pt x="277" y="42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Sļiḓe">
                  <a:extLst>
                    <a:ext uri="{FF2B5EF4-FFF2-40B4-BE49-F238E27FC236}">
                      <a16:creationId xmlns:a16="http://schemas.microsoft.com/office/drawing/2014/main" id="{BAF8F4D8-5175-4ECB-AB86-7CBEE038D9AE}"/>
                    </a:ext>
                  </a:extLst>
                </p:cNvPr>
                <p:cNvSpPr/>
                <p:nvPr/>
              </p:nvSpPr>
              <p:spPr bwMode="auto">
                <a:xfrm>
                  <a:off x="922338" y="3813175"/>
                  <a:ext cx="398462" cy="225425"/>
                </a:xfrm>
                <a:custGeom>
                  <a:avLst/>
                  <a:gdLst>
                    <a:gd name="T0" fmla="*/ 0 w 1108"/>
                    <a:gd name="T1" fmla="*/ 623 h 624"/>
                    <a:gd name="T2" fmla="*/ 0 w 1108"/>
                    <a:gd name="T3" fmla="*/ 623 h 624"/>
                    <a:gd name="T4" fmla="*/ 152 w 1108"/>
                    <a:gd name="T5" fmla="*/ 484 h 624"/>
                    <a:gd name="T6" fmla="*/ 1065 w 1108"/>
                    <a:gd name="T7" fmla="*/ 0 h 624"/>
                    <a:gd name="T8" fmla="*/ 1107 w 1108"/>
                    <a:gd name="T9" fmla="*/ 0 h 624"/>
                    <a:gd name="T10" fmla="*/ 0 w 1108"/>
                    <a:gd name="T11" fmla="*/ 623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8" h="624">
                      <a:moveTo>
                        <a:pt x="0" y="623"/>
                      </a:moveTo>
                      <a:lnTo>
                        <a:pt x="0" y="623"/>
                      </a:lnTo>
                      <a:cubicBezTo>
                        <a:pt x="0" y="623"/>
                        <a:pt x="28" y="553"/>
                        <a:pt x="152" y="484"/>
                      </a:cubicBezTo>
                      <a:cubicBezTo>
                        <a:pt x="1065" y="0"/>
                        <a:pt x="1065" y="0"/>
                        <a:pt x="1065" y="0"/>
                      </a:cubicBezTo>
                      <a:cubicBezTo>
                        <a:pt x="1107" y="0"/>
                        <a:pt x="1107" y="0"/>
                        <a:pt x="1107" y="0"/>
                      </a:cubicBezTo>
                      <a:cubicBezTo>
                        <a:pt x="0" y="623"/>
                        <a:pt x="0" y="623"/>
                        <a:pt x="0" y="623"/>
                      </a:cubicBezTo>
                    </a:path>
                  </a:pathLst>
                </a:custGeom>
                <a:solidFill>
                  <a:srgbClr val="E0B1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ś1ïḋè">
                  <a:extLst>
                    <a:ext uri="{FF2B5EF4-FFF2-40B4-BE49-F238E27FC236}">
                      <a16:creationId xmlns:a16="http://schemas.microsoft.com/office/drawing/2014/main" id="{A81650E2-B47C-469C-8F05-E1B8750844E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ŝlïďé">
                  <a:extLst>
                    <a:ext uri="{FF2B5EF4-FFF2-40B4-BE49-F238E27FC236}">
                      <a16:creationId xmlns:a16="http://schemas.microsoft.com/office/drawing/2014/main" id="{9B39C6AE-FFEF-487F-8971-470CC84883D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śľídé">
                  <a:extLst>
                    <a:ext uri="{FF2B5EF4-FFF2-40B4-BE49-F238E27FC236}">
                      <a16:creationId xmlns:a16="http://schemas.microsoft.com/office/drawing/2014/main" id="{DEDEA7FA-F249-4E0F-A63E-5E8C9B9EE1FA}"/>
                    </a:ext>
                  </a:extLst>
                </p:cNvPr>
                <p:cNvSpPr/>
                <p:nvPr/>
              </p:nvSpPr>
              <p:spPr bwMode="auto">
                <a:xfrm>
                  <a:off x="908050" y="3998913"/>
                  <a:ext cx="134938" cy="125412"/>
                </a:xfrm>
                <a:custGeom>
                  <a:avLst/>
                  <a:gdLst>
                    <a:gd name="T0" fmla="*/ 263 w 374"/>
                    <a:gd name="T1" fmla="*/ 304 h 347"/>
                    <a:gd name="T2" fmla="*/ 41 w 374"/>
                    <a:gd name="T3" fmla="*/ 249 h 347"/>
                    <a:gd name="T4" fmla="*/ 110 w 374"/>
                    <a:gd name="T5" fmla="*/ 41 h 347"/>
                    <a:gd name="T6" fmla="*/ 332 w 374"/>
                    <a:gd name="T7" fmla="*/ 96 h 347"/>
                    <a:gd name="T8" fmla="*/ 263 w 374"/>
                    <a:gd name="T9" fmla="*/ 304 h 347"/>
                    <a:gd name="T10" fmla="*/ 263 w 374"/>
                    <a:gd name="T11" fmla="*/ 30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4" h="347">
                      <a:moveTo>
                        <a:pt x="263" y="304"/>
                      </a:moveTo>
                      <a:cubicBezTo>
                        <a:pt x="179" y="346"/>
                        <a:pt x="83" y="318"/>
                        <a:pt x="41" y="249"/>
                      </a:cubicBezTo>
                      <a:cubicBezTo>
                        <a:pt x="0" y="180"/>
                        <a:pt x="41" y="83"/>
                        <a:pt x="110" y="41"/>
                      </a:cubicBezTo>
                      <a:cubicBezTo>
                        <a:pt x="193" y="0"/>
                        <a:pt x="290" y="27"/>
                        <a:pt x="332" y="96"/>
                      </a:cubicBezTo>
                      <a:cubicBezTo>
                        <a:pt x="373" y="166"/>
                        <a:pt x="332" y="263"/>
                        <a:pt x="263" y="304"/>
                      </a:cubicBezTo>
                      <a:lnTo>
                        <a:pt x="263" y="304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Sḷîḑé">
                  <a:extLst>
                    <a:ext uri="{FF2B5EF4-FFF2-40B4-BE49-F238E27FC236}">
                      <a16:creationId xmlns:a16="http://schemas.microsoft.com/office/drawing/2014/main" id="{DFAECF52-0FA7-4648-AE09-D270931E3ED5}"/>
                    </a:ext>
                  </a:extLst>
                </p:cNvPr>
                <p:cNvSpPr/>
                <p:nvPr/>
              </p:nvSpPr>
              <p:spPr bwMode="auto">
                <a:xfrm>
                  <a:off x="1565275" y="3649663"/>
                  <a:ext cx="368300" cy="368300"/>
                </a:xfrm>
                <a:custGeom>
                  <a:avLst/>
                  <a:gdLst>
                    <a:gd name="T0" fmla="*/ 1024 w 1025"/>
                    <a:gd name="T1" fmla="*/ 678 h 1025"/>
                    <a:gd name="T2" fmla="*/ 359 w 1025"/>
                    <a:gd name="T3" fmla="*/ 1024 h 1025"/>
                    <a:gd name="T4" fmla="*/ 0 w 1025"/>
                    <a:gd name="T5" fmla="*/ 360 h 1025"/>
                    <a:gd name="T6" fmla="*/ 664 w 1025"/>
                    <a:gd name="T7" fmla="*/ 0 h 1025"/>
                    <a:gd name="T8" fmla="*/ 1024 w 1025"/>
                    <a:gd name="T9" fmla="*/ 67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5" h="1025">
                      <a:moveTo>
                        <a:pt x="1024" y="678"/>
                      </a:moveTo>
                      <a:lnTo>
                        <a:pt x="359" y="1024"/>
                      </a:lnTo>
                      <a:lnTo>
                        <a:pt x="0" y="360"/>
                      </a:lnTo>
                      <a:lnTo>
                        <a:pt x="664" y="0"/>
                      </a:lnTo>
                      <a:lnTo>
                        <a:pt x="1024" y="678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îṥľîďe">
                  <a:extLst>
                    <a:ext uri="{FF2B5EF4-FFF2-40B4-BE49-F238E27FC236}">
                      <a16:creationId xmlns:a16="http://schemas.microsoft.com/office/drawing/2014/main" id="{1E5FA649-AFBD-4C86-9989-EAC38BB06A56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85725" cy="44450"/>
                </a:xfrm>
                <a:custGeom>
                  <a:avLst/>
                  <a:gdLst>
                    <a:gd name="T0" fmla="*/ 0 w 236"/>
                    <a:gd name="T1" fmla="*/ 124 h 125"/>
                    <a:gd name="T2" fmla="*/ 41 w 236"/>
                    <a:gd name="T3" fmla="*/ 97 h 125"/>
                    <a:gd name="T4" fmla="*/ 69 w 236"/>
                    <a:gd name="T5" fmla="*/ 83 h 125"/>
                    <a:gd name="T6" fmla="*/ 111 w 236"/>
                    <a:gd name="T7" fmla="*/ 55 h 125"/>
                    <a:gd name="T8" fmla="*/ 152 w 236"/>
                    <a:gd name="T9" fmla="*/ 28 h 125"/>
                    <a:gd name="T10" fmla="*/ 194 w 236"/>
                    <a:gd name="T11" fmla="*/ 14 h 125"/>
                    <a:gd name="T12" fmla="*/ 207 w 236"/>
                    <a:gd name="T13" fmla="*/ 0 h 125"/>
                    <a:gd name="T14" fmla="*/ 222 w 236"/>
                    <a:gd name="T15" fmla="*/ 0 h 125"/>
                    <a:gd name="T16" fmla="*/ 235 w 236"/>
                    <a:gd name="T17" fmla="*/ 0 h 125"/>
                    <a:gd name="T18" fmla="*/ 235 w 236"/>
                    <a:gd name="T19" fmla="*/ 0 h 125"/>
                    <a:gd name="T20" fmla="*/ 235 w 236"/>
                    <a:gd name="T21" fmla="*/ 0 h 125"/>
                    <a:gd name="T22" fmla="*/ 222 w 236"/>
                    <a:gd name="T23" fmla="*/ 14 h 125"/>
                    <a:gd name="T24" fmla="*/ 222 w 236"/>
                    <a:gd name="T25" fmla="*/ 14 h 125"/>
                    <a:gd name="T26" fmla="*/ 207 w 236"/>
                    <a:gd name="T27" fmla="*/ 28 h 125"/>
                    <a:gd name="T28" fmla="*/ 166 w 236"/>
                    <a:gd name="T29" fmla="*/ 42 h 125"/>
                    <a:gd name="T30" fmla="*/ 125 w 236"/>
                    <a:gd name="T31" fmla="*/ 69 h 125"/>
                    <a:gd name="T32" fmla="*/ 83 w 236"/>
                    <a:gd name="T33" fmla="*/ 83 h 125"/>
                    <a:gd name="T34" fmla="*/ 41 w 236"/>
                    <a:gd name="T35" fmla="*/ 111 h 125"/>
                    <a:gd name="T36" fmla="*/ 0 w 236"/>
                    <a:gd name="T37" fmla="*/ 124 h 125"/>
                    <a:gd name="T38" fmla="*/ 0 w 236"/>
                    <a:gd name="T39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36" h="125">
                      <a:moveTo>
                        <a:pt x="0" y="124"/>
                      </a:moveTo>
                      <a:cubicBezTo>
                        <a:pt x="0" y="124"/>
                        <a:pt x="14" y="111"/>
                        <a:pt x="41" y="97"/>
                      </a:cubicBezTo>
                      <a:cubicBezTo>
                        <a:pt x="56" y="97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28"/>
                      </a:cubicBezTo>
                      <a:cubicBezTo>
                        <a:pt x="166" y="28"/>
                        <a:pt x="180" y="14"/>
                        <a:pt x="194" y="14"/>
                      </a:cubicBezTo>
                      <a:cubicBezTo>
                        <a:pt x="207" y="14"/>
                        <a:pt x="207" y="14"/>
                        <a:pt x="207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35" y="0"/>
                        <a:pt x="235" y="0"/>
                        <a:pt x="235" y="0"/>
                      </a:cubicBezTo>
                      <a:lnTo>
                        <a:pt x="235" y="0"/>
                      </a:lnTo>
                      <a:lnTo>
                        <a:pt x="235" y="0"/>
                      </a:lnTo>
                      <a:cubicBezTo>
                        <a:pt x="235" y="0"/>
                        <a:pt x="235" y="0"/>
                        <a:pt x="222" y="14"/>
                      </a:cubicBezTo>
                      <a:lnTo>
                        <a:pt x="222" y="14"/>
                      </a:lnTo>
                      <a:cubicBezTo>
                        <a:pt x="207" y="14"/>
                        <a:pt x="207" y="28"/>
                        <a:pt x="207" y="28"/>
                      </a:cubicBezTo>
                      <a:cubicBezTo>
                        <a:pt x="194" y="28"/>
                        <a:pt x="180" y="42"/>
                        <a:pt x="166" y="42"/>
                      </a:cubicBezTo>
                      <a:cubicBezTo>
                        <a:pt x="152" y="55"/>
                        <a:pt x="138" y="55"/>
                        <a:pt x="125" y="69"/>
                      </a:cubicBezTo>
                      <a:cubicBezTo>
                        <a:pt x="111" y="69"/>
                        <a:pt x="97" y="83"/>
                        <a:pt x="83" y="83"/>
                      </a:cubicBezTo>
                      <a:cubicBezTo>
                        <a:pt x="69" y="97"/>
                        <a:pt x="56" y="97"/>
                        <a:pt x="41" y="111"/>
                      </a:cubicBezTo>
                      <a:cubicBezTo>
                        <a:pt x="28" y="111"/>
                        <a:pt x="0" y="124"/>
                        <a:pt x="0" y="124"/>
                      </a:cubicBezTo>
                      <a:lnTo>
                        <a:pt x="0" y="124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ŝ1íḓê">
                  <a:extLst>
                    <a:ext uri="{FF2B5EF4-FFF2-40B4-BE49-F238E27FC236}">
                      <a16:creationId xmlns:a16="http://schemas.microsoft.com/office/drawing/2014/main" id="{D02A4A0A-231D-4D71-B303-110CEB05FD50}"/>
                    </a:ext>
                  </a:extLst>
                </p:cNvPr>
                <p:cNvSpPr/>
                <p:nvPr/>
              </p:nvSpPr>
              <p:spPr bwMode="auto">
                <a:xfrm>
                  <a:off x="1630363" y="3640138"/>
                  <a:ext cx="309562" cy="349250"/>
                </a:xfrm>
                <a:custGeom>
                  <a:avLst/>
                  <a:gdLst>
                    <a:gd name="T0" fmla="*/ 858 w 859"/>
                    <a:gd name="T1" fmla="*/ 719 h 969"/>
                    <a:gd name="T2" fmla="*/ 388 w 859"/>
                    <a:gd name="T3" fmla="*/ 968 h 969"/>
                    <a:gd name="T4" fmla="*/ 0 w 859"/>
                    <a:gd name="T5" fmla="*/ 262 h 969"/>
                    <a:gd name="T6" fmla="*/ 471 w 859"/>
                    <a:gd name="T7" fmla="*/ 0 h 969"/>
                    <a:gd name="T8" fmla="*/ 858 w 859"/>
                    <a:gd name="T9" fmla="*/ 719 h 9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969">
                      <a:moveTo>
                        <a:pt x="858" y="719"/>
                      </a:moveTo>
                      <a:lnTo>
                        <a:pt x="388" y="968"/>
                      </a:lnTo>
                      <a:lnTo>
                        <a:pt x="0" y="262"/>
                      </a:lnTo>
                      <a:lnTo>
                        <a:pt x="471" y="0"/>
                      </a:lnTo>
                      <a:lnTo>
                        <a:pt x="858" y="719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šḻïďè">
                  <a:extLst>
                    <a:ext uri="{FF2B5EF4-FFF2-40B4-BE49-F238E27FC236}">
                      <a16:creationId xmlns:a16="http://schemas.microsoft.com/office/drawing/2014/main" id="{A4E165F3-E907-4BAE-8473-06BAFE9F29FB}"/>
                    </a:ext>
                  </a:extLst>
                </p:cNvPr>
                <p:cNvSpPr/>
                <p:nvPr/>
              </p:nvSpPr>
              <p:spPr bwMode="auto">
                <a:xfrm>
                  <a:off x="1346200" y="3708400"/>
                  <a:ext cx="428625" cy="477838"/>
                </a:xfrm>
                <a:custGeom>
                  <a:avLst/>
                  <a:gdLst>
                    <a:gd name="T0" fmla="*/ 1038 w 1191"/>
                    <a:gd name="T1" fmla="*/ 651 h 1329"/>
                    <a:gd name="T2" fmla="*/ 968 w 1191"/>
                    <a:gd name="T3" fmla="*/ 1121 h 1329"/>
                    <a:gd name="T4" fmla="*/ 927 w 1191"/>
                    <a:gd name="T5" fmla="*/ 1135 h 1329"/>
                    <a:gd name="T6" fmla="*/ 567 w 1191"/>
                    <a:gd name="T7" fmla="*/ 1328 h 1329"/>
                    <a:gd name="T8" fmla="*/ 0 w 1191"/>
                    <a:gd name="T9" fmla="*/ 250 h 1329"/>
                    <a:gd name="T10" fmla="*/ 526 w 1191"/>
                    <a:gd name="T11" fmla="*/ 0 h 1329"/>
                    <a:gd name="T12" fmla="*/ 803 w 1191"/>
                    <a:gd name="T13" fmla="*/ 222 h 1329"/>
                    <a:gd name="T14" fmla="*/ 803 w 1191"/>
                    <a:gd name="T15" fmla="*/ 222 h 1329"/>
                    <a:gd name="T16" fmla="*/ 844 w 1191"/>
                    <a:gd name="T17" fmla="*/ 291 h 1329"/>
                    <a:gd name="T18" fmla="*/ 1038 w 1191"/>
                    <a:gd name="T19" fmla="*/ 651 h 1329"/>
                    <a:gd name="T20" fmla="*/ 1038 w 1191"/>
                    <a:gd name="T21" fmla="*/ 651 h 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91" h="1329">
                      <a:moveTo>
                        <a:pt x="1038" y="651"/>
                      </a:moveTo>
                      <a:cubicBezTo>
                        <a:pt x="1038" y="651"/>
                        <a:pt x="1190" y="927"/>
                        <a:pt x="968" y="1121"/>
                      </a:cubicBezTo>
                      <a:cubicBezTo>
                        <a:pt x="968" y="1121"/>
                        <a:pt x="968" y="1121"/>
                        <a:pt x="927" y="1135"/>
                      </a:cubicBezTo>
                      <a:cubicBezTo>
                        <a:pt x="927" y="1135"/>
                        <a:pt x="927" y="1135"/>
                        <a:pt x="567" y="1328"/>
                      </a:cubicBezTo>
                      <a:cubicBezTo>
                        <a:pt x="567" y="1328"/>
                        <a:pt x="567" y="1328"/>
                        <a:pt x="0" y="250"/>
                      </a:cubicBezTo>
                      <a:cubicBezTo>
                        <a:pt x="0" y="250"/>
                        <a:pt x="0" y="250"/>
                        <a:pt x="526" y="0"/>
                      </a:cubicBezTo>
                      <a:cubicBezTo>
                        <a:pt x="581" y="0"/>
                        <a:pt x="706" y="42"/>
                        <a:pt x="803" y="222"/>
                      </a:cubicBezTo>
                      <a:lnTo>
                        <a:pt x="803" y="222"/>
                      </a:lnTo>
                      <a:cubicBezTo>
                        <a:pt x="816" y="235"/>
                        <a:pt x="830" y="263"/>
                        <a:pt x="844" y="291"/>
                      </a:cubicBezTo>
                      <a:cubicBezTo>
                        <a:pt x="844" y="291"/>
                        <a:pt x="844" y="291"/>
                        <a:pt x="1038" y="651"/>
                      </a:cubicBezTo>
                      <a:lnTo>
                        <a:pt x="1038" y="651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ïşḻide">
                  <a:extLst>
                    <a:ext uri="{FF2B5EF4-FFF2-40B4-BE49-F238E27FC236}">
                      <a16:creationId xmlns:a16="http://schemas.microsoft.com/office/drawing/2014/main" id="{93DD1429-F1AC-4189-AED0-02DC150DB130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ŝ1iḑê">
                  <a:extLst>
                    <a:ext uri="{FF2B5EF4-FFF2-40B4-BE49-F238E27FC236}">
                      <a16:creationId xmlns:a16="http://schemas.microsoft.com/office/drawing/2014/main" id="{1A4203DF-01CF-4E8B-83D4-28DCE40969BD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ṡḷídê">
                  <a:extLst>
                    <a:ext uri="{FF2B5EF4-FFF2-40B4-BE49-F238E27FC236}">
                      <a16:creationId xmlns:a16="http://schemas.microsoft.com/office/drawing/2014/main" id="{2E00B8F1-EA20-46FA-B243-E5A5FFBCEE7E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iśḷide">
                  <a:extLst>
                    <a:ext uri="{FF2B5EF4-FFF2-40B4-BE49-F238E27FC236}">
                      <a16:creationId xmlns:a16="http://schemas.microsoft.com/office/drawing/2014/main" id="{35BC9830-8DB2-4F99-9C83-CFCA4EBC97E3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şļîḍe">
                  <a:extLst>
                    <a:ext uri="{FF2B5EF4-FFF2-40B4-BE49-F238E27FC236}">
                      <a16:creationId xmlns:a16="http://schemas.microsoft.com/office/drawing/2014/main" id="{CC02AD8E-CB6C-4EE0-8734-5FE5A7A16205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ṧ1îḑé">
                  <a:extLst>
                    <a:ext uri="{FF2B5EF4-FFF2-40B4-BE49-F238E27FC236}">
                      <a16:creationId xmlns:a16="http://schemas.microsoft.com/office/drawing/2014/main" id="{55E24061-48F0-4990-B335-05554D56167E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ṥľíďè">
                  <a:extLst>
                    <a:ext uri="{FF2B5EF4-FFF2-40B4-BE49-F238E27FC236}">
                      <a16:creationId xmlns:a16="http://schemas.microsoft.com/office/drawing/2014/main" id="{A003055F-67DD-459E-9DF4-3DD13E88E631}"/>
                    </a:ext>
                  </a:extLst>
                </p:cNvPr>
                <p:cNvSpPr/>
                <p:nvPr/>
              </p:nvSpPr>
              <p:spPr bwMode="auto">
                <a:xfrm>
                  <a:off x="1157288" y="4246563"/>
                  <a:ext cx="120650" cy="120650"/>
                </a:xfrm>
                <a:custGeom>
                  <a:avLst/>
                  <a:gdLst>
                    <a:gd name="T0" fmla="*/ 96 w 333"/>
                    <a:gd name="T1" fmla="*/ 42 h 333"/>
                    <a:gd name="T2" fmla="*/ 96 w 333"/>
                    <a:gd name="T3" fmla="*/ 42 h 333"/>
                    <a:gd name="T4" fmla="*/ 290 w 333"/>
                    <a:gd name="T5" fmla="*/ 97 h 333"/>
                    <a:gd name="T6" fmla="*/ 235 w 333"/>
                    <a:gd name="T7" fmla="*/ 291 h 333"/>
                    <a:gd name="T8" fmla="*/ 41 w 333"/>
                    <a:gd name="T9" fmla="*/ 236 h 333"/>
                    <a:gd name="T10" fmla="*/ 96 w 333"/>
                    <a:gd name="T11" fmla="*/ 42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33">
                      <a:moveTo>
                        <a:pt x="96" y="42"/>
                      </a:moveTo>
                      <a:lnTo>
                        <a:pt x="96" y="42"/>
                      </a:lnTo>
                      <a:cubicBezTo>
                        <a:pt x="166" y="0"/>
                        <a:pt x="262" y="28"/>
                        <a:pt x="290" y="97"/>
                      </a:cubicBezTo>
                      <a:cubicBezTo>
                        <a:pt x="332" y="166"/>
                        <a:pt x="304" y="249"/>
                        <a:pt x="235" y="291"/>
                      </a:cubicBezTo>
                      <a:cubicBezTo>
                        <a:pt x="166" y="332"/>
                        <a:pt x="82" y="305"/>
                        <a:pt x="41" y="236"/>
                      </a:cubicBezTo>
                      <a:cubicBezTo>
                        <a:pt x="0" y="166"/>
                        <a:pt x="27" y="70"/>
                        <a:pt x="96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ŝ1iḋè">
                  <a:extLst>
                    <a:ext uri="{FF2B5EF4-FFF2-40B4-BE49-F238E27FC236}">
                      <a16:creationId xmlns:a16="http://schemas.microsoft.com/office/drawing/2014/main" id="{4A1FD969-E3C8-42D7-A783-7F4AAA2983ED}"/>
                    </a:ext>
                  </a:extLst>
                </p:cNvPr>
                <p:cNvSpPr/>
                <p:nvPr/>
              </p:nvSpPr>
              <p:spPr bwMode="auto">
                <a:xfrm>
                  <a:off x="1017588" y="4192588"/>
                  <a:ext cx="130175" cy="130175"/>
                </a:xfrm>
                <a:custGeom>
                  <a:avLst/>
                  <a:gdLst>
                    <a:gd name="T0" fmla="*/ 97 w 361"/>
                    <a:gd name="T1" fmla="*/ 42 h 361"/>
                    <a:gd name="T2" fmla="*/ 97 w 361"/>
                    <a:gd name="T3" fmla="*/ 42 h 361"/>
                    <a:gd name="T4" fmla="*/ 318 w 361"/>
                    <a:gd name="T5" fmla="*/ 111 h 361"/>
                    <a:gd name="T6" fmla="*/ 249 w 361"/>
                    <a:gd name="T7" fmla="*/ 318 h 361"/>
                    <a:gd name="T8" fmla="*/ 41 w 361"/>
                    <a:gd name="T9" fmla="*/ 249 h 361"/>
                    <a:gd name="T10" fmla="*/ 97 w 361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18" y="111"/>
                      </a:cubicBezTo>
                      <a:cubicBezTo>
                        <a:pt x="360" y="180"/>
                        <a:pt x="318" y="277"/>
                        <a:pt x="249" y="318"/>
                      </a:cubicBezTo>
                      <a:cubicBezTo>
                        <a:pt x="166" y="360"/>
                        <a:pt x="83" y="332"/>
                        <a:pt x="41" y="249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iṥḷiḓé">
                  <a:extLst>
                    <a:ext uri="{FF2B5EF4-FFF2-40B4-BE49-F238E27FC236}">
                      <a16:creationId xmlns:a16="http://schemas.microsoft.com/office/drawing/2014/main" id="{77BE119A-7183-4536-8544-C67995CB2F79}"/>
                    </a:ext>
                  </a:extLst>
                </p:cNvPr>
                <p:cNvSpPr/>
                <p:nvPr/>
              </p:nvSpPr>
              <p:spPr bwMode="auto">
                <a:xfrm>
                  <a:off x="887413" y="4132263"/>
                  <a:ext cx="125412" cy="130175"/>
                </a:xfrm>
                <a:custGeom>
                  <a:avLst/>
                  <a:gdLst>
                    <a:gd name="T0" fmla="*/ 97 w 347"/>
                    <a:gd name="T1" fmla="*/ 42 h 361"/>
                    <a:gd name="T2" fmla="*/ 97 w 347"/>
                    <a:gd name="T3" fmla="*/ 42 h 361"/>
                    <a:gd name="T4" fmla="*/ 305 w 347"/>
                    <a:gd name="T5" fmla="*/ 111 h 361"/>
                    <a:gd name="T6" fmla="*/ 249 w 347"/>
                    <a:gd name="T7" fmla="*/ 318 h 361"/>
                    <a:gd name="T8" fmla="*/ 28 w 347"/>
                    <a:gd name="T9" fmla="*/ 263 h 361"/>
                    <a:gd name="T10" fmla="*/ 97 w 347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05" y="111"/>
                      </a:cubicBezTo>
                      <a:cubicBezTo>
                        <a:pt x="346" y="194"/>
                        <a:pt x="319" y="277"/>
                        <a:pt x="249" y="318"/>
                      </a:cubicBezTo>
                      <a:cubicBezTo>
                        <a:pt x="166" y="360"/>
                        <a:pt x="69" y="332"/>
                        <a:pt x="28" y="263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îšḻïḍe">
                  <a:extLst>
                    <a:ext uri="{FF2B5EF4-FFF2-40B4-BE49-F238E27FC236}">
                      <a16:creationId xmlns:a16="http://schemas.microsoft.com/office/drawing/2014/main" id="{66C85E77-AB49-4A47-BA4F-293510410BDF}"/>
                    </a:ext>
                  </a:extLst>
                </p:cNvPr>
                <p:cNvSpPr/>
                <p:nvPr/>
              </p:nvSpPr>
              <p:spPr bwMode="auto">
                <a:xfrm>
                  <a:off x="922338" y="4008438"/>
                  <a:ext cx="104775" cy="100012"/>
                </a:xfrm>
                <a:custGeom>
                  <a:avLst/>
                  <a:gdLst>
                    <a:gd name="T0" fmla="*/ 152 w 292"/>
                    <a:gd name="T1" fmla="*/ 0 h 278"/>
                    <a:gd name="T2" fmla="*/ 208 w 292"/>
                    <a:gd name="T3" fmla="*/ 69 h 278"/>
                    <a:gd name="T4" fmla="*/ 222 w 292"/>
                    <a:gd name="T5" fmla="*/ 97 h 278"/>
                    <a:gd name="T6" fmla="*/ 291 w 292"/>
                    <a:gd name="T7" fmla="*/ 194 h 278"/>
                    <a:gd name="T8" fmla="*/ 194 w 292"/>
                    <a:gd name="T9" fmla="*/ 263 h 278"/>
                    <a:gd name="T10" fmla="*/ 180 w 292"/>
                    <a:gd name="T11" fmla="*/ 263 h 278"/>
                    <a:gd name="T12" fmla="*/ 138 w 292"/>
                    <a:gd name="T13" fmla="*/ 277 h 278"/>
                    <a:gd name="T14" fmla="*/ 28 w 292"/>
                    <a:gd name="T15" fmla="*/ 208 h 278"/>
                    <a:gd name="T16" fmla="*/ 56 w 292"/>
                    <a:gd name="T17" fmla="*/ 56 h 278"/>
                    <a:gd name="T18" fmla="*/ 56 w 292"/>
                    <a:gd name="T19" fmla="*/ 56 h 278"/>
                    <a:gd name="T20" fmla="*/ 56 w 292"/>
                    <a:gd name="T21" fmla="*/ 56 h 278"/>
                    <a:gd name="T22" fmla="*/ 69 w 292"/>
                    <a:gd name="T23" fmla="*/ 42 h 278"/>
                    <a:gd name="T24" fmla="*/ 83 w 292"/>
                    <a:gd name="T25" fmla="*/ 42 h 278"/>
                    <a:gd name="T26" fmla="*/ 152 w 292"/>
                    <a:gd name="T27" fmla="*/ 0 h 278"/>
                    <a:gd name="T28" fmla="*/ 152 w 292"/>
                    <a:gd name="T2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2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8" y="69"/>
                      </a:cubicBezTo>
                      <a:cubicBezTo>
                        <a:pt x="222" y="84"/>
                        <a:pt x="222" y="97"/>
                        <a:pt x="222" y="97"/>
                      </a:cubicBezTo>
                      <a:cubicBezTo>
                        <a:pt x="263" y="139"/>
                        <a:pt x="291" y="180"/>
                        <a:pt x="291" y="194"/>
                      </a:cubicBezTo>
                      <a:cubicBezTo>
                        <a:pt x="291" y="194"/>
                        <a:pt x="291" y="194"/>
                        <a:pt x="194" y="263"/>
                      </a:cubicBezTo>
                      <a:cubicBezTo>
                        <a:pt x="194" y="263"/>
                        <a:pt x="194" y="263"/>
                        <a:pt x="180" y="263"/>
                      </a:cubicBezTo>
                      <a:cubicBezTo>
                        <a:pt x="166" y="277"/>
                        <a:pt x="152" y="277"/>
                        <a:pt x="138" y="277"/>
                      </a:cubicBezTo>
                      <a:cubicBezTo>
                        <a:pt x="97" y="277"/>
                        <a:pt x="42" y="250"/>
                        <a:pt x="28" y="208"/>
                      </a:cubicBezTo>
                      <a:cubicBezTo>
                        <a:pt x="0" y="153"/>
                        <a:pt x="14" y="84"/>
                        <a:pt x="56" y="56"/>
                      </a:cubicBezTo>
                      <a:lnTo>
                        <a:pt x="56" y="56"/>
                      </a:lnTo>
                      <a:lnTo>
                        <a:pt x="56" y="56"/>
                      </a:lnTo>
                      <a:cubicBezTo>
                        <a:pt x="69" y="56"/>
                        <a:pt x="69" y="56"/>
                        <a:pt x="69" y="42"/>
                      </a:cubicBezTo>
                      <a:lnTo>
                        <a:pt x="83" y="42"/>
                      </a:ln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î$lïḋê">
                  <a:extLst>
                    <a:ext uri="{FF2B5EF4-FFF2-40B4-BE49-F238E27FC236}">
                      <a16:creationId xmlns:a16="http://schemas.microsoft.com/office/drawing/2014/main" id="{C4EF1EF0-0C3C-4623-BEFC-9EC3964CB00C}"/>
                    </a:ext>
                  </a:extLst>
                </p:cNvPr>
                <p:cNvSpPr/>
                <p:nvPr/>
              </p:nvSpPr>
              <p:spPr bwMode="auto">
                <a:xfrm>
                  <a:off x="1003300" y="4206875"/>
                  <a:ext cx="4763" cy="4763"/>
                </a:xfrm>
                <a:custGeom>
                  <a:avLst/>
                  <a:gdLst>
                    <a:gd name="T0" fmla="*/ 13 w 14"/>
                    <a:gd name="T1" fmla="*/ 0 h 15"/>
                    <a:gd name="T2" fmla="*/ 13 w 14"/>
                    <a:gd name="T3" fmla="*/ 14 h 15"/>
                    <a:gd name="T4" fmla="*/ 0 w 14"/>
                    <a:gd name="T5" fmla="*/ 14 h 15"/>
                    <a:gd name="T6" fmla="*/ 13 w 14"/>
                    <a:gd name="T7" fmla="*/ 0 h 15"/>
                    <a:gd name="T8" fmla="*/ 13 w 1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3" y="0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0" y="14"/>
                      </a:cubicBezTo>
                      <a:cubicBezTo>
                        <a:pt x="0" y="14"/>
                        <a:pt x="13" y="14"/>
                        <a:pt x="13" y="0"/>
                      </a:cubicBezTo>
                      <a:lnTo>
                        <a:pt x="1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îŝḻíḑé">
                  <a:extLst>
                    <a:ext uri="{FF2B5EF4-FFF2-40B4-BE49-F238E27FC236}">
                      <a16:creationId xmlns:a16="http://schemas.microsoft.com/office/drawing/2014/main" id="{9FF3C58B-7C75-4611-A2EA-1C935B68C861}"/>
                    </a:ext>
                  </a:extLst>
                </p:cNvPr>
                <p:cNvSpPr/>
                <p:nvPr/>
              </p:nvSpPr>
              <p:spPr bwMode="auto">
                <a:xfrm>
                  <a:off x="903288" y="4141788"/>
                  <a:ext cx="104775" cy="100012"/>
                </a:xfrm>
                <a:custGeom>
                  <a:avLst/>
                  <a:gdLst>
                    <a:gd name="T0" fmla="*/ 152 w 291"/>
                    <a:gd name="T1" fmla="*/ 0 h 278"/>
                    <a:gd name="T2" fmla="*/ 207 w 291"/>
                    <a:gd name="T3" fmla="*/ 69 h 278"/>
                    <a:gd name="T4" fmla="*/ 221 w 291"/>
                    <a:gd name="T5" fmla="*/ 97 h 278"/>
                    <a:gd name="T6" fmla="*/ 290 w 291"/>
                    <a:gd name="T7" fmla="*/ 180 h 278"/>
                    <a:gd name="T8" fmla="*/ 277 w 291"/>
                    <a:gd name="T9" fmla="*/ 194 h 278"/>
                    <a:gd name="T10" fmla="*/ 193 w 291"/>
                    <a:gd name="T11" fmla="*/ 249 h 278"/>
                    <a:gd name="T12" fmla="*/ 180 w 291"/>
                    <a:gd name="T13" fmla="*/ 263 h 278"/>
                    <a:gd name="T14" fmla="*/ 138 w 291"/>
                    <a:gd name="T15" fmla="*/ 277 h 278"/>
                    <a:gd name="T16" fmla="*/ 27 w 291"/>
                    <a:gd name="T17" fmla="*/ 208 h 278"/>
                    <a:gd name="T18" fmla="*/ 69 w 291"/>
                    <a:gd name="T19" fmla="*/ 55 h 278"/>
                    <a:gd name="T20" fmla="*/ 69 w 291"/>
                    <a:gd name="T21" fmla="*/ 55 h 278"/>
                    <a:gd name="T22" fmla="*/ 69 w 291"/>
                    <a:gd name="T23" fmla="*/ 55 h 278"/>
                    <a:gd name="T24" fmla="*/ 69 w 291"/>
                    <a:gd name="T25" fmla="*/ 55 h 278"/>
                    <a:gd name="T26" fmla="*/ 83 w 291"/>
                    <a:gd name="T27" fmla="*/ 42 h 278"/>
                    <a:gd name="T28" fmla="*/ 152 w 291"/>
                    <a:gd name="T29" fmla="*/ 0 h 278"/>
                    <a:gd name="T30" fmla="*/ 152 w 291"/>
                    <a:gd name="T31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1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7" y="69"/>
                      </a:cubicBezTo>
                      <a:cubicBezTo>
                        <a:pt x="221" y="83"/>
                        <a:pt x="221" y="97"/>
                        <a:pt x="221" y="97"/>
                      </a:cubicBezTo>
                      <a:cubicBezTo>
                        <a:pt x="249" y="138"/>
                        <a:pt x="277" y="166"/>
                        <a:pt x="290" y="180"/>
                      </a:cubicBezTo>
                      <a:cubicBezTo>
                        <a:pt x="290" y="194"/>
                        <a:pt x="277" y="194"/>
                        <a:pt x="277" y="194"/>
                      </a:cubicBezTo>
                      <a:cubicBezTo>
                        <a:pt x="277" y="194"/>
                        <a:pt x="277" y="194"/>
                        <a:pt x="193" y="249"/>
                      </a:cubicBezTo>
                      <a:cubicBezTo>
                        <a:pt x="193" y="249"/>
                        <a:pt x="193" y="263"/>
                        <a:pt x="180" y="263"/>
                      </a:cubicBezTo>
                      <a:cubicBezTo>
                        <a:pt x="166" y="263"/>
                        <a:pt x="152" y="277"/>
                        <a:pt x="138" y="277"/>
                      </a:cubicBezTo>
                      <a:cubicBezTo>
                        <a:pt x="97" y="277"/>
                        <a:pt x="55" y="249"/>
                        <a:pt x="27" y="208"/>
                      </a:cubicBezTo>
                      <a:cubicBezTo>
                        <a:pt x="0" y="152"/>
                        <a:pt x="14" y="83"/>
                        <a:pt x="69" y="55"/>
                      </a:cubicBezTo>
                      <a:lnTo>
                        <a:pt x="69" y="55"/>
                      </a:lnTo>
                      <a:lnTo>
                        <a:pt x="69" y="55"/>
                      </a:lnTo>
                      <a:lnTo>
                        <a:pt x="69" y="55"/>
                      </a:ln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íṧľíďè">
                  <a:extLst>
                    <a:ext uri="{FF2B5EF4-FFF2-40B4-BE49-F238E27FC236}">
                      <a16:creationId xmlns:a16="http://schemas.microsoft.com/office/drawing/2014/main" id="{380118CD-8D71-4484-A656-C779E32C5C67}"/>
                    </a:ext>
                  </a:extLst>
                </p:cNvPr>
                <p:cNvSpPr/>
                <p:nvPr/>
              </p:nvSpPr>
              <p:spPr bwMode="auto">
                <a:xfrm>
                  <a:off x="1087438" y="4197350"/>
                  <a:ext cx="50800" cy="69850"/>
                </a:xfrm>
                <a:custGeom>
                  <a:avLst/>
                  <a:gdLst>
                    <a:gd name="T0" fmla="*/ 138 w 139"/>
                    <a:gd name="T1" fmla="*/ 180 h 195"/>
                    <a:gd name="T2" fmla="*/ 138 w 139"/>
                    <a:gd name="T3" fmla="*/ 194 h 195"/>
                    <a:gd name="T4" fmla="*/ 137 w 139"/>
                    <a:gd name="T5" fmla="*/ 194 h 195"/>
                    <a:gd name="T6" fmla="*/ 138 w 139"/>
                    <a:gd name="T7" fmla="*/ 180 h 195"/>
                    <a:gd name="T8" fmla="*/ 13 w 139"/>
                    <a:gd name="T9" fmla="*/ 14 h 195"/>
                    <a:gd name="T10" fmla="*/ 0 w 139"/>
                    <a:gd name="T11" fmla="*/ 14 h 195"/>
                    <a:gd name="T12" fmla="*/ 13 w 139"/>
                    <a:gd name="T13" fmla="*/ 0 h 195"/>
                    <a:gd name="T14" fmla="*/ 13 w 139"/>
                    <a:gd name="T15" fmla="*/ 1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195">
                      <a:moveTo>
                        <a:pt x="138" y="180"/>
                      </a:moveTo>
                      <a:lnTo>
                        <a:pt x="138" y="194"/>
                      </a:lnTo>
                      <a:lnTo>
                        <a:pt x="137" y="194"/>
                      </a:lnTo>
                      <a:cubicBezTo>
                        <a:pt x="138" y="190"/>
                        <a:pt x="138" y="185"/>
                        <a:pt x="138" y="180"/>
                      </a:cubicBezTo>
                      <a:close/>
                      <a:moveTo>
                        <a:pt x="13" y="14"/>
                      </a:moveTo>
                      <a:lnTo>
                        <a:pt x="0" y="14"/>
                      </a:lnTo>
                      <a:lnTo>
                        <a:pt x="13" y="0"/>
                      </a:lnTo>
                      <a:lnTo>
                        <a:pt x="13" y="14"/>
                      </a:lnTo>
                      <a:close/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iṡḷiḍê">
                  <a:extLst>
                    <a:ext uri="{FF2B5EF4-FFF2-40B4-BE49-F238E27FC236}">
                      <a16:creationId xmlns:a16="http://schemas.microsoft.com/office/drawing/2014/main" id="{F9F64E36-7EDC-4669-A981-11DE9C627FB0}"/>
                    </a:ext>
                  </a:extLst>
                </p:cNvPr>
                <p:cNvSpPr/>
                <p:nvPr/>
              </p:nvSpPr>
              <p:spPr bwMode="auto">
                <a:xfrm>
                  <a:off x="1031875" y="4202113"/>
                  <a:ext cx="104775" cy="95250"/>
                </a:xfrm>
                <a:custGeom>
                  <a:avLst/>
                  <a:gdLst>
                    <a:gd name="T0" fmla="*/ 153 w 292"/>
                    <a:gd name="T1" fmla="*/ 0 h 264"/>
                    <a:gd name="T2" fmla="*/ 166 w 292"/>
                    <a:gd name="T3" fmla="*/ 0 h 264"/>
                    <a:gd name="T4" fmla="*/ 208 w 292"/>
                    <a:gd name="T5" fmla="*/ 69 h 264"/>
                    <a:gd name="T6" fmla="*/ 236 w 292"/>
                    <a:gd name="T7" fmla="*/ 97 h 264"/>
                    <a:gd name="T8" fmla="*/ 291 w 292"/>
                    <a:gd name="T9" fmla="*/ 166 h 264"/>
                    <a:gd name="T10" fmla="*/ 277 w 292"/>
                    <a:gd name="T11" fmla="*/ 194 h 264"/>
                    <a:gd name="T12" fmla="*/ 208 w 292"/>
                    <a:gd name="T13" fmla="*/ 249 h 264"/>
                    <a:gd name="T14" fmla="*/ 194 w 292"/>
                    <a:gd name="T15" fmla="*/ 249 h 264"/>
                    <a:gd name="T16" fmla="*/ 139 w 292"/>
                    <a:gd name="T17" fmla="*/ 263 h 264"/>
                    <a:gd name="T18" fmla="*/ 28 w 292"/>
                    <a:gd name="T19" fmla="*/ 194 h 264"/>
                    <a:gd name="T20" fmla="*/ 70 w 292"/>
                    <a:gd name="T21" fmla="*/ 42 h 264"/>
                    <a:gd name="T22" fmla="*/ 70 w 292"/>
                    <a:gd name="T23" fmla="*/ 42 h 264"/>
                    <a:gd name="T24" fmla="*/ 70 w 292"/>
                    <a:gd name="T25" fmla="*/ 42 h 264"/>
                    <a:gd name="T26" fmla="*/ 70 w 292"/>
                    <a:gd name="T27" fmla="*/ 42 h 264"/>
                    <a:gd name="T28" fmla="*/ 84 w 292"/>
                    <a:gd name="T29" fmla="*/ 28 h 264"/>
                    <a:gd name="T30" fmla="*/ 153 w 292"/>
                    <a:gd name="T31" fmla="*/ 0 h 264"/>
                    <a:gd name="T32" fmla="*/ 153 w 292"/>
                    <a:gd name="T33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2" h="264">
                      <a:moveTo>
                        <a:pt x="153" y="0"/>
                      </a:moveTo>
                      <a:lnTo>
                        <a:pt x="166" y="0"/>
                      </a:lnTo>
                      <a:cubicBezTo>
                        <a:pt x="166" y="14"/>
                        <a:pt x="194" y="28"/>
                        <a:pt x="208" y="69"/>
                      </a:cubicBezTo>
                      <a:cubicBezTo>
                        <a:pt x="222" y="69"/>
                        <a:pt x="222" y="83"/>
                        <a:pt x="236" y="97"/>
                      </a:cubicBezTo>
                      <a:cubicBezTo>
                        <a:pt x="250" y="124"/>
                        <a:pt x="277" y="152"/>
                        <a:pt x="291" y="166"/>
                      </a:cubicBezTo>
                      <a:cubicBezTo>
                        <a:pt x="291" y="180"/>
                        <a:pt x="291" y="194"/>
                        <a:pt x="277" y="194"/>
                      </a:cubicBezTo>
                      <a:cubicBezTo>
                        <a:pt x="277" y="194"/>
                        <a:pt x="277" y="194"/>
                        <a:pt x="208" y="249"/>
                      </a:cubicBezTo>
                      <a:cubicBezTo>
                        <a:pt x="194" y="249"/>
                        <a:pt x="194" y="249"/>
                        <a:pt x="194" y="249"/>
                      </a:cubicBezTo>
                      <a:cubicBezTo>
                        <a:pt x="166" y="263"/>
                        <a:pt x="153" y="263"/>
                        <a:pt x="139" y="263"/>
                      </a:cubicBezTo>
                      <a:cubicBezTo>
                        <a:pt x="97" y="263"/>
                        <a:pt x="56" y="235"/>
                        <a:pt x="28" y="194"/>
                      </a:cubicBezTo>
                      <a:cubicBezTo>
                        <a:pt x="0" y="138"/>
                        <a:pt x="14" y="83"/>
                        <a:pt x="70" y="42"/>
                      </a:cubicBezTo>
                      <a:lnTo>
                        <a:pt x="70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84" y="42"/>
                        <a:pt x="84" y="28"/>
                        <a:pt x="84" y="28"/>
                      </a:cubicBezTo>
                      <a:cubicBezTo>
                        <a:pt x="84" y="28"/>
                        <a:pt x="84" y="28"/>
                        <a:pt x="153" y="0"/>
                      </a:cubicBezTo>
                      <a:lnTo>
                        <a:pt x="15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ŝ1íďé">
                  <a:extLst>
                    <a:ext uri="{FF2B5EF4-FFF2-40B4-BE49-F238E27FC236}">
                      <a16:creationId xmlns:a16="http://schemas.microsoft.com/office/drawing/2014/main" id="{3D6E84A0-B95A-4128-BB5F-886AC73E6663}"/>
                    </a:ext>
                  </a:extLst>
                </p:cNvPr>
                <p:cNvSpPr/>
                <p:nvPr/>
              </p:nvSpPr>
              <p:spPr bwMode="auto">
                <a:xfrm>
                  <a:off x="1262063" y="4316413"/>
                  <a:ext cx="9525" cy="11112"/>
                </a:xfrm>
                <a:custGeom>
                  <a:avLst/>
                  <a:gdLst>
                    <a:gd name="T0" fmla="*/ 14 w 28"/>
                    <a:gd name="T1" fmla="*/ 0 h 29"/>
                    <a:gd name="T2" fmla="*/ 27 w 28"/>
                    <a:gd name="T3" fmla="*/ 14 h 29"/>
                    <a:gd name="T4" fmla="*/ 0 w 28"/>
                    <a:gd name="T5" fmla="*/ 28 h 29"/>
                    <a:gd name="T6" fmla="*/ 14 w 28"/>
                    <a:gd name="T7" fmla="*/ 0 h 29"/>
                    <a:gd name="T8" fmla="*/ 14 w 28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9">
                      <a:moveTo>
                        <a:pt x="14" y="0"/>
                      </a:moveTo>
                      <a:cubicBezTo>
                        <a:pt x="14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0" y="28"/>
                      </a:cubicBezTo>
                      <a:cubicBezTo>
                        <a:pt x="14" y="14"/>
                        <a:pt x="14" y="14"/>
                        <a:pt x="14" y="0"/>
                      </a:cubicBezTo>
                      <a:lnTo>
                        <a:pt x="14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îş1iḓé">
                  <a:extLst>
                    <a:ext uri="{FF2B5EF4-FFF2-40B4-BE49-F238E27FC236}">
                      <a16:creationId xmlns:a16="http://schemas.microsoft.com/office/drawing/2014/main" id="{768A639D-7845-468D-A2D2-ECAE0F73315D}"/>
                    </a:ext>
                  </a:extLst>
                </p:cNvPr>
                <p:cNvSpPr/>
                <p:nvPr/>
              </p:nvSpPr>
              <p:spPr bwMode="auto">
                <a:xfrm>
                  <a:off x="1176338" y="4262438"/>
                  <a:ext cx="90487" cy="85725"/>
                </a:xfrm>
                <a:custGeom>
                  <a:avLst/>
                  <a:gdLst>
                    <a:gd name="T0" fmla="*/ 139 w 251"/>
                    <a:gd name="T1" fmla="*/ 0 h 236"/>
                    <a:gd name="T2" fmla="*/ 181 w 251"/>
                    <a:gd name="T3" fmla="*/ 69 h 236"/>
                    <a:gd name="T4" fmla="*/ 208 w 251"/>
                    <a:gd name="T5" fmla="*/ 83 h 236"/>
                    <a:gd name="T6" fmla="*/ 250 w 251"/>
                    <a:gd name="T7" fmla="*/ 152 h 236"/>
                    <a:gd name="T8" fmla="*/ 236 w 251"/>
                    <a:gd name="T9" fmla="*/ 180 h 236"/>
                    <a:gd name="T10" fmla="*/ 181 w 251"/>
                    <a:gd name="T11" fmla="*/ 221 h 236"/>
                    <a:gd name="T12" fmla="*/ 167 w 251"/>
                    <a:gd name="T13" fmla="*/ 235 h 236"/>
                    <a:gd name="T14" fmla="*/ 125 w 251"/>
                    <a:gd name="T15" fmla="*/ 235 h 236"/>
                    <a:gd name="T16" fmla="*/ 28 w 251"/>
                    <a:gd name="T17" fmla="*/ 180 h 236"/>
                    <a:gd name="T18" fmla="*/ 56 w 251"/>
                    <a:gd name="T19" fmla="*/ 42 h 236"/>
                    <a:gd name="T20" fmla="*/ 56 w 251"/>
                    <a:gd name="T21" fmla="*/ 42 h 236"/>
                    <a:gd name="T22" fmla="*/ 56 w 251"/>
                    <a:gd name="T23" fmla="*/ 42 h 236"/>
                    <a:gd name="T24" fmla="*/ 70 w 251"/>
                    <a:gd name="T25" fmla="*/ 42 h 236"/>
                    <a:gd name="T26" fmla="*/ 70 w 251"/>
                    <a:gd name="T27" fmla="*/ 42 h 236"/>
                    <a:gd name="T28" fmla="*/ 139 w 251"/>
                    <a:gd name="T29" fmla="*/ 0 h 236"/>
                    <a:gd name="T30" fmla="*/ 139 w 251"/>
                    <a:gd name="T3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1" h="236">
                      <a:moveTo>
                        <a:pt x="139" y="0"/>
                      </a:moveTo>
                      <a:cubicBezTo>
                        <a:pt x="139" y="0"/>
                        <a:pt x="167" y="28"/>
                        <a:pt x="181" y="69"/>
                      </a:cubicBezTo>
                      <a:cubicBezTo>
                        <a:pt x="194" y="69"/>
                        <a:pt x="194" y="83"/>
                        <a:pt x="208" y="83"/>
                      </a:cubicBezTo>
                      <a:cubicBezTo>
                        <a:pt x="222" y="111"/>
                        <a:pt x="236" y="138"/>
                        <a:pt x="250" y="152"/>
                      </a:cubicBezTo>
                      <a:cubicBezTo>
                        <a:pt x="250" y="166"/>
                        <a:pt x="250" y="166"/>
                        <a:pt x="236" y="180"/>
                      </a:cubicBezTo>
                      <a:cubicBezTo>
                        <a:pt x="236" y="180"/>
                        <a:pt x="236" y="180"/>
                        <a:pt x="181" y="221"/>
                      </a:cubicBezTo>
                      <a:cubicBezTo>
                        <a:pt x="167" y="221"/>
                        <a:pt x="167" y="221"/>
                        <a:pt x="167" y="235"/>
                      </a:cubicBezTo>
                      <a:cubicBezTo>
                        <a:pt x="153" y="235"/>
                        <a:pt x="139" y="235"/>
                        <a:pt x="125" y="235"/>
                      </a:cubicBezTo>
                      <a:cubicBezTo>
                        <a:pt x="84" y="235"/>
                        <a:pt x="42" y="221"/>
                        <a:pt x="28" y="180"/>
                      </a:cubicBezTo>
                      <a:cubicBezTo>
                        <a:pt x="0" y="138"/>
                        <a:pt x="15" y="69"/>
                        <a:pt x="56" y="42"/>
                      </a:cubicBezTo>
                      <a:lnTo>
                        <a:pt x="56" y="42"/>
                      </a:lnTo>
                      <a:lnTo>
                        <a:pt x="56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70" y="42"/>
                        <a:pt x="70" y="42"/>
                        <a:pt x="139" y="0"/>
                      </a:cubicBezTo>
                      <a:lnTo>
                        <a:pt x="139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ïṡľiḑè">
                  <a:extLst>
                    <a:ext uri="{FF2B5EF4-FFF2-40B4-BE49-F238E27FC236}">
                      <a16:creationId xmlns:a16="http://schemas.microsoft.com/office/drawing/2014/main" id="{33539ADE-692C-405D-8CF3-F39470A510D7}"/>
                    </a:ext>
                  </a:extLst>
                </p:cNvPr>
                <p:cNvSpPr/>
                <p:nvPr/>
              </p:nvSpPr>
              <p:spPr bwMode="auto">
                <a:xfrm>
                  <a:off x="1166813" y="3689350"/>
                  <a:ext cx="368300" cy="134938"/>
                </a:xfrm>
                <a:custGeom>
                  <a:avLst/>
                  <a:gdLst>
                    <a:gd name="T0" fmla="*/ 927 w 1025"/>
                    <a:gd name="T1" fmla="*/ 111 h 375"/>
                    <a:gd name="T2" fmla="*/ 996 w 1025"/>
                    <a:gd name="T3" fmla="*/ 263 h 375"/>
                    <a:gd name="T4" fmla="*/ 816 w 1025"/>
                    <a:gd name="T5" fmla="*/ 374 h 375"/>
                    <a:gd name="T6" fmla="*/ 526 w 1025"/>
                    <a:gd name="T7" fmla="*/ 360 h 375"/>
                    <a:gd name="T8" fmla="*/ 429 w 1025"/>
                    <a:gd name="T9" fmla="*/ 346 h 375"/>
                    <a:gd name="T10" fmla="*/ 305 w 1025"/>
                    <a:gd name="T11" fmla="*/ 332 h 375"/>
                    <a:gd name="T12" fmla="*/ 360 w 1025"/>
                    <a:gd name="T13" fmla="*/ 263 h 375"/>
                    <a:gd name="T14" fmla="*/ 360 w 1025"/>
                    <a:gd name="T15" fmla="*/ 249 h 375"/>
                    <a:gd name="T16" fmla="*/ 0 w 1025"/>
                    <a:gd name="T17" fmla="*/ 0 h 375"/>
                    <a:gd name="T18" fmla="*/ 747 w 1025"/>
                    <a:gd name="T19" fmla="*/ 83 h 375"/>
                    <a:gd name="T20" fmla="*/ 927 w 1025"/>
                    <a:gd name="T21" fmla="*/ 111 h 375"/>
                    <a:gd name="T22" fmla="*/ 927 w 1025"/>
                    <a:gd name="T23" fmla="*/ 11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5" h="375">
                      <a:moveTo>
                        <a:pt x="927" y="111"/>
                      </a:moveTo>
                      <a:cubicBezTo>
                        <a:pt x="927" y="111"/>
                        <a:pt x="1024" y="139"/>
                        <a:pt x="996" y="263"/>
                      </a:cubicBezTo>
                      <a:cubicBezTo>
                        <a:pt x="996" y="263"/>
                        <a:pt x="969" y="374"/>
                        <a:pt x="816" y="374"/>
                      </a:cubicBezTo>
                      <a:cubicBezTo>
                        <a:pt x="816" y="374"/>
                        <a:pt x="816" y="374"/>
                        <a:pt x="526" y="360"/>
                      </a:cubicBezTo>
                      <a:cubicBezTo>
                        <a:pt x="526" y="360"/>
                        <a:pt x="526" y="360"/>
                        <a:pt x="429" y="346"/>
                      </a:cubicBezTo>
                      <a:cubicBezTo>
                        <a:pt x="429" y="346"/>
                        <a:pt x="429" y="346"/>
                        <a:pt x="305" y="332"/>
                      </a:cubicBezTo>
                      <a:cubicBezTo>
                        <a:pt x="305" y="332"/>
                        <a:pt x="305" y="332"/>
                        <a:pt x="360" y="263"/>
                      </a:cubicBezTo>
                      <a:cubicBezTo>
                        <a:pt x="360" y="263"/>
                        <a:pt x="360" y="263"/>
                        <a:pt x="360" y="249"/>
                      </a:cubicBezTo>
                      <a:cubicBezTo>
                        <a:pt x="360" y="249"/>
                        <a:pt x="360" y="249"/>
                        <a:pt x="0" y="0"/>
                      </a:cubicBezTo>
                      <a:cubicBezTo>
                        <a:pt x="0" y="0"/>
                        <a:pt x="0" y="0"/>
                        <a:pt x="747" y="83"/>
                      </a:cubicBezTo>
                      <a:cubicBezTo>
                        <a:pt x="747" y="83"/>
                        <a:pt x="747" y="83"/>
                        <a:pt x="927" y="111"/>
                      </a:cubicBezTo>
                      <a:lnTo>
                        <a:pt x="927" y="11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ṧḻíḑê">
                  <a:extLst>
                    <a:ext uri="{FF2B5EF4-FFF2-40B4-BE49-F238E27FC236}">
                      <a16:creationId xmlns:a16="http://schemas.microsoft.com/office/drawing/2014/main" id="{DD081F6D-809B-4351-9454-DEB75EB2ADD9}"/>
                    </a:ext>
                  </a:extLst>
                </p:cNvPr>
                <p:cNvSpPr/>
                <p:nvPr/>
              </p:nvSpPr>
              <p:spPr bwMode="auto">
                <a:xfrm>
                  <a:off x="1416050" y="3724275"/>
                  <a:ext cx="109538" cy="60325"/>
                </a:xfrm>
                <a:custGeom>
                  <a:avLst/>
                  <a:gdLst>
                    <a:gd name="T0" fmla="*/ 235 w 305"/>
                    <a:gd name="T1" fmla="*/ 27 h 167"/>
                    <a:gd name="T2" fmla="*/ 235 w 305"/>
                    <a:gd name="T3" fmla="*/ 27 h 167"/>
                    <a:gd name="T4" fmla="*/ 262 w 305"/>
                    <a:gd name="T5" fmla="*/ 138 h 167"/>
                    <a:gd name="T6" fmla="*/ 69 w 305"/>
                    <a:gd name="T7" fmla="*/ 138 h 167"/>
                    <a:gd name="T8" fmla="*/ 14 w 305"/>
                    <a:gd name="T9" fmla="*/ 27 h 167"/>
                    <a:gd name="T10" fmla="*/ 41 w 305"/>
                    <a:gd name="T11" fmla="*/ 0 h 167"/>
                    <a:gd name="T12" fmla="*/ 235 w 305"/>
                    <a:gd name="T13" fmla="*/ 2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167">
                      <a:moveTo>
                        <a:pt x="235" y="27"/>
                      </a:moveTo>
                      <a:lnTo>
                        <a:pt x="235" y="27"/>
                      </a:lnTo>
                      <a:cubicBezTo>
                        <a:pt x="235" y="27"/>
                        <a:pt x="304" y="83"/>
                        <a:pt x="262" y="138"/>
                      </a:cubicBezTo>
                      <a:cubicBezTo>
                        <a:pt x="262" y="138"/>
                        <a:pt x="235" y="166"/>
                        <a:pt x="69" y="138"/>
                      </a:cubicBezTo>
                      <a:cubicBezTo>
                        <a:pt x="69" y="138"/>
                        <a:pt x="0" y="97"/>
                        <a:pt x="14" y="27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35" y="27"/>
                      </a:lnTo>
                    </a:path>
                  </a:pathLst>
                </a:custGeom>
                <a:solidFill>
                  <a:srgbClr val="E3B6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í$ḻíḓe">
                  <a:extLst>
                    <a:ext uri="{FF2B5EF4-FFF2-40B4-BE49-F238E27FC236}">
                      <a16:creationId xmlns:a16="http://schemas.microsoft.com/office/drawing/2014/main" id="{1634C63E-528F-45B6-9FF7-E73D87B0FE81}"/>
                    </a:ext>
                  </a:extLst>
                </p:cNvPr>
                <p:cNvSpPr/>
                <p:nvPr/>
              </p:nvSpPr>
              <p:spPr bwMode="auto">
                <a:xfrm>
                  <a:off x="1296988" y="3684588"/>
                  <a:ext cx="239712" cy="46037"/>
                </a:xfrm>
                <a:custGeom>
                  <a:avLst/>
                  <a:gdLst>
                    <a:gd name="T0" fmla="*/ 664 w 665"/>
                    <a:gd name="T1" fmla="*/ 69 h 126"/>
                    <a:gd name="T2" fmla="*/ 539 w 665"/>
                    <a:gd name="T3" fmla="*/ 125 h 126"/>
                    <a:gd name="T4" fmla="*/ 0 w 665"/>
                    <a:gd name="T5" fmla="*/ 56 h 126"/>
                    <a:gd name="T6" fmla="*/ 332 w 665"/>
                    <a:gd name="T7" fmla="*/ 0 h 126"/>
                    <a:gd name="T8" fmla="*/ 664 w 665"/>
                    <a:gd name="T9" fmla="*/ 69 h 126"/>
                    <a:gd name="T10" fmla="*/ 664 w 665"/>
                    <a:gd name="T11" fmla="*/ 6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5" h="126">
                      <a:moveTo>
                        <a:pt x="664" y="69"/>
                      </a:moveTo>
                      <a:lnTo>
                        <a:pt x="539" y="125"/>
                      </a:lnTo>
                      <a:cubicBezTo>
                        <a:pt x="539" y="125"/>
                        <a:pt x="539" y="125"/>
                        <a:pt x="0" y="56"/>
                      </a:cubicBezTo>
                      <a:cubicBezTo>
                        <a:pt x="111" y="0"/>
                        <a:pt x="332" y="0"/>
                        <a:pt x="332" y="0"/>
                      </a:cubicBezTo>
                      <a:cubicBezTo>
                        <a:pt x="332" y="0"/>
                        <a:pt x="332" y="0"/>
                        <a:pt x="664" y="69"/>
                      </a:cubicBezTo>
                      <a:lnTo>
                        <a:pt x="664" y="69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íṩḷíḑé">
                  <a:extLst>
                    <a:ext uri="{FF2B5EF4-FFF2-40B4-BE49-F238E27FC236}">
                      <a16:creationId xmlns:a16="http://schemas.microsoft.com/office/drawing/2014/main" id="{46667B3A-B9A6-4BDB-A292-21238A57FD03}"/>
                    </a:ext>
                  </a:extLst>
                </p:cNvPr>
                <p:cNvSpPr/>
                <p:nvPr/>
              </p:nvSpPr>
              <p:spPr bwMode="auto">
                <a:xfrm>
                  <a:off x="1022350" y="3944938"/>
                  <a:ext cx="279400" cy="153987"/>
                </a:xfrm>
                <a:custGeom>
                  <a:avLst/>
                  <a:gdLst>
                    <a:gd name="T0" fmla="*/ 761 w 775"/>
                    <a:gd name="T1" fmla="*/ 9 h 426"/>
                    <a:gd name="T2" fmla="*/ 719 w 775"/>
                    <a:gd name="T3" fmla="*/ 37 h 426"/>
                    <a:gd name="T4" fmla="*/ 691 w 775"/>
                    <a:gd name="T5" fmla="*/ 51 h 426"/>
                    <a:gd name="T6" fmla="*/ 664 w 775"/>
                    <a:gd name="T7" fmla="*/ 67 h 426"/>
                    <a:gd name="T8" fmla="*/ 664 w 775"/>
                    <a:gd name="T9" fmla="*/ 65 h 426"/>
                    <a:gd name="T10" fmla="*/ 525 w 775"/>
                    <a:gd name="T11" fmla="*/ 148 h 426"/>
                    <a:gd name="T12" fmla="*/ 221 w 775"/>
                    <a:gd name="T13" fmla="*/ 300 h 426"/>
                    <a:gd name="T14" fmla="*/ 166 w 775"/>
                    <a:gd name="T15" fmla="*/ 341 h 426"/>
                    <a:gd name="T16" fmla="*/ 0 w 775"/>
                    <a:gd name="T17" fmla="*/ 425 h 426"/>
                    <a:gd name="T18" fmla="*/ 138 w 775"/>
                    <a:gd name="T19" fmla="*/ 341 h 426"/>
                    <a:gd name="T20" fmla="*/ 263 w 775"/>
                    <a:gd name="T21" fmla="*/ 259 h 426"/>
                    <a:gd name="T22" fmla="*/ 346 w 775"/>
                    <a:gd name="T23" fmla="*/ 217 h 426"/>
                    <a:gd name="T24" fmla="*/ 428 w 775"/>
                    <a:gd name="T25" fmla="*/ 175 h 426"/>
                    <a:gd name="T26" fmla="*/ 498 w 775"/>
                    <a:gd name="T27" fmla="*/ 134 h 426"/>
                    <a:gd name="T28" fmla="*/ 581 w 775"/>
                    <a:gd name="T29" fmla="*/ 93 h 426"/>
                    <a:gd name="T30" fmla="*/ 719 w 775"/>
                    <a:gd name="T31" fmla="*/ 23 h 426"/>
                    <a:gd name="T32" fmla="*/ 774 w 775"/>
                    <a:gd name="T33" fmla="*/ 0 h 426"/>
                    <a:gd name="T34" fmla="*/ 761 w 775"/>
                    <a:gd name="T35" fmla="*/ 9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5" h="426">
                      <a:moveTo>
                        <a:pt x="761" y="9"/>
                      </a:moveTo>
                      <a:cubicBezTo>
                        <a:pt x="747" y="9"/>
                        <a:pt x="733" y="23"/>
                        <a:pt x="719" y="37"/>
                      </a:cubicBezTo>
                      <a:cubicBezTo>
                        <a:pt x="719" y="37"/>
                        <a:pt x="706" y="51"/>
                        <a:pt x="691" y="51"/>
                      </a:cubicBezTo>
                      <a:cubicBezTo>
                        <a:pt x="679" y="57"/>
                        <a:pt x="670" y="62"/>
                        <a:pt x="664" y="67"/>
                      </a:cubicBezTo>
                      <a:cubicBezTo>
                        <a:pt x="664" y="66"/>
                        <a:pt x="664" y="66"/>
                        <a:pt x="664" y="65"/>
                      </a:cubicBezTo>
                      <a:lnTo>
                        <a:pt x="525" y="148"/>
                      </a:lnTo>
                      <a:lnTo>
                        <a:pt x="221" y="300"/>
                      </a:lnTo>
                      <a:lnTo>
                        <a:pt x="166" y="341"/>
                      </a:lnTo>
                      <a:lnTo>
                        <a:pt x="0" y="425"/>
                      </a:lnTo>
                      <a:cubicBezTo>
                        <a:pt x="0" y="425"/>
                        <a:pt x="55" y="383"/>
                        <a:pt x="138" y="341"/>
                      </a:cubicBezTo>
                      <a:cubicBezTo>
                        <a:pt x="166" y="314"/>
                        <a:pt x="221" y="286"/>
                        <a:pt x="263" y="259"/>
                      </a:cubicBezTo>
                      <a:cubicBezTo>
                        <a:pt x="290" y="244"/>
                        <a:pt x="318" y="231"/>
                        <a:pt x="346" y="217"/>
                      </a:cubicBezTo>
                      <a:cubicBezTo>
                        <a:pt x="374" y="203"/>
                        <a:pt x="401" y="189"/>
                        <a:pt x="428" y="175"/>
                      </a:cubicBezTo>
                      <a:cubicBezTo>
                        <a:pt x="456" y="162"/>
                        <a:pt x="484" y="148"/>
                        <a:pt x="498" y="134"/>
                      </a:cubicBezTo>
                      <a:cubicBezTo>
                        <a:pt x="525" y="120"/>
                        <a:pt x="553" y="106"/>
                        <a:pt x="581" y="93"/>
                      </a:cubicBezTo>
                      <a:cubicBezTo>
                        <a:pt x="636" y="65"/>
                        <a:pt x="678" y="51"/>
                        <a:pt x="719" y="23"/>
                      </a:cubicBezTo>
                      <a:cubicBezTo>
                        <a:pt x="737" y="13"/>
                        <a:pt x="756" y="5"/>
                        <a:pt x="774" y="0"/>
                      </a:cubicBezTo>
                      <a:cubicBezTo>
                        <a:pt x="770" y="2"/>
                        <a:pt x="765" y="4"/>
                        <a:pt x="761" y="9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îśḻiḑé">
                  <a:extLst>
                    <a:ext uri="{FF2B5EF4-FFF2-40B4-BE49-F238E27FC236}">
                      <a16:creationId xmlns:a16="http://schemas.microsoft.com/office/drawing/2014/main" id="{3D8EA36E-66F6-4096-9065-C0CD8304AC4B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74612" cy="44450"/>
                </a:xfrm>
                <a:custGeom>
                  <a:avLst/>
                  <a:gdLst>
                    <a:gd name="T0" fmla="*/ 207 w 208"/>
                    <a:gd name="T1" fmla="*/ 0 h 125"/>
                    <a:gd name="T2" fmla="*/ 152 w 208"/>
                    <a:gd name="T3" fmla="*/ 42 h 125"/>
                    <a:gd name="T4" fmla="*/ 68 w 208"/>
                    <a:gd name="T5" fmla="*/ 84 h 125"/>
                    <a:gd name="T6" fmla="*/ 42 w 208"/>
                    <a:gd name="T7" fmla="*/ 97 h 125"/>
                    <a:gd name="T8" fmla="*/ 30 w 208"/>
                    <a:gd name="T9" fmla="*/ 102 h 125"/>
                    <a:gd name="T10" fmla="*/ 14 w 208"/>
                    <a:gd name="T11" fmla="*/ 111 h 125"/>
                    <a:gd name="T12" fmla="*/ 14 w 208"/>
                    <a:gd name="T13" fmla="*/ 113 h 125"/>
                    <a:gd name="T14" fmla="*/ 30 w 208"/>
                    <a:gd name="T15" fmla="*/ 102 h 125"/>
                    <a:gd name="T16" fmla="*/ 41 w 208"/>
                    <a:gd name="T17" fmla="*/ 97 h 125"/>
                    <a:gd name="T18" fmla="*/ 42 w 208"/>
                    <a:gd name="T19" fmla="*/ 97 h 125"/>
                    <a:gd name="T20" fmla="*/ 68 w 208"/>
                    <a:gd name="T21" fmla="*/ 84 h 125"/>
                    <a:gd name="T22" fmla="*/ 69 w 208"/>
                    <a:gd name="T23" fmla="*/ 83 h 125"/>
                    <a:gd name="T24" fmla="*/ 111 w 208"/>
                    <a:gd name="T25" fmla="*/ 55 h 125"/>
                    <a:gd name="T26" fmla="*/ 152 w 208"/>
                    <a:gd name="T27" fmla="*/ 42 h 125"/>
                    <a:gd name="T28" fmla="*/ 207 w 208"/>
                    <a:gd name="T29" fmla="*/ 0 h 125"/>
                    <a:gd name="T30" fmla="*/ 0 w 208"/>
                    <a:gd name="T31" fmla="*/ 124 h 125"/>
                    <a:gd name="T32" fmla="*/ 14 w 208"/>
                    <a:gd name="T33" fmla="*/ 113 h 125"/>
                    <a:gd name="T34" fmla="*/ 0 w 208"/>
                    <a:gd name="T35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8" h="125">
                      <a:moveTo>
                        <a:pt x="207" y="0"/>
                      </a:moveTo>
                      <a:cubicBezTo>
                        <a:pt x="207" y="0"/>
                        <a:pt x="194" y="28"/>
                        <a:pt x="152" y="42"/>
                      </a:cubicBezTo>
                      <a:lnTo>
                        <a:pt x="68" y="84"/>
                      </a:lnTo>
                      <a:cubicBezTo>
                        <a:pt x="111" y="62"/>
                        <a:pt x="99" y="68"/>
                        <a:pt x="42" y="97"/>
                      </a:cubicBezTo>
                      <a:cubicBezTo>
                        <a:pt x="75" y="80"/>
                        <a:pt x="67" y="84"/>
                        <a:pt x="30" y="102"/>
                      </a:cubicBezTo>
                      <a:cubicBezTo>
                        <a:pt x="45" y="95"/>
                        <a:pt x="30" y="102"/>
                        <a:pt x="14" y="111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ubicBezTo>
                        <a:pt x="18" y="110"/>
                        <a:pt x="24" y="106"/>
                        <a:pt x="30" y="102"/>
                      </a:cubicBezTo>
                      <a:cubicBezTo>
                        <a:pt x="34" y="101"/>
                        <a:pt x="37" y="99"/>
                        <a:pt x="41" y="97"/>
                      </a:cubicBezTo>
                      <a:cubicBezTo>
                        <a:pt x="41" y="97"/>
                        <a:pt x="42" y="97"/>
                        <a:pt x="42" y="97"/>
                      </a:cubicBezTo>
                      <a:cubicBezTo>
                        <a:pt x="54" y="96"/>
                        <a:pt x="65" y="87"/>
                        <a:pt x="68" y="84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42"/>
                      </a:cubicBezTo>
                      <a:cubicBezTo>
                        <a:pt x="194" y="14"/>
                        <a:pt x="207" y="0"/>
                        <a:pt x="207" y="0"/>
                      </a:cubicBezTo>
                      <a:close/>
                      <a:moveTo>
                        <a:pt x="0" y="124"/>
                      </a:moveTo>
                      <a:cubicBezTo>
                        <a:pt x="0" y="124"/>
                        <a:pt x="5" y="119"/>
                        <a:pt x="14" y="113"/>
                      </a:cubicBezTo>
                      <a:cubicBezTo>
                        <a:pt x="12" y="124"/>
                        <a:pt x="0" y="124"/>
                        <a:pt x="0" y="124"/>
                      </a:cubicBezTo>
                      <a:close/>
                    </a:path>
                  </a:pathLst>
                </a:custGeom>
                <a:solidFill>
                  <a:srgbClr val="F1BE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î$ḻîḍé">
                  <a:extLst>
                    <a:ext uri="{FF2B5EF4-FFF2-40B4-BE49-F238E27FC236}">
                      <a16:creationId xmlns:a16="http://schemas.microsoft.com/office/drawing/2014/main" id="{EEEA27A2-FB51-4DCF-BB1F-82724A9F0F5D}"/>
                    </a:ext>
                  </a:extLst>
                </p:cNvPr>
                <p:cNvSpPr/>
                <p:nvPr/>
              </p:nvSpPr>
              <p:spPr bwMode="auto">
                <a:xfrm>
                  <a:off x="1022350" y="3943350"/>
                  <a:ext cx="288925" cy="155575"/>
                </a:xfrm>
                <a:custGeom>
                  <a:avLst/>
                  <a:gdLst>
                    <a:gd name="T0" fmla="*/ 802 w 803"/>
                    <a:gd name="T1" fmla="*/ 0 h 430"/>
                    <a:gd name="T2" fmla="*/ 733 w 803"/>
                    <a:gd name="T3" fmla="*/ 41 h 430"/>
                    <a:gd name="T4" fmla="*/ 595 w 803"/>
                    <a:gd name="T5" fmla="*/ 124 h 430"/>
                    <a:gd name="T6" fmla="*/ 525 w 803"/>
                    <a:gd name="T7" fmla="*/ 166 h 430"/>
                    <a:gd name="T8" fmla="*/ 443 w 803"/>
                    <a:gd name="T9" fmla="*/ 207 h 430"/>
                    <a:gd name="T10" fmla="*/ 359 w 803"/>
                    <a:gd name="T11" fmla="*/ 248 h 430"/>
                    <a:gd name="T12" fmla="*/ 277 w 803"/>
                    <a:gd name="T13" fmla="*/ 290 h 430"/>
                    <a:gd name="T14" fmla="*/ 138 w 803"/>
                    <a:gd name="T15" fmla="*/ 359 h 430"/>
                    <a:gd name="T16" fmla="*/ 0 w 803"/>
                    <a:gd name="T17" fmla="*/ 429 h 430"/>
                    <a:gd name="T18" fmla="*/ 0 w 803"/>
                    <a:gd name="T19" fmla="*/ 429 h 430"/>
                    <a:gd name="T20" fmla="*/ 166 w 803"/>
                    <a:gd name="T21" fmla="*/ 345 h 430"/>
                    <a:gd name="T22" fmla="*/ 221 w 803"/>
                    <a:gd name="T23" fmla="*/ 304 h 430"/>
                    <a:gd name="T24" fmla="*/ 525 w 803"/>
                    <a:gd name="T25" fmla="*/ 152 h 430"/>
                    <a:gd name="T26" fmla="*/ 525 w 803"/>
                    <a:gd name="T27" fmla="*/ 152 h 430"/>
                    <a:gd name="T28" fmla="*/ 664 w 803"/>
                    <a:gd name="T29" fmla="*/ 69 h 430"/>
                    <a:gd name="T30" fmla="*/ 802 w 803"/>
                    <a:gd name="T31" fmla="*/ 0 h 430"/>
                    <a:gd name="T32" fmla="*/ 802 w 803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3" h="430">
                      <a:moveTo>
                        <a:pt x="802" y="0"/>
                      </a:moveTo>
                      <a:cubicBezTo>
                        <a:pt x="775" y="13"/>
                        <a:pt x="761" y="27"/>
                        <a:pt x="733" y="41"/>
                      </a:cubicBezTo>
                      <a:cubicBezTo>
                        <a:pt x="691" y="69"/>
                        <a:pt x="650" y="97"/>
                        <a:pt x="595" y="124"/>
                      </a:cubicBezTo>
                      <a:cubicBezTo>
                        <a:pt x="567" y="138"/>
                        <a:pt x="553" y="152"/>
                        <a:pt x="525" y="166"/>
                      </a:cubicBezTo>
                      <a:cubicBezTo>
                        <a:pt x="498" y="179"/>
                        <a:pt x="470" y="193"/>
                        <a:pt x="443" y="207"/>
                      </a:cubicBezTo>
                      <a:cubicBezTo>
                        <a:pt x="415" y="221"/>
                        <a:pt x="387" y="235"/>
                        <a:pt x="359" y="248"/>
                      </a:cubicBezTo>
                      <a:cubicBezTo>
                        <a:pt x="332" y="263"/>
                        <a:pt x="304" y="276"/>
                        <a:pt x="277" y="290"/>
                      </a:cubicBezTo>
                      <a:cubicBezTo>
                        <a:pt x="235" y="318"/>
                        <a:pt x="180" y="345"/>
                        <a:pt x="138" y="359"/>
                      </a:cubicBezTo>
                      <a:cubicBezTo>
                        <a:pt x="55" y="401"/>
                        <a:pt x="0" y="429"/>
                        <a:pt x="0" y="429"/>
                      </a:cubicBezTo>
                      <a:lnTo>
                        <a:pt x="0" y="429"/>
                      </a:lnTo>
                      <a:cubicBezTo>
                        <a:pt x="0" y="429"/>
                        <a:pt x="0" y="429"/>
                        <a:pt x="166" y="345"/>
                      </a:cubicBezTo>
                      <a:cubicBezTo>
                        <a:pt x="166" y="345"/>
                        <a:pt x="166" y="345"/>
                        <a:pt x="221" y="304"/>
                      </a:cubicBezTo>
                      <a:cubicBezTo>
                        <a:pt x="221" y="304"/>
                        <a:pt x="221" y="304"/>
                        <a:pt x="525" y="152"/>
                      </a:cubicBezTo>
                      <a:lnTo>
                        <a:pt x="525" y="152"/>
                      </a:lnTo>
                      <a:cubicBezTo>
                        <a:pt x="525" y="152"/>
                        <a:pt x="525" y="152"/>
                        <a:pt x="664" y="69"/>
                      </a:cubicBezTo>
                      <a:cubicBezTo>
                        <a:pt x="664" y="69"/>
                        <a:pt x="664" y="69"/>
                        <a:pt x="802" y="0"/>
                      </a:cubicBezTo>
                      <a:lnTo>
                        <a:pt x="802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išḻíḑé">
                  <a:extLst>
                    <a:ext uri="{FF2B5EF4-FFF2-40B4-BE49-F238E27FC236}">
                      <a16:creationId xmlns:a16="http://schemas.microsoft.com/office/drawing/2014/main" id="{DDC1E8CD-6A23-4DE3-BF01-94826672B758}"/>
                    </a:ext>
                  </a:extLst>
                </p:cNvPr>
                <p:cNvSpPr/>
                <p:nvPr/>
              </p:nvSpPr>
              <p:spPr bwMode="auto">
                <a:xfrm>
                  <a:off x="1077913" y="4032250"/>
                  <a:ext cx="309562" cy="165100"/>
                </a:xfrm>
                <a:custGeom>
                  <a:avLst/>
                  <a:gdLst>
                    <a:gd name="T0" fmla="*/ 857 w 858"/>
                    <a:gd name="T1" fmla="*/ 0 h 457"/>
                    <a:gd name="T2" fmla="*/ 732 w 858"/>
                    <a:gd name="T3" fmla="*/ 70 h 457"/>
                    <a:gd name="T4" fmla="*/ 594 w 858"/>
                    <a:gd name="T5" fmla="*/ 153 h 457"/>
                    <a:gd name="T6" fmla="*/ 511 w 858"/>
                    <a:gd name="T7" fmla="*/ 194 h 457"/>
                    <a:gd name="T8" fmla="*/ 442 w 858"/>
                    <a:gd name="T9" fmla="*/ 236 h 457"/>
                    <a:gd name="T10" fmla="*/ 359 w 858"/>
                    <a:gd name="T11" fmla="*/ 277 h 457"/>
                    <a:gd name="T12" fmla="*/ 275 w 858"/>
                    <a:gd name="T13" fmla="*/ 319 h 457"/>
                    <a:gd name="T14" fmla="*/ 137 w 858"/>
                    <a:gd name="T15" fmla="*/ 388 h 457"/>
                    <a:gd name="T16" fmla="*/ 0 w 858"/>
                    <a:gd name="T17" fmla="*/ 456 h 457"/>
                    <a:gd name="T18" fmla="*/ 68 w 858"/>
                    <a:gd name="T19" fmla="*/ 416 h 457"/>
                    <a:gd name="T20" fmla="*/ 345 w 858"/>
                    <a:gd name="T21" fmla="*/ 263 h 457"/>
                    <a:gd name="T22" fmla="*/ 663 w 858"/>
                    <a:gd name="T23" fmla="*/ 97 h 457"/>
                    <a:gd name="T24" fmla="*/ 843 w 858"/>
                    <a:gd name="T25" fmla="*/ 0 h 457"/>
                    <a:gd name="T26" fmla="*/ 857 w 858"/>
                    <a:gd name="T27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58" h="457">
                      <a:moveTo>
                        <a:pt x="857" y="0"/>
                      </a:moveTo>
                      <a:cubicBezTo>
                        <a:pt x="857" y="0"/>
                        <a:pt x="801" y="28"/>
                        <a:pt x="732" y="70"/>
                      </a:cubicBezTo>
                      <a:cubicBezTo>
                        <a:pt x="691" y="97"/>
                        <a:pt x="635" y="125"/>
                        <a:pt x="594" y="153"/>
                      </a:cubicBezTo>
                      <a:cubicBezTo>
                        <a:pt x="566" y="167"/>
                        <a:pt x="538" y="181"/>
                        <a:pt x="511" y="194"/>
                      </a:cubicBezTo>
                      <a:cubicBezTo>
                        <a:pt x="483" y="208"/>
                        <a:pt x="469" y="222"/>
                        <a:pt x="442" y="236"/>
                      </a:cubicBezTo>
                      <a:cubicBezTo>
                        <a:pt x="414" y="250"/>
                        <a:pt x="387" y="263"/>
                        <a:pt x="359" y="277"/>
                      </a:cubicBezTo>
                      <a:cubicBezTo>
                        <a:pt x="331" y="305"/>
                        <a:pt x="303" y="305"/>
                        <a:pt x="275" y="319"/>
                      </a:cubicBezTo>
                      <a:cubicBezTo>
                        <a:pt x="221" y="347"/>
                        <a:pt x="179" y="374"/>
                        <a:pt x="137" y="388"/>
                      </a:cubicBezTo>
                      <a:cubicBezTo>
                        <a:pt x="60" y="426"/>
                        <a:pt x="7" y="452"/>
                        <a:pt x="0" y="456"/>
                      </a:cubicBezTo>
                      <a:cubicBezTo>
                        <a:pt x="5" y="454"/>
                        <a:pt x="31" y="440"/>
                        <a:pt x="68" y="416"/>
                      </a:cubicBezTo>
                      <a:lnTo>
                        <a:pt x="345" y="263"/>
                      </a:lnTo>
                      <a:lnTo>
                        <a:pt x="663" y="97"/>
                      </a:lnTo>
                      <a:lnTo>
                        <a:pt x="843" y="0"/>
                      </a:lnTo>
                      <a:lnTo>
                        <a:pt x="857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ïS1idé">
                  <a:extLst>
                    <a:ext uri="{FF2B5EF4-FFF2-40B4-BE49-F238E27FC236}">
                      <a16:creationId xmlns:a16="http://schemas.microsoft.com/office/drawing/2014/main" id="{D7625493-A7DA-48C7-962E-D84A9B87B10B}"/>
                    </a:ext>
                  </a:extLst>
                </p:cNvPr>
                <p:cNvSpPr/>
                <p:nvPr/>
              </p:nvSpPr>
              <p:spPr bwMode="auto">
                <a:xfrm>
                  <a:off x="1101725" y="4035425"/>
                  <a:ext cx="274638" cy="147638"/>
                </a:xfrm>
                <a:custGeom>
                  <a:avLst/>
                  <a:gdLst>
                    <a:gd name="T0" fmla="*/ 595 w 763"/>
                    <a:gd name="T1" fmla="*/ 90 h 410"/>
                    <a:gd name="T2" fmla="*/ 277 w 763"/>
                    <a:gd name="T3" fmla="*/ 256 h 410"/>
                    <a:gd name="T4" fmla="*/ 0 w 763"/>
                    <a:gd name="T5" fmla="*/ 409 h 410"/>
                    <a:gd name="T6" fmla="*/ 56 w 763"/>
                    <a:gd name="T7" fmla="*/ 367 h 410"/>
                    <a:gd name="T8" fmla="*/ 194 w 763"/>
                    <a:gd name="T9" fmla="*/ 298 h 410"/>
                    <a:gd name="T10" fmla="*/ 277 w 763"/>
                    <a:gd name="T11" fmla="*/ 243 h 410"/>
                    <a:gd name="T12" fmla="*/ 346 w 763"/>
                    <a:gd name="T13" fmla="*/ 201 h 410"/>
                    <a:gd name="T14" fmla="*/ 429 w 763"/>
                    <a:gd name="T15" fmla="*/ 160 h 410"/>
                    <a:gd name="T16" fmla="*/ 512 w 763"/>
                    <a:gd name="T17" fmla="*/ 118 h 410"/>
                    <a:gd name="T18" fmla="*/ 651 w 763"/>
                    <a:gd name="T19" fmla="*/ 49 h 410"/>
                    <a:gd name="T20" fmla="*/ 727 w 763"/>
                    <a:gd name="T21" fmla="*/ 19 h 410"/>
                    <a:gd name="T22" fmla="*/ 595 w 763"/>
                    <a:gd name="T23" fmla="*/ 90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3" h="410">
                      <a:moveTo>
                        <a:pt x="595" y="90"/>
                      </a:moveTo>
                      <a:lnTo>
                        <a:pt x="277" y="256"/>
                      </a:lnTo>
                      <a:lnTo>
                        <a:pt x="0" y="409"/>
                      </a:lnTo>
                      <a:cubicBezTo>
                        <a:pt x="14" y="395"/>
                        <a:pt x="42" y="381"/>
                        <a:pt x="56" y="367"/>
                      </a:cubicBezTo>
                      <a:cubicBezTo>
                        <a:pt x="97" y="340"/>
                        <a:pt x="138" y="326"/>
                        <a:pt x="194" y="298"/>
                      </a:cubicBezTo>
                      <a:cubicBezTo>
                        <a:pt x="222" y="284"/>
                        <a:pt x="249" y="256"/>
                        <a:pt x="277" y="243"/>
                      </a:cubicBezTo>
                      <a:cubicBezTo>
                        <a:pt x="304" y="229"/>
                        <a:pt x="319" y="215"/>
                        <a:pt x="346" y="201"/>
                      </a:cubicBezTo>
                      <a:cubicBezTo>
                        <a:pt x="374" y="187"/>
                        <a:pt x="401" y="174"/>
                        <a:pt x="429" y="160"/>
                      </a:cubicBezTo>
                      <a:cubicBezTo>
                        <a:pt x="457" y="146"/>
                        <a:pt x="485" y="132"/>
                        <a:pt x="512" y="118"/>
                      </a:cubicBezTo>
                      <a:cubicBezTo>
                        <a:pt x="567" y="90"/>
                        <a:pt x="609" y="77"/>
                        <a:pt x="651" y="49"/>
                      </a:cubicBezTo>
                      <a:cubicBezTo>
                        <a:pt x="682" y="36"/>
                        <a:pt x="707" y="27"/>
                        <a:pt x="727" y="19"/>
                      </a:cubicBezTo>
                      <a:cubicBezTo>
                        <a:pt x="762" y="0"/>
                        <a:pt x="727" y="19"/>
                        <a:pt x="595" y="90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slïḓè">
                  <a:extLst>
                    <a:ext uri="{FF2B5EF4-FFF2-40B4-BE49-F238E27FC236}">
                      <a16:creationId xmlns:a16="http://schemas.microsoft.com/office/drawing/2014/main" id="{3617BE03-4F27-40DD-BCB5-A0DB8AF13949}"/>
                    </a:ext>
                  </a:extLst>
                </p:cNvPr>
                <p:cNvSpPr/>
                <p:nvPr/>
              </p:nvSpPr>
              <p:spPr bwMode="auto">
                <a:xfrm>
                  <a:off x="1211263" y="4127500"/>
                  <a:ext cx="228600" cy="127000"/>
                </a:xfrm>
                <a:custGeom>
                  <a:avLst/>
                  <a:gdLst>
                    <a:gd name="T0" fmla="*/ 636 w 637"/>
                    <a:gd name="T1" fmla="*/ 0 h 353"/>
                    <a:gd name="T2" fmla="*/ 608 w 637"/>
                    <a:gd name="T3" fmla="*/ 28 h 353"/>
                    <a:gd name="T4" fmla="*/ 484 w 637"/>
                    <a:gd name="T5" fmla="*/ 97 h 353"/>
                    <a:gd name="T6" fmla="*/ 415 w 637"/>
                    <a:gd name="T7" fmla="*/ 139 h 353"/>
                    <a:gd name="T8" fmla="*/ 346 w 637"/>
                    <a:gd name="T9" fmla="*/ 180 h 353"/>
                    <a:gd name="T10" fmla="*/ 276 w 637"/>
                    <a:gd name="T11" fmla="*/ 208 h 353"/>
                    <a:gd name="T12" fmla="*/ 193 w 637"/>
                    <a:gd name="T13" fmla="*/ 250 h 353"/>
                    <a:gd name="T14" fmla="*/ 69 w 637"/>
                    <a:gd name="T15" fmla="*/ 319 h 353"/>
                    <a:gd name="T16" fmla="*/ 47 w 637"/>
                    <a:gd name="T17" fmla="*/ 326 h 353"/>
                    <a:gd name="T18" fmla="*/ 262 w 637"/>
                    <a:gd name="T19" fmla="*/ 208 h 353"/>
                    <a:gd name="T20" fmla="*/ 567 w 637"/>
                    <a:gd name="T21" fmla="*/ 42 h 353"/>
                    <a:gd name="T22" fmla="*/ 636 w 637"/>
                    <a:gd name="T23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7" h="353">
                      <a:moveTo>
                        <a:pt x="636" y="0"/>
                      </a:moveTo>
                      <a:lnTo>
                        <a:pt x="608" y="28"/>
                      </a:lnTo>
                      <a:cubicBezTo>
                        <a:pt x="567" y="42"/>
                        <a:pt x="525" y="70"/>
                        <a:pt x="484" y="97"/>
                      </a:cubicBezTo>
                      <a:cubicBezTo>
                        <a:pt x="456" y="111"/>
                        <a:pt x="442" y="125"/>
                        <a:pt x="415" y="139"/>
                      </a:cubicBezTo>
                      <a:cubicBezTo>
                        <a:pt x="387" y="153"/>
                        <a:pt x="373" y="166"/>
                        <a:pt x="346" y="180"/>
                      </a:cubicBezTo>
                      <a:cubicBezTo>
                        <a:pt x="318" y="180"/>
                        <a:pt x="290" y="194"/>
                        <a:pt x="276" y="208"/>
                      </a:cubicBezTo>
                      <a:cubicBezTo>
                        <a:pt x="249" y="222"/>
                        <a:pt x="221" y="236"/>
                        <a:pt x="193" y="250"/>
                      </a:cubicBezTo>
                      <a:cubicBezTo>
                        <a:pt x="152" y="277"/>
                        <a:pt x="110" y="291"/>
                        <a:pt x="69" y="319"/>
                      </a:cubicBezTo>
                      <a:cubicBezTo>
                        <a:pt x="61" y="321"/>
                        <a:pt x="54" y="323"/>
                        <a:pt x="47" y="326"/>
                      </a:cubicBezTo>
                      <a:cubicBezTo>
                        <a:pt x="0" y="352"/>
                        <a:pt x="47" y="326"/>
                        <a:pt x="262" y="208"/>
                      </a:cubicBezTo>
                      <a:lnTo>
                        <a:pt x="567" y="42"/>
                      </a:lnTo>
                      <a:lnTo>
                        <a:pt x="636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ïṣḻïḑe">
                  <a:extLst>
                    <a:ext uri="{FF2B5EF4-FFF2-40B4-BE49-F238E27FC236}">
                      <a16:creationId xmlns:a16="http://schemas.microsoft.com/office/drawing/2014/main" id="{1294B7BD-F1AD-4F31-AFAF-04BEE3FDE19C}"/>
                    </a:ext>
                  </a:extLst>
                </p:cNvPr>
                <p:cNvSpPr/>
                <p:nvPr/>
              </p:nvSpPr>
              <p:spPr bwMode="auto">
                <a:xfrm>
                  <a:off x="1192213" y="4106863"/>
                  <a:ext cx="284162" cy="155575"/>
                </a:xfrm>
                <a:custGeom>
                  <a:avLst/>
                  <a:gdLst>
                    <a:gd name="T0" fmla="*/ 788 w 789"/>
                    <a:gd name="T1" fmla="*/ 0 h 430"/>
                    <a:gd name="T2" fmla="*/ 692 w 789"/>
                    <a:gd name="T3" fmla="*/ 55 h 430"/>
                    <a:gd name="T4" fmla="*/ 623 w 789"/>
                    <a:gd name="T5" fmla="*/ 97 h 430"/>
                    <a:gd name="T6" fmla="*/ 623 w 789"/>
                    <a:gd name="T7" fmla="*/ 97 h 430"/>
                    <a:gd name="T8" fmla="*/ 318 w 789"/>
                    <a:gd name="T9" fmla="*/ 263 h 430"/>
                    <a:gd name="T10" fmla="*/ 42 w 789"/>
                    <a:gd name="T11" fmla="*/ 415 h 430"/>
                    <a:gd name="T12" fmla="*/ 28 w 789"/>
                    <a:gd name="T13" fmla="*/ 415 h 430"/>
                    <a:gd name="T14" fmla="*/ 0 w 789"/>
                    <a:gd name="T15" fmla="*/ 429 h 430"/>
                    <a:gd name="T16" fmla="*/ 111 w 789"/>
                    <a:gd name="T17" fmla="*/ 346 h 430"/>
                    <a:gd name="T18" fmla="*/ 236 w 789"/>
                    <a:gd name="T19" fmla="*/ 277 h 430"/>
                    <a:gd name="T20" fmla="*/ 305 w 789"/>
                    <a:gd name="T21" fmla="*/ 235 h 430"/>
                    <a:gd name="T22" fmla="*/ 387 w 789"/>
                    <a:gd name="T23" fmla="*/ 194 h 430"/>
                    <a:gd name="T24" fmla="*/ 457 w 789"/>
                    <a:gd name="T25" fmla="*/ 166 h 430"/>
                    <a:gd name="T26" fmla="*/ 526 w 789"/>
                    <a:gd name="T27" fmla="*/ 125 h 430"/>
                    <a:gd name="T28" fmla="*/ 650 w 789"/>
                    <a:gd name="T29" fmla="*/ 55 h 430"/>
                    <a:gd name="T30" fmla="*/ 788 w 789"/>
                    <a:gd name="T31" fmla="*/ 0 h 430"/>
                    <a:gd name="T32" fmla="*/ 788 w 789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9" h="430">
                      <a:moveTo>
                        <a:pt x="788" y="0"/>
                      </a:moveTo>
                      <a:cubicBezTo>
                        <a:pt x="788" y="0"/>
                        <a:pt x="747" y="28"/>
                        <a:pt x="692" y="55"/>
                      </a:cubicBezTo>
                      <a:cubicBezTo>
                        <a:pt x="692" y="55"/>
                        <a:pt x="692" y="55"/>
                        <a:pt x="623" y="97"/>
                      </a:cubicBezTo>
                      <a:lnTo>
                        <a:pt x="623" y="97"/>
                      </a:lnTo>
                      <a:cubicBezTo>
                        <a:pt x="623" y="97"/>
                        <a:pt x="623" y="97"/>
                        <a:pt x="318" y="263"/>
                      </a:cubicBezTo>
                      <a:cubicBezTo>
                        <a:pt x="318" y="263"/>
                        <a:pt x="318" y="263"/>
                        <a:pt x="42" y="415"/>
                      </a:cubicBezTo>
                      <a:cubicBezTo>
                        <a:pt x="42" y="415"/>
                        <a:pt x="42" y="415"/>
                        <a:pt x="28" y="415"/>
                      </a:cubicBezTo>
                      <a:cubicBezTo>
                        <a:pt x="14" y="415"/>
                        <a:pt x="0" y="429"/>
                        <a:pt x="0" y="429"/>
                      </a:cubicBezTo>
                      <a:cubicBezTo>
                        <a:pt x="0" y="429"/>
                        <a:pt x="42" y="387"/>
                        <a:pt x="111" y="346"/>
                      </a:cubicBezTo>
                      <a:cubicBezTo>
                        <a:pt x="152" y="332"/>
                        <a:pt x="194" y="305"/>
                        <a:pt x="236" y="277"/>
                      </a:cubicBezTo>
                      <a:cubicBezTo>
                        <a:pt x="263" y="263"/>
                        <a:pt x="291" y="249"/>
                        <a:pt x="305" y="235"/>
                      </a:cubicBezTo>
                      <a:cubicBezTo>
                        <a:pt x="332" y="221"/>
                        <a:pt x="360" y="208"/>
                        <a:pt x="387" y="194"/>
                      </a:cubicBezTo>
                      <a:cubicBezTo>
                        <a:pt x="402" y="180"/>
                        <a:pt x="429" y="180"/>
                        <a:pt x="457" y="166"/>
                      </a:cubicBezTo>
                      <a:cubicBezTo>
                        <a:pt x="484" y="152"/>
                        <a:pt x="498" y="139"/>
                        <a:pt x="526" y="125"/>
                      </a:cubicBezTo>
                      <a:cubicBezTo>
                        <a:pt x="567" y="97"/>
                        <a:pt x="623" y="83"/>
                        <a:pt x="650" y="55"/>
                      </a:cubicBezTo>
                      <a:cubicBezTo>
                        <a:pt x="734" y="28"/>
                        <a:pt x="788" y="0"/>
                        <a:pt x="788" y="0"/>
                      </a:cubicBezTo>
                      <a:lnTo>
                        <a:pt x="788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ṡliḓè">
                  <a:extLst>
                    <a:ext uri="{FF2B5EF4-FFF2-40B4-BE49-F238E27FC236}">
                      <a16:creationId xmlns:a16="http://schemas.microsoft.com/office/drawing/2014/main" id="{2D3E3A18-F398-4E8F-BE15-0B9AD033086F}"/>
                    </a:ext>
                  </a:extLst>
                </p:cNvPr>
                <p:cNvSpPr/>
                <p:nvPr/>
              </p:nvSpPr>
              <p:spPr bwMode="auto">
                <a:xfrm>
                  <a:off x="1660525" y="3451225"/>
                  <a:ext cx="528638" cy="561975"/>
                </a:xfrm>
                <a:custGeom>
                  <a:avLst/>
                  <a:gdLst>
                    <a:gd name="T0" fmla="*/ 1466 w 1467"/>
                    <a:gd name="T1" fmla="*/ 994 h 1562"/>
                    <a:gd name="T2" fmla="*/ 1461 w 1467"/>
                    <a:gd name="T3" fmla="*/ 1046 h 1562"/>
                    <a:gd name="T4" fmla="*/ 470 w 1467"/>
                    <a:gd name="T5" fmla="*/ 1561 h 1562"/>
                    <a:gd name="T6" fmla="*/ 0 w 1467"/>
                    <a:gd name="T7" fmla="*/ 635 h 1562"/>
                    <a:gd name="T8" fmla="*/ 1244 w 1467"/>
                    <a:gd name="T9" fmla="*/ 0 h 1562"/>
                    <a:gd name="T10" fmla="*/ 1281 w 1467"/>
                    <a:gd name="T11" fmla="*/ 70 h 1562"/>
                    <a:gd name="T12" fmla="*/ 1418 w 1467"/>
                    <a:gd name="T13" fmla="*/ 515 h 1562"/>
                    <a:gd name="T14" fmla="*/ 1466 w 1467"/>
                    <a:gd name="T15" fmla="*/ 994 h 1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7" h="1562">
                      <a:moveTo>
                        <a:pt x="1466" y="994"/>
                      </a:moveTo>
                      <a:lnTo>
                        <a:pt x="1461" y="1046"/>
                      </a:lnTo>
                      <a:lnTo>
                        <a:pt x="470" y="1561"/>
                      </a:lnTo>
                      <a:lnTo>
                        <a:pt x="0" y="635"/>
                      </a:lnTo>
                      <a:lnTo>
                        <a:pt x="1244" y="0"/>
                      </a:lnTo>
                      <a:lnTo>
                        <a:pt x="1281" y="70"/>
                      </a:lnTo>
                      <a:lnTo>
                        <a:pt x="1418" y="515"/>
                      </a:lnTo>
                      <a:lnTo>
                        <a:pt x="1466" y="99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ïṣḷíḍê">
                  <a:extLst>
                    <a:ext uri="{FF2B5EF4-FFF2-40B4-BE49-F238E27FC236}">
                      <a16:creationId xmlns:a16="http://schemas.microsoft.com/office/drawing/2014/main" id="{2526AB53-02D6-4780-BCFB-2330DA57DBA0}"/>
                    </a:ext>
                  </a:extLst>
                </p:cNvPr>
                <p:cNvSpPr/>
                <p:nvPr/>
              </p:nvSpPr>
              <p:spPr bwMode="auto">
                <a:xfrm>
                  <a:off x="492125" y="3360738"/>
                  <a:ext cx="544513" cy="598487"/>
                </a:xfrm>
                <a:custGeom>
                  <a:avLst/>
                  <a:gdLst>
                    <a:gd name="T0" fmla="*/ 25 w 1513"/>
                    <a:gd name="T1" fmla="*/ 767 h 1662"/>
                    <a:gd name="T2" fmla="*/ 164 w 1513"/>
                    <a:gd name="T3" fmla="*/ 322 h 1662"/>
                    <a:gd name="T4" fmla="*/ 338 w 1513"/>
                    <a:gd name="T5" fmla="*/ 0 h 1662"/>
                    <a:gd name="T6" fmla="*/ 1512 w 1513"/>
                    <a:gd name="T7" fmla="*/ 803 h 1662"/>
                    <a:gd name="T8" fmla="*/ 931 w 1513"/>
                    <a:gd name="T9" fmla="*/ 1661 h 1662"/>
                    <a:gd name="T10" fmla="*/ 0 w 1513"/>
                    <a:gd name="T11" fmla="*/ 1017 h 1662"/>
                    <a:gd name="T12" fmla="*/ 25 w 1513"/>
                    <a:gd name="T13" fmla="*/ 767 h 1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3" h="1662">
                      <a:moveTo>
                        <a:pt x="25" y="767"/>
                      </a:moveTo>
                      <a:lnTo>
                        <a:pt x="164" y="322"/>
                      </a:lnTo>
                      <a:lnTo>
                        <a:pt x="338" y="0"/>
                      </a:lnTo>
                      <a:lnTo>
                        <a:pt x="1512" y="803"/>
                      </a:lnTo>
                      <a:lnTo>
                        <a:pt x="931" y="1661"/>
                      </a:lnTo>
                      <a:lnTo>
                        <a:pt x="0" y="1017"/>
                      </a:lnTo>
                      <a:lnTo>
                        <a:pt x="25" y="76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" name="isḻiḍè">
                <a:extLst>
                  <a:ext uri="{FF2B5EF4-FFF2-40B4-BE49-F238E27FC236}">
                    <a16:creationId xmlns:a16="http://schemas.microsoft.com/office/drawing/2014/main" id="{034DA557-B2B6-4AEF-8709-9CDA2F9CE878}"/>
                  </a:ext>
                </a:extLst>
              </p:cNvPr>
              <p:cNvSpPr txBox="1"/>
              <p:nvPr/>
            </p:nvSpPr>
            <p:spPr>
              <a:xfrm>
                <a:off x="8105326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  <p:sp>
            <p:nvSpPr>
              <p:cNvPr id="13" name="îṣliḍè">
                <a:extLst>
                  <a:ext uri="{FF2B5EF4-FFF2-40B4-BE49-F238E27FC236}">
                    <a16:creationId xmlns:a16="http://schemas.microsoft.com/office/drawing/2014/main" id="{CEFDA441-480C-4D83-93CB-2B1AD3AA2A20}"/>
                  </a:ext>
                </a:extLst>
              </p:cNvPr>
              <p:cNvSpPr txBox="1"/>
              <p:nvPr/>
            </p:nvSpPr>
            <p:spPr>
              <a:xfrm>
                <a:off x="8151088" y="4770160"/>
                <a:ext cx="3031262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D704083-120B-41DD-8369-CBF36D51F2ED}"/>
                </a:ext>
              </a:extLst>
            </p:cNvPr>
            <p:cNvCxnSpPr/>
            <p:nvPr/>
          </p:nvCxnSpPr>
          <p:spPr>
            <a:xfrm>
              <a:off x="4071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80EE66F-201C-4DED-A077-0AA415D0D050}"/>
                </a:ext>
              </a:extLst>
            </p:cNvPr>
            <p:cNvCxnSpPr/>
            <p:nvPr/>
          </p:nvCxnSpPr>
          <p:spPr>
            <a:xfrm>
              <a:off x="80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500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5" name="ebba2635-672c-44a3-9a32-a22c2432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68224" cy="4140459"/>
            <a:chOff x="669925" y="1628800"/>
            <a:chExt cx="10868224" cy="4140459"/>
          </a:xfrm>
        </p:grpSpPr>
        <p:sp>
          <p:nvSpPr>
            <p:cNvPr id="6" name="ïśḻïḓè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ṥľîḓé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ľîde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ḻïdê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śḷíḓe"/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400" b="1" spc="-20" dirty="0">
                  <a:solidFill>
                    <a:schemeClr val="accent6"/>
                  </a:solidFill>
                </a:rPr>
                <a:t>Text here</a:t>
              </a:r>
              <a:endParaRPr lang="zh-CN" altLang="en-US" sz="2400" b="1" spc="-2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iṣ1iḓê"/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6" name="îSļíďe"/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7" name="iṧ1îḋè"/>
            <p:cNvSpPr txBox="1"/>
            <p:nvPr/>
          </p:nvSpPr>
          <p:spPr>
            <a:xfrm>
              <a:off x="669925" y="4672896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8" name="îślïďê"/>
            <p:cNvSpPr txBox="1"/>
            <p:nvPr/>
          </p:nvSpPr>
          <p:spPr>
            <a:xfrm>
              <a:off x="669925" y="504076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9" name="íş1ïḋè"/>
            <p:cNvSpPr txBox="1"/>
            <p:nvPr/>
          </p:nvSpPr>
          <p:spPr>
            <a:xfrm>
              <a:off x="8910446" y="174275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20" name="îSḷíḍe"/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1" name="îs1îďe"/>
            <p:cNvSpPr txBox="1"/>
            <p:nvPr/>
          </p:nvSpPr>
          <p:spPr>
            <a:xfrm>
              <a:off x="8902409" y="4672896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22" name="îṡ1îďè"/>
            <p:cNvSpPr txBox="1"/>
            <p:nvPr/>
          </p:nvSpPr>
          <p:spPr>
            <a:xfrm>
              <a:off x="8896275" y="504077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251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5" name="ead22db3-dbfd-4536-8aa8-ca79463f59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8650" y="7937"/>
            <a:ext cx="10815639" cy="6843713"/>
            <a:chOff x="628650" y="7937"/>
            <a:chExt cx="10815639" cy="6843713"/>
          </a:xfrm>
        </p:grpSpPr>
        <p:sp>
          <p:nvSpPr>
            <p:cNvPr id="6" name="iṧļíḍè"/>
            <p:cNvSpPr/>
            <p:nvPr/>
          </p:nvSpPr>
          <p:spPr bwMode="auto">
            <a:xfrm>
              <a:off x="4408488" y="3429000"/>
              <a:ext cx="4649788" cy="1825625"/>
            </a:xfrm>
            <a:custGeom>
              <a:avLst/>
              <a:gdLst>
                <a:gd name="T0" fmla="*/ 661 w 692"/>
                <a:gd name="T1" fmla="*/ 0 h 272"/>
                <a:gd name="T2" fmla="*/ 190 w 692"/>
                <a:gd name="T3" fmla="*/ 121 h 272"/>
                <a:gd name="T4" fmla="*/ 3 w 692"/>
                <a:gd name="T5" fmla="*/ 169 h 272"/>
                <a:gd name="T6" fmla="*/ 0 w 692"/>
                <a:gd name="T7" fmla="*/ 174 h 272"/>
                <a:gd name="T8" fmla="*/ 98 w 692"/>
                <a:gd name="T9" fmla="*/ 272 h 272"/>
                <a:gd name="T10" fmla="*/ 692 w 692"/>
                <a:gd name="T11" fmla="*/ 120 h 272"/>
                <a:gd name="T12" fmla="*/ 661 w 692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272">
                  <a:moveTo>
                    <a:pt x="661" y="0"/>
                  </a:moveTo>
                  <a:cubicBezTo>
                    <a:pt x="190" y="121"/>
                    <a:pt x="190" y="121"/>
                    <a:pt x="190" y="121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7" y="182"/>
                    <a:pt x="90" y="265"/>
                    <a:pt x="98" y="272"/>
                  </a:cubicBezTo>
                  <a:cubicBezTo>
                    <a:pt x="296" y="222"/>
                    <a:pt x="494" y="171"/>
                    <a:pt x="692" y="120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accent4"/>
            </a:solid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$ļîḍé"/>
            <p:cNvSpPr/>
            <p:nvPr/>
          </p:nvSpPr>
          <p:spPr bwMode="auto">
            <a:xfrm>
              <a:off x="2668588" y="1176337"/>
              <a:ext cx="4387850" cy="1751013"/>
            </a:xfrm>
            <a:custGeom>
              <a:avLst/>
              <a:gdLst>
                <a:gd name="T0" fmla="*/ 2633 w 2764"/>
                <a:gd name="T1" fmla="*/ 0 h 1103"/>
                <a:gd name="T2" fmla="*/ 774 w 2764"/>
                <a:gd name="T3" fmla="*/ 473 h 1103"/>
                <a:gd name="T4" fmla="*/ 0 w 2764"/>
                <a:gd name="T5" fmla="*/ 672 h 1103"/>
                <a:gd name="T6" fmla="*/ 372 w 2764"/>
                <a:gd name="T7" fmla="*/ 1043 h 1103"/>
                <a:gd name="T8" fmla="*/ 432 w 2764"/>
                <a:gd name="T9" fmla="*/ 1103 h 1103"/>
                <a:gd name="T10" fmla="*/ 2764 w 2764"/>
                <a:gd name="T11" fmla="*/ 507 h 1103"/>
                <a:gd name="T12" fmla="*/ 2633 w 2764"/>
                <a:gd name="T13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4" h="1103">
                  <a:moveTo>
                    <a:pt x="2633" y="0"/>
                  </a:moveTo>
                  <a:lnTo>
                    <a:pt x="774" y="473"/>
                  </a:lnTo>
                  <a:lnTo>
                    <a:pt x="0" y="672"/>
                  </a:lnTo>
                  <a:lnTo>
                    <a:pt x="372" y="1043"/>
                  </a:lnTo>
                  <a:lnTo>
                    <a:pt x="432" y="1103"/>
                  </a:lnTo>
                  <a:lnTo>
                    <a:pt x="2764" y="507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chemeClr val="accent2"/>
            </a:solid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ṥ1îdè"/>
            <p:cNvSpPr/>
            <p:nvPr/>
          </p:nvSpPr>
          <p:spPr bwMode="auto">
            <a:xfrm>
              <a:off x="2662238" y="7937"/>
              <a:ext cx="2606675" cy="2235200"/>
            </a:xfrm>
            <a:custGeom>
              <a:avLst/>
              <a:gdLst>
                <a:gd name="T0" fmla="*/ 4 w 1642"/>
                <a:gd name="T1" fmla="*/ 1408 h 1408"/>
                <a:gd name="T2" fmla="*/ 778 w 1642"/>
                <a:gd name="T3" fmla="*/ 1209 h 1408"/>
                <a:gd name="T4" fmla="*/ 1642 w 1642"/>
                <a:gd name="T5" fmla="*/ 0 h 1408"/>
                <a:gd name="T6" fmla="*/ 999 w 1642"/>
                <a:gd name="T7" fmla="*/ 0 h 1408"/>
                <a:gd name="T8" fmla="*/ 0 w 1642"/>
                <a:gd name="T9" fmla="*/ 1403 h 1408"/>
                <a:gd name="T10" fmla="*/ 4 w 1642"/>
                <a:gd name="T11" fmla="*/ 140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1408">
                  <a:moveTo>
                    <a:pt x="4" y="1408"/>
                  </a:moveTo>
                  <a:lnTo>
                    <a:pt x="778" y="1209"/>
                  </a:lnTo>
                  <a:lnTo>
                    <a:pt x="1642" y="0"/>
                  </a:lnTo>
                  <a:lnTo>
                    <a:pt x="999" y="0"/>
                  </a:lnTo>
                  <a:lnTo>
                    <a:pt x="0" y="1403"/>
                  </a:lnTo>
                  <a:lnTo>
                    <a:pt x="4" y="1408"/>
                  </a:lnTo>
                  <a:close/>
                </a:path>
              </a:pathLst>
            </a:custGeom>
            <a:solidFill>
              <a:schemeClr val="accent1"/>
            </a:solid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líḍé"/>
            <p:cNvSpPr/>
            <p:nvPr/>
          </p:nvSpPr>
          <p:spPr bwMode="auto">
            <a:xfrm>
              <a:off x="6418263" y="3429000"/>
              <a:ext cx="3036888" cy="3422650"/>
            </a:xfrm>
            <a:custGeom>
              <a:avLst/>
              <a:gdLst>
                <a:gd name="T0" fmla="*/ 1545 w 1913"/>
                <a:gd name="T1" fmla="*/ 9 h 2156"/>
                <a:gd name="T2" fmla="*/ 1536 w 1913"/>
                <a:gd name="T3" fmla="*/ 0 h 2156"/>
                <a:gd name="T4" fmla="*/ 0 w 1913"/>
                <a:gd name="T5" fmla="*/ 2156 h 2156"/>
                <a:gd name="T6" fmla="*/ 643 w 1913"/>
                <a:gd name="T7" fmla="*/ 2156 h 2156"/>
                <a:gd name="T8" fmla="*/ 1913 w 1913"/>
                <a:gd name="T9" fmla="*/ 377 h 2156"/>
                <a:gd name="T10" fmla="*/ 1545 w 1913"/>
                <a:gd name="T11" fmla="*/ 9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3" h="2156">
                  <a:moveTo>
                    <a:pt x="1545" y="9"/>
                  </a:moveTo>
                  <a:lnTo>
                    <a:pt x="1536" y="0"/>
                  </a:lnTo>
                  <a:lnTo>
                    <a:pt x="0" y="2156"/>
                  </a:lnTo>
                  <a:lnTo>
                    <a:pt x="643" y="2156"/>
                  </a:lnTo>
                  <a:lnTo>
                    <a:pt x="1913" y="377"/>
                  </a:lnTo>
                  <a:lnTo>
                    <a:pt x="1545" y="9"/>
                  </a:lnTo>
                  <a:close/>
                </a:path>
              </a:pathLst>
            </a:custGeom>
            <a:solidFill>
              <a:schemeClr val="accent6"/>
            </a:solid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ṧḻîďe"/>
            <p:cNvSpPr/>
            <p:nvPr/>
          </p:nvSpPr>
          <p:spPr bwMode="auto">
            <a:xfrm>
              <a:off x="4429125" y="1176337"/>
              <a:ext cx="3016250" cy="3387725"/>
            </a:xfrm>
            <a:custGeom>
              <a:avLst/>
              <a:gdLst>
                <a:gd name="T0" fmla="*/ 1900 w 1900"/>
                <a:gd name="T1" fmla="*/ 376 h 2134"/>
                <a:gd name="T2" fmla="*/ 1532 w 1900"/>
                <a:gd name="T3" fmla="*/ 8 h 2134"/>
                <a:gd name="T4" fmla="*/ 1519 w 1900"/>
                <a:gd name="T5" fmla="*/ 0 h 2134"/>
                <a:gd name="T6" fmla="*/ 0 w 1900"/>
                <a:gd name="T7" fmla="*/ 2134 h 2134"/>
                <a:gd name="T8" fmla="*/ 791 w 1900"/>
                <a:gd name="T9" fmla="*/ 1931 h 2134"/>
                <a:gd name="T10" fmla="*/ 1900 w 1900"/>
                <a:gd name="T11" fmla="*/ 376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" h="2134">
                  <a:moveTo>
                    <a:pt x="1900" y="376"/>
                  </a:moveTo>
                  <a:lnTo>
                    <a:pt x="1532" y="8"/>
                  </a:lnTo>
                  <a:lnTo>
                    <a:pt x="1519" y="0"/>
                  </a:lnTo>
                  <a:lnTo>
                    <a:pt x="0" y="2134"/>
                  </a:lnTo>
                  <a:lnTo>
                    <a:pt x="791" y="1931"/>
                  </a:lnTo>
                  <a:lnTo>
                    <a:pt x="1900" y="376"/>
                  </a:lnTo>
                  <a:close/>
                </a:path>
              </a:pathLst>
            </a:custGeom>
            <a:solidFill>
              <a:schemeClr val="accent3"/>
            </a:solidFill>
            <a:ln w="26988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ṣḷidè"/>
            <p:cNvGrpSpPr/>
            <p:nvPr/>
          </p:nvGrpSpPr>
          <p:grpSpPr>
            <a:xfrm>
              <a:off x="8986960" y="5223033"/>
              <a:ext cx="2457329" cy="932615"/>
              <a:chOff x="8958505" y="2768758"/>
              <a:chExt cx="2457329" cy="932615"/>
            </a:xfrm>
          </p:grpSpPr>
          <p:sp>
            <p:nvSpPr>
              <p:cNvPr id="24" name="îṡḻïde"/>
              <p:cNvSpPr txBox="1"/>
              <p:nvPr/>
            </p:nvSpPr>
            <p:spPr>
              <a:xfrm>
                <a:off x="8958505" y="311181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25" name="îŝḷîde"/>
              <p:cNvSpPr/>
              <p:nvPr/>
            </p:nvSpPr>
            <p:spPr>
              <a:xfrm>
                <a:off x="8958505" y="2768758"/>
                <a:ext cx="2457329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2" name="ïŝļîḍé"/>
            <p:cNvGrpSpPr/>
            <p:nvPr/>
          </p:nvGrpSpPr>
          <p:grpSpPr>
            <a:xfrm>
              <a:off x="628650" y="1093118"/>
              <a:ext cx="2092350" cy="932615"/>
              <a:chOff x="609600" y="3758531"/>
              <a:chExt cx="2092350" cy="932615"/>
            </a:xfrm>
          </p:grpSpPr>
          <p:sp>
            <p:nvSpPr>
              <p:cNvPr id="22" name="iṣḷiḍê"/>
              <p:cNvSpPr txBox="1"/>
              <p:nvPr/>
            </p:nvSpPr>
            <p:spPr>
              <a:xfrm>
                <a:off x="650875" y="4101590"/>
                <a:ext cx="2051075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23" name="íṣḷîḓê"/>
              <p:cNvSpPr/>
              <p:nvPr/>
            </p:nvSpPr>
            <p:spPr>
              <a:xfrm>
                <a:off x="609600" y="3758531"/>
                <a:ext cx="2086852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r" defTabSz="914378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3" name="íṥļíďé"/>
            <p:cNvGrpSpPr/>
            <p:nvPr/>
          </p:nvGrpSpPr>
          <p:grpSpPr>
            <a:xfrm>
              <a:off x="3531000" y="5223033"/>
              <a:ext cx="2407615" cy="932615"/>
              <a:chOff x="610964" y="2768758"/>
              <a:chExt cx="2407615" cy="932615"/>
            </a:xfrm>
          </p:grpSpPr>
          <p:sp>
            <p:nvSpPr>
              <p:cNvPr id="20" name="íṣľiďé"/>
              <p:cNvSpPr txBox="1"/>
              <p:nvPr/>
            </p:nvSpPr>
            <p:spPr>
              <a:xfrm>
                <a:off x="610964" y="3111817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21" name="íṧľíde"/>
              <p:cNvSpPr/>
              <p:nvPr/>
            </p:nvSpPr>
            <p:spPr>
              <a:xfrm>
                <a:off x="610964" y="2768758"/>
                <a:ext cx="2407615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r" defTabSz="914378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4" name="íṩľíḋé"/>
            <p:cNvGrpSpPr/>
            <p:nvPr/>
          </p:nvGrpSpPr>
          <p:grpSpPr>
            <a:xfrm>
              <a:off x="7658101" y="2025733"/>
              <a:ext cx="2457329" cy="932615"/>
              <a:chOff x="9029821" y="3042485"/>
              <a:chExt cx="2457329" cy="932615"/>
            </a:xfrm>
          </p:grpSpPr>
          <p:sp>
            <p:nvSpPr>
              <p:cNvPr id="18" name="îṧļïďè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19" name="îsļiḋê"/>
              <p:cNvSpPr/>
              <p:nvPr/>
            </p:nvSpPr>
            <p:spPr>
              <a:xfrm>
                <a:off x="9029821" y="3042485"/>
                <a:ext cx="2457329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4378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5" name="íṡļide"/>
            <p:cNvGrpSpPr/>
            <p:nvPr/>
          </p:nvGrpSpPr>
          <p:grpSpPr>
            <a:xfrm>
              <a:off x="1612416" y="3170478"/>
              <a:ext cx="2407615" cy="932615"/>
              <a:chOff x="609599" y="3042485"/>
              <a:chExt cx="2407615" cy="932615"/>
            </a:xfrm>
          </p:grpSpPr>
          <p:sp>
            <p:nvSpPr>
              <p:cNvPr id="16" name="ïśľiḋe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17" name="íšļiḋè"/>
              <p:cNvSpPr/>
              <p:nvPr/>
            </p:nvSpPr>
            <p:spPr>
              <a:xfrm>
                <a:off x="609599" y="3042485"/>
                <a:ext cx="2407615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r" defTabSz="914378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53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23" name="69a1bf38-27fb-41b7-9572-8795c578454d" descr="IRwAAB+LCAAAAAAABADllk2P2jAQhv+L297SKuQDtLmFVrSoH7sqaHuoOLjJQLxNHJQ4K7qI/752SMCGwJpe2gRxCeMZ+33t8SOv0Wv2ZwnIQ5MEZ+wDwYsMJ2MGCTLQOEQeLeLYQENCQ0IXH7O0WObI+7nelckjPwiL7nFcgKilhBEcb/96R/l12ldCSVIkVZr5zuQhvJJCPXMbJGEYg5w2pgyyx90KPRErvycs4wuM0izBjC+4NjdvUDWEvD7P24jiEFa8yEDTraxaTyVPbECjTzEgbPrhQ5GzBCjbF91hvnXAVTX4Pa7bZ+/kWIf78famYUesgVl6qGaeRHgJ3/hUQm+1AyLUQ7OdO0UtX5h/KL43xknBU1hdaFFUyOaazuOsfDGBrL6S0KR71qB814rv0zjNXm7FOu1o/HY+JwFMI0igzpkSynwactFh3YfDjCwiRiHPq8DtrwcImFTmDURWkUd8zlejkT3y+zcWqu2Zm6Z+rBfU7ceDfJ1zKkvkg+J+c2B+EPBtrpRvDZXxI5+1/Is6sdapHOY2eKYJ/5k766JGPWfubKf+59B0bRma1l9D8y7NGUnpZQdZFclHeQ8ZIwGO/ZgsaEk1T1AGWBDx0U9pRp5SytTxLzAXEPkMsKy2b0Ke+HJzHOdgSN0qjrj2VgbEVf0OMWbkUclQYtZJpB2kGcrM+97Z700r+Gx1ic+uwmfHGvR9v5HPVof4PMTB7xd6snOw1jXXZlg7pgxr+8pgbevA2taDta1cDLu9sLa7BGvtx7TdRVif7snOwVrXXJthPVBe1s6VwdrRgbWjB2tHuRhOe2HtdAnW2i9rp4uwPt2TnYO1rrk2w9q1ZFi7VwZrVwfWrh6sXeViuO2FtdslWGu/rN0uwvp0T3YO1rrmZvz3DAH7SgghHAAA">
            <a:extLst>
              <a:ext uri="{FF2B5EF4-FFF2-40B4-BE49-F238E27FC236}">
                <a16:creationId xmlns:a16="http://schemas.microsoft.com/office/drawing/2014/main" id="{18405C51-E5DA-4735-8C78-7ED85D8B7C12}"/>
              </a:ext>
            </a:extLst>
          </p:cNvPr>
          <p:cNvGrpSpPr>
            <a:grpSpLocks noChangeAspect="1"/>
          </p:cNvGrpSpPr>
          <p:nvPr/>
        </p:nvGrpSpPr>
        <p:grpSpPr>
          <a:xfrm>
            <a:off x="3088882" y="2322574"/>
            <a:ext cx="6012646" cy="2898651"/>
            <a:chOff x="3089677" y="1979675"/>
            <a:chExt cx="6012646" cy="2898651"/>
          </a:xfrm>
        </p:grpSpPr>
        <p:sp>
          <p:nvSpPr>
            <p:cNvPr id="24" name="ExtraShape">
              <a:extLst>
                <a:ext uri="{FF2B5EF4-FFF2-40B4-BE49-F238E27FC236}">
                  <a16:creationId xmlns:a16="http://schemas.microsoft.com/office/drawing/2014/main" id="{B0A93BEC-A1B3-40A7-89B8-CF2395AC5257}"/>
                </a:ext>
              </a:extLst>
            </p:cNvPr>
            <p:cNvSpPr/>
            <p:nvPr/>
          </p:nvSpPr>
          <p:spPr bwMode="auto">
            <a:xfrm>
              <a:off x="3089677" y="2340096"/>
              <a:ext cx="2533933" cy="1997699"/>
            </a:xfrm>
            <a:custGeom>
              <a:avLst/>
              <a:gdLst>
                <a:gd name="T0" fmla="*/ 474 w 485"/>
                <a:gd name="T1" fmla="*/ 383 h 383"/>
                <a:gd name="T2" fmla="*/ 12 w 485"/>
                <a:gd name="T3" fmla="*/ 383 h 383"/>
                <a:gd name="T4" fmla="*/ 0 w 485"/>
                <a:gd name="T5" fmla="*/ 371 h 383"/>
                <a:gd name="T6" fmla="*/ 0 w 485"/>
                <a:gd name="T7" fmla="*/ 12 h 383"/>
                <a:gd name="T8" fmla="*/ 12 w 485"/>
                <a:gd name="T9" fmla="*/ 0 h 383"/>
                <a:gd name="T10" fmla="*/ 474 w 485"/>
                <a:gd name="T11" fmla="*/ 0 h 383"/>
                <a:gd name="T12" fmla="*/ 485 w 485"/>
                <a:gd name="T13" fmla="*/ 12 h 383"/>
                <a:gd name="T14" fmla="*/ 485 w 485"/>
                <a:gd name="T15" fmla="*/ 371 h 383"/>
                <a:gd name="T16" fmla="*/ 474 w 485"/>
                <a:gd name="T1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383">
                  <a:moveTo>
                    <a:pt x="474" y="383"/>
                  </a:moveTo>
                  <a:cubicBezTo>
                    <a:pt x="12" y="383"/>
                    <a:pt x="12" y="383"/>
                    <a:pt x="12" y="383"/>
                  </a:cubicBezTo>
                  <a:cubicBezTo>
                    <a:pt x="5" y="383"/>
                    <a:pt x="0" y="378"/>
                    <a:pt x="0" y="37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80" y="0"/>
                    <a:pt x="485" y="6"/>
                    <a:pt x="485" y="12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5" y="378"/>
                    <a:pt x="480" y="383"/>
                    <a:pt x="474" y="38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ExtraShape">
              <a:extLst>
                <a:ext uri="{FF2B5EF4-FFF2-40B4-BE49-F238E27FC236}">
                  <a16:creationId xmlns:a16="http://schemas.microsoft.com/office/drawing/2014/main" id="{4E1398BF-66C8-4036-941F-8D5849BB9031}"/>
                </a:ext>
              </a:extLst>
            </p:cNvPr>
            <p:cNvSpPr/>
            <p:nvPr/>
          </p:nvSpPr>
          <p:spPr bwMode="auto">
            <a:xfrm>
              <a:off x="3089677" y="1979675"/>
              <a:ext cx="2533933" cy="360421"/>
            </a:xfrm>
            <a:custGeom>
              <a:avLst/>
              <a:gdLst>
                <a:gd name="T0" fmla="*/ 474 w 485"/>
                <a:gd name="T1" fmla="*/ 69 h 69"/>
                <a:gd name="T2" fmla="*/ 12 w 485"/>
                <a:gd name="T3" fmla="*/ 69 h 69"/>
                <a:gd name="T4" fmla="*/ 0 w 485"/>
                <a:gd name="T5" fmla="*/ 58 h 69"/>
                <a:gd name="T6" fmla="*/ 0 w 485"/>
                <a:gd name="T7" fmla="*/ 11 h 69"/>
                <a:gd name="T8" fmla="*/ 12 w 485"/>
                <a:gd name="T9" fmla="*/ 0 h 69"/>
                <a:gd name="T10" fmla="*/ 474 w 485"/>
                <a:gd name="T11" fmla="*/ 0 h 69"/>
                <a:gd name="T12" fmla="*/ 485 w 485"/>
                <a:gd name="T13" fmla="*/ 11 h 69"/>
                <a:gd name="T14" fmla="*/ 485 w 485"/>
                <a:gd name="T15" fmla="*/ 58 h 69"/>
                <a:gd name="T16" fmla="*/ 474 w 485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69">
                  <a:moveTo>
                    <a:pt x="474" y="69"/>
                  </a:moveTo>
                  <a:cubicBezTo>
                    <a:pt x="12" y="69"/>
                    <a:pt x="12" y="69"/>
                    <a:pt x="12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80" y="0"/>
                    <a:pt x="485" y="5"/>
                    <a:pt x="485" y="11"/>
                  </a:cubicBezTo>
                  <a:cubicBezTo>
                    <a:pt x="485" y="58"/>
                    <a:pt x="485" y="58"/>
                    <a:pt x="485" y="58"/>
                  </a:cubicBezTo>
                  <a:cubicBezTo>
                    <a:pt x="485" y="64"/>
                    <a:pt x="480" y="69"/>
                    <a:pt x="474" y="69"/>
                  </a:cubicBez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ExtraShape">
              <a:extLst>
                <a:ext uri="{FF2B5EF4-FFF2-40B4-BE49-F238E27FC236}">
                  <a16:creationId xmlns:a16="http://schemas.microsoft.com/office/drawing/2014/main" id="{29D51C45-7560-4A75-8E98-8C394F8231AC}"/>
                </a:ext>
              </a:extLst>
            </p:cNvPr>
            <p:cNvSpPr/>
            <p:nvPr/>
          </p:nvSpPr>
          <p:spPr bwMode="auto">
            <a:xfrm>
              <a:off x="3727007" y="2078571"/>
              <a:ext cx="1727382" cy="151641"/>
            </a:xfrm>
            <a:custGeom>
              <a:avLst/>
              <a:gdLst>
                <a:gd name="T0" fmla="*/ 320 w 331"/>
                <a:gd name="T1" fmla="*/ 29 h 29"/>
                <a:gd name="T2" fmla="*/ 11 w 331"/>
                <a:gd name="T3" fmla="*/ 29 h 29"/>
                <a:gd name="T4" fmla="*/ 0 w 331"/>
                <a:gd name="T5" fmla="*/ 18 h 29"/>
                <a:gd name="T6" fmla="*/ 0 w 331"/>
                <a:gd name="T7" fmla="*/ 11 h 29"/>
                <a:gd name="T8" fmla="*/ 11 w 331"/>
                <a:gd name="T9" fmla="*/ 0 h 29"/>
                <a:gd name="T10" fmla="*/ 320 w 331"/>
                <a:gd name="T11" fmla="*/ 0 h 29"/>
                <a:gd name="T12" fmla="*/ 331 w 331"/>
                <a:gd name="T13" fmla="*/ 11 h 29"/>
                <a:gd name="T14" fmla="*/ 331 w 331"/>
                <a:gd name="T15" fmla="*/ 18 h 29"/>
                <a:gd name="T16" fmla="*/ 320 w 331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9">
                  <a:moveTo>
                    <a:pt x="320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5" y="29"/>
                    <a:pt x="0" y="24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26" y="0"/>
                    <a:pt x="331" y="5"/>
                    <a:pt x="331" y="11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31" y="24"/>
                    <a:pt x="326" y="29"/>
                    <a:pt x="320" y="29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ExtraShape">
              <a:extLst>
                <a:ext uri="{FF2B5EF4-FFF2-40B4-BE49-F238E27FC236}">
                  <a16:creationId xmlns:a16="http://schemas.microsoft.com/office/drawing/2014/main" id="{1F4FFBA3-01CF-4029-AFE0-E74E4556EE1B}"/>
                </a:ext>
              </a:extLst>
            </p:cNvPr>
            <p:cNvSpPr/>
            <p:nvPr/>
          </p:nvSpPr>
          <p:spPr bwMode="auto">
            <a:xfrm>
              <a:off x="3168793" y="2104944"/>
              <a:ext cx="109884" cy="109884"/>
            </a:xfrm>
            <a:prstGeom prst="ellipse">
              <a:avLst/>
            </a:prstGeom>
            <a:solidFill>
              <a:srgbClr val="83C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ExtraShape">
              <a:extLst>
                <a:ext uri="{FF2B5EF4-FFF2-40B4-BE49-F238E27FC236}">
                  <a16:creationId xmlns:a16="http://schemas.microsoft.com/office/drawing/2014/main" id="{250DC900-68C2-453B-AAFA-6DC8572E0A9C}"/>
                </a:ext>
              </a:extLst>
            </p:cNvPr>
            <p:cNvSpPr/>
            <p:nvPr/>
          </p:nvSpPr>
          <p:spPr bwMode="auto">
            <a:xfrm>
              <a:off x="3309446" y="2104944"/>
              <a:ext cx="109884" cy="109884"/>
            </a:xfrm>
            <a:prstGeom prst="ellipse">
              <a:avLst/>
            </a:prstGeom>
            <a:solidFill>
              <a:srgbClr val="FCC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ExtraShape">
              <a:extLst>
                <a:ext uri="{FF2B5EF4-FFF2-40B4-BE49-F238E27FC236}">
                  <a16:creationId xmlns:a16="http://schemas.microsoft.com/office/drawing/2014/main" id="{67B106D3-162F-4685-8BF3-C2FAAC11BBFC}"/>
                </a:ext>
              </a:extLst>
            </p:cNvPr>
            <p:cNvSpPr/>
            <p:nvPr/>
          </p:nvSpPr>
          <p:spPr bwMode="auto">
            <a:xfrm>
              <a:off x="3450098" y="2104944"/>
              <a:ext cx="109884" cy="109884"/>
            </a:xfrm>
            <a:prstGeom prst="ellipse">
              <a:avLst/>
            </a:prstGeom>
            <a:solidFill>
              <a:srgbClr val="FF7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ExtraShape">
              <a:extLst>
                <a:ext uri="{FF2B5EF4-FFF2-40B4-BE49-F238E27FC236}">
                  <a16:creationId xmlns:a16="http://schemas.microsoft.com/office/drawing/2014/main" id="{96DE955A-3380-4570-B8B8-1B1B08108322}"/>
                </a:ext>
              </a:extLst>
            </p:cNvPr>
            <p:cNvSpPr/>
            <p:nvPr/>
          </p:nvSpPr>
          <p:spPr bwMode="auto">
            <a:xfrm>
              <a:off x="4546745" y="3898155"/>
              <a:ext cx="235152" cy="296689"/>
            </a:xfrm>
            <a:custGeom>
              <a:avLst/>
              <a:gdLst>
                <a:gd name="T0" fmla="*/ 13 w 45"/>
                <a:gd name="T1" fmla="*/ 6 h 57"/>
                <a:gd name="T2" fmla="*/ 0 w 45"/>
                <a:gd name="T3" fmla="*/ 10 h 57"/>
                <a:gd name="T4" fmla="*/ 19 w 45"/>
                <a:gd name="T5" fmla="*/ 57 h 57"/>
                <a:gd name="T6" fmla="*/ 45 w 45"/>
                <a:gd name="T7" fmla="*/ 47 h 57"/>
                <a:gd name="T8" fmla="*/ 25 w 45"/>
                <a:gd name="T9" fmla="*/ 0 h 57"/>
                <a:gd name="T10" fmla="*/ 13 w 45"/>
                <a:gd name="T11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57">
                  <a:moveTo>
                    <a:pt x="13" y="6"/>
                  </a:moveTo>
                  <a:cubicBezTo>
                    <a:pt x="9" y="8"/>
                    <a:pt x="4" y="9"/>
                    <a:pt x="0" y="1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2"/>
                    <a:pt x="17" y="4"/>
                    <a:pt x="13" y="6"/>
                  </a:cubicBezTo>
                  <a:close/>
                </a:path>
              </a:pathLst>
            </a:custGeom>
            <a:solidFill>
              <a:srgbClr val="3C5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ExtraShape">
              <a:extLst>
                <a:ext uri="{FF2B5EF4-FFF2-40B4-BE49-F238E27FC236}">
                  <a16:creationId xmlns:a16="http://schemas.microsoft.com/office/drawing/2014/main" id="{A39EB3CC-2AF8-4B80-A79C-6709F2D1F55F}"/>
                </a:ext>
              </a:extLst>
            </p:cNvPr>
            <p:cNvSpPr/>
            <p:nvPr/>
          </p:nvSpPr>
          <p:spPr bwMode="auto">
            <a:xfrm>
              <a:off x="4579709" y="4115728"/>
              <a:ext cx="536236" cy="762598"/>
            </a:xfrm>
            <a:custGeom>
              <a:avLst/>
              <a:gdLst>
                <a:gd name="T0" fmla="*/ 61 w 103"/>
                <a:gd name="T1" fmla="*/ 13 h 146"/>
                <a:gd name="T2" fmla="*/ 44 w 103"/>
                <a:gd name="T3" fmla="*/ 3 h 146"/>
                <a:gd name="T4" fmla="*/ 39 w 103"/>
                <a:gd name="T5" fmla="*/ 5 h 146"/>
                <a:gd name="T6" fmla="*/ 13 w 103"/>
                <a:gd name="T7" fmla="*/ 15 h 146"/>
                <a:gd name="T8" fmla="*/ 8 w 103"/>
                <a:gd name="T9" fmla="*/ 17 h 146"/>
                <a:gd name="T10" fmla="*/ 3 w 103"/>
                <a:gd name="T11" fmla="*/ 37 h 146"/>
                <a:gd name="T12" fmla="*/ 38 w 103"/>
                <a:gd name="T13" fmla="*/ 120 h 146"/>
                <a:gd name="T14" fmla="*/ 38 w 103"/>
                <a:gd name="T15" fmla="*/ 121 h 146"/>
                <a:gd name="T16" fmla="*/ 39 w 103"/>
                <a:gd name="T17" fmla="*/ 123 h 146"/>
                <a:gd name="T18" fmla="*/ 79 w 103"/>
                <a:gd name="T19" fmla="*/ 140 h 146"/>
                <a:gd name="T20" fmla="*/ 96 w 103"/>
                <a:gd name="T21" fmla="*/ 99 h 146"/>
                <a:gd name="T22" fmla="*/ 96 w 103"/>
                <a:gd name="T23" fmla="*/ 98 h 146"/>
                <a:gd name="T24" fmla="*/ 95 w 103"/>
                <a:gd name="T25" fmla="*/ 96 h 146"/>
                <a:gd name="T26" fmla="*/ 61 w 103"/>
                <a:gd name="T27" fmla="*/ 1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6">
                  <a:moveTo>
                    <a:pt x="61" y="13"/>
                  </a:moveTo>
                  <a:cubicBezTo>
                    <a:pt x="58" y="5"/>
                    <a:pt x="50" y="0"/>
                    <a:pt x="44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2" y="20"/>
                    <a:pt x="0" y="28"/>
                    <a:pt x="3" y="37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0"/>
                    <a:pt x="38" y="121"/>
                    <a:pt x="38" y="121"/>
                  </a:cubicBezTo>
                  <a:cubicBezTo>
                    <a:pt x="38" y="122"/>
                    <a:pt x="39" y="122"/>
                    <a:pt x="39" y="123"/>
                  </a:cubicBezTo>
                  <a:cubicBezTo>
                    <a:pt x="45" y="139"/>
                    <a:pt x="64" y="146"/>
                    <a:pt x="79" y="140"/>
                  </a:cubicBezTo>
                  <a:cubicBezTo>
                    <a:pt x="95" y="133"/>
                    <a:pt x="103" y="115"/>
                    <a:pt x="96" y="99"/>
                  </a:cubicBezTo>
                  <a:cubicBezTo>
                    <a:pt x="96" y="99"/>
                    <a:pt x="96" y="98"/>
                    <a:pt x="96" y="98"/>
                  </a:cubicBezTo>
                  <a:cubicBezTo>
                    <a:pt x="96" y="97"/>
                    <a:pt x="95" y="97"/>
                    <a:pt x="95" y="96"/>
                  </a:cubicBezTo>
                  <a:lnTo>
                    <a:pt x="61" y="13"/>
                  </a:lnTo>
                  <a:close/>
                </a:path>
              </a:pathLst>
            </a:custGeom>
            <a:solidFill>
              <a:srgbClr val="364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ExtraShape">
              <a:extLst>
                <a:ext uri="{FF2B5EF4-FFF2-40B4-BE49-F238E27FC236}">
                  <a16:creationId xmlns:a16="http://schemas.microsoft.com/office/drawing/2014/main" id="{20DD1B33-DDCA-4B8A-8A37-B9390C122554}"/>
                </a:ext>
              </a:extLst>
            </p:cNvPr>
            <p:cNvSpPr/>
            <p:nvPr/>
          </p:nvSpPr>
          <p:spPr bwMode="auto">
            <a:xfrm>
              <a:off x="4713769" y="4115728"/>
              <a:ext cx="402176" cy="731831"/>
            </a:xfrm>
            <a:custGeom>
              <a:avLst/>
              <a:gdLst>
                <a:gd name="T0" fmla="*/ 35 w 77"/>
                <a:gd name="T1" fmla="*/ 13 h 140"/>
                <a:gd name="T2" fmla="*/ 18 w 77"/>
                <a:gd name="T3" fmla="*/ 3 h 140"/>
                <a:gd name="T4" fmla="*/ 13 w 77"/>
                <a:gd name="T5" fmla="*/ 5 h 140"/>
                <a:gd name="T6" fmla="*/ 0 w 77"/>
                <a:gd name="T7" fmla="*/ 10 h 140"/>
                <a:gd name="T8" fmla="*/ 53 w 77"/>
                <a:gd name="T9" fmla="*/ 140 h 140"/>
                <a:gd name="T10" fmla="*/ 70 w 77"/>
                <a:gd name="T11" fmla="*/ 99 h 140"/>
                <a:gd name="T12" fmla="*/ 70 w 77"/>
                <a:gd name="T13" fmla="*/ 98 h 140"/>
                <a:gd name="T14" fmla="*/ 69 w 77"/>
                <a:gd name="T15" fmla="*/ 96 h 140"/>
                <a:gd name="T16" fmla="*/ 35 w 77"/>
                <a:gd name="T17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40">
                  <a:moveTo>
                    <a:pt x="35" y="13"/>
                  </a:moveTo>
                  <a:cubicBezTo>
                    <a:pt x="32" y="5"/>
                    <a:pt x="24" y="0"/>
                    <a:pt x="18" y="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69" y="133"/>
                    <a:pt x="77" y="115"/>
                    <a:pt x="70" y="99"/>
                  </a:cubicBezTo>
                  <a:cubicBezTo>
                    <a:pt x="70" y="99"/>
                    <a:pt x="70" y="98"/>
                    <a:pt x="70" y="98"/>
                  </a:cubicBezTo>
                  <a:cubicBezTo>
                    <a:pt x="70" y="97"/>
                    <a:pt x="69" y="97"/>
                    <a:pt x="69" y="96"/>
                  </a:cubicBezTo>
                  <a:lnTo>
                    <a:pt x="35" y="13"/>
                  </a:lnTo>
                  <a:close/>
                </a:path>
              </a:pathLst>
            </a:custGeom>
            <a:solidFill>
              <a:srgbClr val="3C5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ExtraShape">
              <a:extLst>
                <a:ext uri="{FF2B5EF4-FFF2-40B4-BE49-F238E27FC236}">
                  <a16:creationId xmlns:a16="http://schemas.microsoft.com/office/drawing/2014/main" id="{B3DC042A-D6A2-42AF-90D4-CB453A085A19}"/>
                </a:ext>
              </a:extLst>
            </p:cNvPr>
            <p:cNvSpPr/>
            <p:nvPr/>
          </p:nvSpPr>
          <p:spPr bwMode="auto">
            <a:xfrm>
              <a:off x="3450575" y="2342192"/>
              <a:ext cx="1749360" cy="1769140"/>
            </a:xfrm>
            <a:custGeom>
              <a:avLst/>
              <a:gdLst>
                <a:gd name="T0" fmla="*/ 322 w 335"/>
                <a:gd name="T1" fmla="*/ 132 h 339"/>
                <a:gd name="T2" fmla="*/ 310 w 335"/>
                <a:gd name="T3" fmla="*/ 102 h 339"/>
                <a:gd name="T4" fmla="*/ 123 w 335"/>
                <a:gd name="T5" fmla="*/ 22 h 339"/>
                <a:gd name="T6" fmla="*/ 25 w 335"/>
                <a:gd name="T7" fmla="*/ 102 h 339"/>
                <a:gd name="T8" fmla="*/ 25 w 335"/>
                <a:gd name="T9" fmla="*/ 102 h 339"/>
                <a:gd name="T10" fmla="*/ 12 w 335"/>
                <a:gd name="T11" fmla="*/ 222 h 339"/>
                <a:gd name="T12" fmla="*/ 28 w 335"/>
                <a:gd name="T13" fmla="*/ 258 h 339"/>
                <a:gd name="T14" fmla="*/ 148 w 335"/>
                <a:gd name="T15" fmla="*/ 337 h 339"/>
                <a:gd name="T16" fmla="*/ 193 w 335"/>
                <a:gd name="T17" fmla="*/ 336 h 339"/>
                <a:gd name="T18" fmla="*/ 212 w 335"/>
                <a:gd name="T19" fmla="*/ 332 h 339"/>
                <a:gd name="T20" fmla="*/ 230 w 335"/>
                <a:gd name="T21" fmla="*/ 326 h 339"/>
                <a:gd name="T22" fmla="*/ 230 w 335"/>
                <a:gd name="T23" fmla="*/ 326 h 339"/>
                <a:gd name="T24" fmla="*/ 307 w 335"/>
                <a:gd name="T25" fmla="*/ 258 h 339"/>
                <a:gd name="T26" fmla="*/ 322 w 335"/>
                <a:gd name="T27" fmla="*/ 132 h 339"/>
                <a:gd name="T28" fmla="*/ 261 w 335"/>
                <a:gd name="T29" fmla="*/ 258 h 339"/>
                <a:gd name="T30" fmla="*/ 218 w 335"/>
                <a:gd name="T31" fmla="*/ 290 h 339"/>
                <a:gd name="T32" fmla="*/ 215 w 335"/>
                <a:gd name="T33" fmla="*/ 292 h 339"/>
                <a:gd name="T34" fmla="*/ 74 w 335"/>
                <a:gd name="T35" fmla="*/ 258 h 339"/>
                <a:gd name="T36" fmla="*/ 52 w 335"/>
                <a:gd name="T37" fmla="*/ 224 h 339"/>
                <a:gd name="T38" fmla="*/ 69 w 335"/>
                <a:gd name="T39" fmla="*/ 102 h 339"/>
                <a:gd name="T40" fmla="*/ 120 w 335"/>
                <a:gd name="T41" fmla="*/ 62 h 339"/>
                <a:gd name="T42" fmla="*/ 135 w 335"/>
                <a:gd name="T43" fmla="*/ 57 h 339"/>
                <a:gd name="T44" fmla="*/ 266 w 335"/>
                <a:gd name="T45" fmla="*/ 102 h 339"/>
                <a:gd name="T46" fmla="*/ 282 w 335"/>
                <a:gd name="T47" fmla="*/ 130 h 339"/>
                <a:gd name="T48" fmla="*/ 261 w 335"/>
                <a:gd name="T49" fmla="*/ 25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5" h="339">
                  <a:moveTo>
                    <a:pt x="322" y="132"/>
                  </a:moveTo>
                  <a:cubicBezTo>
                    <a:pt x="319" y="122"/>
                    <a:pt x="315" y="111"/>
                    <a:pt x="310" y="102"/>
                  </a:cubicBezTo>
                  <a:cubicBezTo>
                    <a:pt x="275" y="35"/>
                    <a:pt x="198" y="0"/>
                    <a:pt x="123" y="22"/>
                  </a:cubicBezTo>
                  <a:cubicBezTo>
                    <a:pt x="79" y="35"/>
                    <a:pt x="44" y="64"/>
                    <a:pt x="25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6" y="137"/>
                    <a:pt x="0" y="180"/>
                    <a:pt x="12" y="222"/>
                  </a:cubicBezTo>
                  <a:cubicBezTo>
                    <a:pt x="16" y="235"/>
                    <a:pt x="22" y="247"/>
                    <a:pt x="28" y="258"/>
                  </a:cubicBezTo>
                  <a:cubicBezTo>
                    <a:pt x="54" y="302"/>
                    <a:pt x="99" y="331"/>
                    <a:pt x="148" y="337"/>
                  </a:cubicBezTo>
                  <a:cubicBezTo>
                    <a:pt x="163" y="339"/>
                    <a:pt x="178" y="339"/>
                    <a:pt x="193" y="336"/>
                  </a:cubicBezTo>
                  <a:cubicBezTo>
                    <a:pt x="199" y="335"/>
                    <a:pt x="206" y="334"/>
                    <a:pt x="212" y="332"/>
                  </a:cubicBezTo>
                  <a:cubicBezTo>
                    <a:pt x="218" y="330"/>
                    <a:pt x="224" y="328"/>
                    <a:pt x="230" y="326"/>
                  </a:cubicBezTo>
                  <a:cubicBezTo>
                    <a:pt x="230" y="326"/>
                    <a:pt x="230" y="326"/>
                    <a:pt x="230" y="326"/>
                  </a:cubicBezTo>
                  <a:cubicBezTo>
                    <a:pt x="263" y="312"/>
                    <a:pt x="289" y="288"/>
                    <a:pt x="307" y="258"/>
                  </a:cubicBezTo>
                  <a:cubicBezTo>
                    <a:pt x="328" y="222"/>
                    <a:pt x="335" y="177"/>
                    <a:pt x="322" y="132"/>
                  </a:cubicBezTo>
                  <a:close/>
                  <a:moveTo>
                    <a:pt x="261" y="258"/>
                  </a:moveTo>
                  <a:cubicBezTo>
                    <a:pt x="250" y="272"/>
                    <a:pt x="235" y="283"/>
                    <a:pt x="218" y="290"/>
                  </a:cubicBezTo>
                  <a:cubicBezTo>
                    <a:pt x="217" y="291"/>
                    <a:pt x="216" y="292"/>
                    <a:pt x="215" y="292"/>
                  </a:cubicBezTo>
                  <a:cubicBezTo>
                    <a:pt x="164" y="313"/>
                    <a:pt x="108" y="298"/>
                    <a:pt x="74" y="258"/>
                  </a:cubicBezTo>
                  <a:cubicBezTo>
                    <a:pt x="65" y="248"/>
                    <a:pt x="58" y="237"/>
                    <a:pt x="52" y="224"/>
                  </a:cubicBezTo>
                  <a:cubicBezTo>
                    <a:pt x="35" y="182"/>
                    <a:pt x="43" y="136"/>
                    <a:pt x="69" y="102"/>
                  </a:cubicBezTo>
                  <a:cubicBezTo>
                    <a:pt x="82" y="85"/>
                    <a:pt x="99" y="71"/>
                    <a:pt x="120" y="62"/>
                  </a:cubicBezTo>
                  <a:cubicBezTo>
                    <a:pt x="125" y="60"/>
                    <a:pt x="130" y="58"/>
                    <a:pt x="135" y="57"/>
                  </a:cubicBezTo>
                  <a:cubicBezTo>
                    <a:pt x="184" y="44"/>
                    <a:pt x="236" y="62"/>
                    <a:pt x="266" y="102"/>
                  </a:cubicBezTo>
                  <a:cubicBezTo>
                    <a:pt x="273" y="110"/>
                    <a:pt x="278" y="119"/>
                    <a:pt x="282" y="130"/>
                  </a:cubicBezTo>
                  <a:cubicBezTo>
                    <a:pt x="301" y="175"/>
                    <a:pt x="291" y="224"/>
                    <a:pt x="261" y="258"/>
                  </a:cubicBezTo>
                  <a:close/>
                </a:path>
              </a:pathLst>
            </a:custGeom>
            <a:solidFill>
              <a:srgbClr val="3C5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ValueShape1">
              <a:extLst>
                <a:ext uri="{FF2B5EF4-FFF2-40B4-BE49-F238E27FC236}">
                  <a16:creationId xmlns:a16="http://schemas.microsoft.com/office/drawing/2014/main" id="{53DDC7DB-921F-4763-A9B1-A10200E30558}"/>
                </a:ext>
              </a:extLst>
            </p:cNvPr>
            <p:cNvSpPr/>
            <p:nvPr/>
          </p:nvSpPr>
          <p:spPr>
            <a:xfrm>
              <a:off x="3482548" y="2423340"/>
              <a:ext cx="1681799" cy="1661621"/>
            </a:xfrm>
            <a:prstGeom prst="blockArc">
              <a:avLst>
                <a:gd name="adj1" fmla="val 16200000"/>
                <a:gd name="adj2" fmla="val 7776000"/>
                <a:gd name="adj3" fmla="val 11236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ValueText1">
              <a:extLst>
                <a:ext uri="{FF2B5EF4-FFF2-40B4-BE49-F238E27FC236}">
                  <a16:creationId xmlns:a16="http://schemas.microsoft.com/office/drawing/2014/main" id="{2B1D3018-14CE-4846-B28D-4BFFFFD596A7}"/>
                </a:ext>
              </a:extLst>
            </p:cNvPr>
            <p:cNvSpPr txBox="1"/>
            <p:nvPr/>
          </p:nvSpPr>
          <p:spPr>
            <a:xfrm>
              <a:off x="4028883" y="2785770"/>
              <a:ext cx="612791" cy="45959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7500" lnSpcReduction="20000"/>
            </a:bodyPr>
            <a:lstStyle/>
            <a:p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61%</a:t>
              </a:r>
            </a:p>
          </p:txBody>
        </p:sp>
        <p:sp>
          <p:nvSpPr>
            <p:cNvPr id="36" name="BackShape2">
              <a:extLst>
                <a:ext uri="{FF2B5EF4-FFF2-40B4-BE49-F238E27FC236}">
                  <a16:creationId xmlns:a16="http://schemas.microsoft.com/office/drawing/2014/main" id="{ABFC8904-FE2E-41AC-87BE-F2561BB078E3}"/>
                </a:ext>
              </a:extLst>
            </p:cNvPr>
            <p:cNvSpPr/>
            <p:nvPr/>
          </p:nvSpPr>
          <p:spPr>
            <a:xfrm>
              <a:off x="5696613" y="1979676"/>
              <a:ext cx="798940" cy="465136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BackShape">
              <a:extLst>
                <a:ext uri="{FF2B5EF4-FFF2-40B4-BE49-F238E27FC236}">
                  <a16:creationId xmlns:a16="http://schemas.microsoft.com/office/drawing/2014/main" id="{4B179D4D-E4D9-4584-91D8-78D1EA69260C}"/>
                </a:ext>
              </a:extLst>
            </p:cNvPr>
            <p:cNvSpPr/>
            <p:nvPr/>
          </p:nvSpPr>
          <p:spPr>
            <a:xfrm rot="5400000">
              <a:off x="6304710" y="2170518"/>
              <a:ext cx="465136" cy="83451"/>
            </a:xfrm>
            <a:prstGeom prst="trapezoid">
              <a:avLst>
                <a:gd name="adj" fmla="val 9057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RelativeShape2">
              <a:extLst>
                <a:ext uri="{FF2B5EF4-FFF2-40B4-BE49-F238E27FC236}">
                  <a16:creationId xmlns:a16="http://schemas.microsoft.com/office/drawing/2014/main" id="{A81B50CF-507E-40B7-8990-142E693278BB}"/>
                </a:ext>
              </a:extLst>
            </p:cNvPr>
            <p:cNvSpPr/>
            <p:nvPr/>
          </p:nvSpPr>
          <p:spPr>
            <a:xfrm>
              <a:off x="6527200" y="2047394"/>
              <a:ext cx="1853707" cy="329699"/>
            </a:xfrm>
            <a:prstGeom prst="homePlate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ValueShape2">
              <a:extLst>
                <a:ext uri="{FF2B5EF4-FFF2-40B4-BE49-F238E27FC236}">
                  <a16:creationId xmlns:a16="http://schemas.microsoft.com/office/drawing/2014/main" id="{94B88B8D-593B-4E83-82CD-2E45DB6F12F4}"/>
                </a:ext>
              </a:extLst>
            </p:cNvPr>
            <p:cNvSpPr/>
            <p:nvPr/>
          </p:nvSpPr>
          <p:spPr>
            <a:xfrm>
              <a:off x="6527200" y="2047394"/>
              <a:ext cx="982465" cy="329699"/>
            </a:xfrm>
            <a:prstGeom prst="homePlat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ValueText2">
              <a:extLst>
                <a:ext uri="{FF2B5EF4-FFF2-40B4-BE49-F238E27FC236}">
                  <a16:creationId xmlns:a16="http://schemas.microsoft.com/office/drawing/2014/main" id="{7A0CB960-C0CF-4F20-A863-BD69A26308DF}"/>
                </a:ext>
              </a:extLst>
            </p:cNvPr>
            <p:cNvSpPr txBox="1"/>
            <p:nvPr/>
          </p:nvSpPr>
          <p:spPr>
            <a:xfrm>
              <a:off x="8479314" y="2059022"/>
              <a:ext cx="623009" cy="30644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</a:p>
          </p:txBody>
        </p:sp>
        <p:sp>
          <p:nvSpPr>
            <p:cNvPr id="41" name="BackShape3">
              <a:extLst>
                <a:ext uri="{FF2B5EF4-FFF2-40B4-BE49-F238E27FC236}">
                  <a16:creationId xmlns:a16="http://schemas.microsoft.com/office/drawing/2014/main" id="{45DF2925-5168-439B-B306-AAD6D1C21384}"/>
                </a:ext>
              </a:extLst>
            </p:cNvPr>
            <p:cNvSpPr/>
            <p:nvPr/>
          </p:nvSpPr>
          <p:spPr>
            <a:xfrm>
              <a:off x="5696613" y="2610671"/>
              <a:ext cx="798940" cy="465136"/>
            </a:xfrm>
            <a:prstGeom prst="rect">
              <a:avLst/>
            </a:prstGeom>
            <a:solidFill>
              <a:srgbClr val="40A693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BackShape">
              <a:extLst>
                <a:ext uri="{FF2B5EF4-FFF2-40B4-BE49-F238E27FC236}">
                  <a16:creationId xmlns:a16="http://schemas.microsoft.com/office/drawing/2014/main" id="{47899B6B-D62C-4A3D-94B3-03485634F3EC}"/>
                </a:ext>
              </a:extLst>
            </p:cNvPr>
            <p:cNvSpPr/>
            <p:nvPr/>
          </p:nvSpPr>
          <p:spPr>
            <a:xfrm rot="5400000">
              <a:off x="6304710" y="2801513"/>
              <a:ext cx="465136" cy="83451"/>
            </a:xfrm>
            <a:prstGeom prst="trapezoid">
              <a:avLst>
                <a:gd name="adj" fmla="val 90575"/>
              </a:avLst>
            </a:prstGeom>
            <a:solidFill>
              <a:srgbClr val="193F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RelativeShape3">
              <a:extLst>
                <a:ext uri="{FF2B5EF4-FFF2-40B4-BE49-F238E27FC236}">
                  <a16:creationId xmlns:a16="http://schemas.microsoft.com/office/drawing/2014/main" id="{DAEF45EB-686D-4E62-8AE8-DFBA3B9FDC5D}"/>
                </a:ext>
              </a:extLst>
            </p:cNvPr>
            <p:cNvSpPr/>
            <p:nvPr/>
          </p:nvSpPr>
          <p:spPr>
            <a:xfrm>
              <a:off x="6527200" y="2678389"/>
              <a:ext cx="1853707" cy="329699"/>
            </a:xfrm>
            <a:prstGeom prst="homePlate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ValueShape3">
              <a:extLst>
                <a:ext uri="{FF2B5EF4-FFF2-40B4-BE49-F238E27FC236}">
                  <a16:creationId xmlns:a16="http://schemas.microsoft.com/office/drawing/2014/main" id="{1112A1DE-321D-448D-836A-992EB628A054}"/>
                </a:ext>
              </a:extLst>
            </p:cNvPr>
            <p:cNvSpPr/>
            <p:nvPr/>
          </p:nvSpPr>
          <p:spPr>
            <a:xfrm>
              <a:off x="6527200" y="2678389"/>
              <a:ext cx="741483" cy="329699"/>
            </a:xfrm>
            <a:prstGeom prst="homePlate">
              <a:avLst/>
            </a:prstGeom>
            <a:solidFill>
              <a:srgbClr val="40A69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ValueText3">
              <a:extLst>
                <a:ext uri="{FF2B5EF4-FFF2-40B4-BE49-F238E27FC236}">
                  <a16:creationId xmlns:a16="http://schemas.microsoft.com/office/drawing/2014/main" id="{8151F613-5E0D-41F9-BF55-412C476B9691}"/>
                </a:ext>
              </a:extLst>
            </p:cNvPr>
            <p:cNvSpPr txBox="1"/>
            <p:nvPr/>
          </p:nvSpPr>
          <p:spPr>
            <a:xfrm>
              <a:off x="8479314" y="2690017"/>
              <a:ext cx="623009" cy="30644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3600" b="1">
                  <a:solidFill>
                    <a:srgbClr val="40A693"/>
                  </a:solidFill>
                  <a:latin typeface="Impact" panose="020B0806030902050204" pitchFamily="34" charset="0"/>
                </a:rPr>
                <a:t>40%</a:t>
              </a:r>
            </a:p>
          </p:txBody>
        </p:sp>
        <p:sp>
          <p:nvSpPr>
            <p:cNvPr id="46" name="BackShape4">
              <a:extLst>
                <a:ext uri="{FF2B5EF4-FFF2-40B4-BE49-F238E27FC236}">
                  <a16:creationId xmlns:a16="http://schemas.microsoft.com/office/drawing/2014/main" id="{D185B893-4D88-4160-B1A9-EA7E2D929A53}"/>
                </a:ext>
              </a:extLst>
            </p:cNvPr>
            <p:cNvSpPr/>
            <p:nvPr/>
          </p:nvSpPr>
          <p:spPr>
            <a:xfrm>
              <a:off x="5696613" y="3241665"/>
              <a:ext cx="798940" cy="465136"/>
            </a:xfrm>
            <a:prstGeom prst="rect">
              <a:avLst/>
            </a:prstGeom>
            <a:solidFill>
              <a:srgbClr val="4276AA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BackShape">
              <a:extLst>
                <a:ext uri="{FF2B5EF4-FFF2-40B4-BE49-F238E27FC236}">
                  <a16:creationId xmlns:a16="http://schemas.microsoft.com/office/drawing/2014/main" id="{A50C91E8-5B72-4ECB-AB18-7987F650BCDB}"/>
                </a:ext>
              </a:extLst>
            </p:cNvPr>
            <p:cNvSpPr/>
            <p:nvPr/>
          </p:nvSpPr>
          <p:spPr>
            <a:xfrm rot="5400000">
              <a:off x="6304710" y="3432507"/>
              <a:ext cx="465136" cy="83451"/>
            </a:xfrm>
            <a:prstGeom prst="trapezoid">
              <a:avLst>
                <a:gd name="adj" fmla="val 9057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RelativeShape4">
              <a:extLst>
                <a:ext uri="{FF2B5EF4-FFF2-40B4-BE49-F238E27FC236}">
                  <a16:creationId xmlns:a16="http://schemas.microsoft.com/office/drawing/2014/main" id="{E0854871-CAD5-4EA7-B2B8-3D9B1CAD6CA4}"/>
                </a:ext>
              </a:extLst>
            </p:cNvPr>
            <p:cNvSpPr/>
            <p:nvPr/>
          </p:nvSpPr>
          <p:spPr>
            <a:xfrm>
              <a:off x="6527200" y="3309383"/>
              <a:ext cx="1853707" cy="329699"/>
            </a:xfrm>
            <a:prstGeom prst="homePlate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ValueShape4">
              <a:extLst>
                <a:ext uri="{FF2B5EF4-FFF2-40B4-BE49-F238E27FC236}">
                  <a16:creationId xmlns:a16="http://schemas.microsoft.com/office/drawing/2014/main" id="{DA818CD5-7AD7-4B17-B511-2727202999DE}"/>
                </a:ext>
              </a:extLst>
            </p:cNvPr>
            <p:cNvSpPr/>
            <p:nvPr/>
          </p:nvSpPr>
          <p:spPr>
            <a:xfrm>
              <a:off x="6527200" y="3309383"/>
              <a:ext cx="1353206" cy="329699"/>
            </a:xfrm>
            <a:prstGeom prst="homePlate">
              <a:avLst/>
            </a:prstGeom>
            <a:solidFill>
              <a:srgbClr val="4276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ValueText4">
              <a:extLst>
                <a:ext uri="{FF2B5EF4-FFF2-40B4-BE49-F238E27FC236}">
                  <a16:creationId xmlns:a16="http://schemas.microsoft.com/office/drawing/2014/main" id="{AFADE8FD-2ACE-41AF-9BDF-05BB8C9ACDE1}"/>
                </a:ext>
              </a:extLst>
            </p:cNvPr>
            <p:cNvSpPr txBox="1"/>
            <p:nvPr/>
          </p:nvSpPr>
          <p:spPr>
            <a:xfrm>
              <a:off x="8479314" y="3321011"/>
              <a:ext cx="623009" cy="30644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3600" b="1">
                  <a:solidFill>
                    <a:srgbClr val="4276AA"/>
                  </a:solidFill>
                  <a:latin typeface="Impact" panose="020B0806030902050204" pitchFamily="34" charset="0"/>
                </a:rPr>
                <a:t>73%</a:t>
              </a:r>
            </a:p>
          </p:txBody>
        </p:sp>
        <p:sp>
          <p:nvSpPr>
            <p:cNvPr id="51" name="BackShape5">
              <a:extLst>
                <a:ext uri="{FF2B5EF4-FFF2-40B4-BE49-F238E27FC236}">
                  <a16:creationId xmlns:a16="http://schemas.microsoft.com/office/drawing/2014/main" id="{B293D2D7-1AAA-4417-A93C-14E9FEA51509}"/>
                </a:ext>
              </a:extLst>
            </p:cNvPr>
            <p:cNvSpPr/>
            <p:nvPr/>
          </p:nvSpPr>
          <p:spPr>
            <a:xfrm>
              <a:off x="5696613" y="3872659"/>
              <a:ext cx="798940" cy="465136"/>
            </a:xfrm>
            <a:prstGeom prst="rect">
              <a:avLst/>
            </a:prstGeom>
            <a:solidFill>
              <a:srgbClr val="40A693"/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BackShape">
              <a:extLst>
                <a:ext uri="{FF2B5EF4-FFF2-40B4-BE49-F238E27FC236}">
                  <a16:creationId xmlns:a16="http://schemas.microsoft.com/office/drawing/2014/main" id="{EF34E34B-3547-42C1-993B-738CF5F627B7}"/>
                </a:ext>
              </a:extLst>
            </p:cNvPr>
            <p:cNvSpPr/>
            <p:nvPr/>
          </p:nvSpPr>
          <p:spPr>
            <a:xfrm rot="5400000">
              <a:off x="6304710" y="4063501"/>
              <a:ext cx="465136" cy="83451"/>
            </a:xfrm>
            <a:prstGeom prst="trapezoid">
              <a:avLst>
                <a:gd name="adj" fmla="val 90575"/>
              </a:avLst>
            </a:prstGeom>
            <a:solidFill>
              <a:srgbClr val="193F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RelativeShape5">
              <a:extLst>
                <a:ext uri="{FF2B5EF4-FFF2-40B4-BE49-F238E27FC236}">
                  <a16:creationId xmlns:a16="http://schemas.microsoft.com/office/drawing/2014/main" id="{13CDA1DA-3200-4514-94D1-91FD6398FEDD}"/>
                </a:ext>
              </a:extLst>
            </p:cNvPr>
            <p:cNvSpPr/>
            <p:nvPr/>
          </p:nvSpPr>
          <p:spPr>
            <a:xfrm>
              <a:off x="6527200" y="3940377"/>
              <a:ext cx="1853707" cy="329699"/>
            </a:xfrm>
            <a:prstGeom prst="homePlate">
              <a:avLst/>
            </a:prstGeom>
            <a:pattFill prst="dk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ValueShape5">
              <a:extLst>
                <a:ext uri="{FF2B5EF4-FFF2-40B4-BE49-F238E27FC236}">
                  <a16:creationId xmlns:a16="http://schemas.microsoft.com/office/drawing/2014/main" id="{583C28A6-E98A-4F90-A7E2-B296C98CB8BF}"/>
                </a:ext>
              </a:extLst>
            </p:cNvPr>
            <p:cNvSpPr/>
            <p:nvPr/>
          </p:nvSpPr>
          <p:spPr>
            <a:xfrm>
              <a:off x="6527200" y="3940377"/>
              <a:ext cx="963928" cy="329699"/>
            </a:xfrm>
            <a:prstGeom prst="homePlate">
              <a:avLst/>
            </a:prstGeom>
            <a:solidFill>
              <a:srgbClr val="40A69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ValueText5">
              <a:extLst>
                <a:ext uri="{FF2B5EF4-FFF2-40B4-BE49-F238E27FC236}">
                  <a16:creationId xmlns:a16="http://schemas.microsoft.com/office/drawing/2014/main" id="{140B505D-3F70-4EF7-AD93-664E435C0F72}"/>
                </a:ext>
              </a:extLst>
            </p:cNvPr>
            <p:cNvSpPr txBox="1"/>
            <p:nvPr/>
          </p:nvSpPr>
          <p:spPr>
            <a:xfrm>
              <a:off x="8479314" y="3952005"/>
              <a:ext cx="623009" cy="30644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3600" b="1">
                  <a:solidFill>
                    <a:srgbClr val="40A693"/>
                  </a:solidFill>
                  <a:latin typeface="Impact" panose="020B0806030902050204" pitchFamily="34" charset="0"/>
                </a:rPr>
                <a:t>52%</a:t>
              </a:r>
            </a:p>
          </p:txBody>
        </p:sp>
        <p:cxnSp>
          <p:nvCxnSpPr>
            <p:cNvPr id="56" name="ExtraShape31">
              <a:extLst>
                <a:ext uri="{FF2B5EF4-FFF2-40B4-BE49-F238E27FC236}">
                  <a16:creationId xmlns:a16="http://schemas.microsoft.com/office/drawing/2014/main" id="{AB4588DC-8F8A-4EF2-8FAE-E17B1DAFDD75}"/>
                </a:ext>
              </a:extLst>
            </p:cNvPr>
            <p:cNvCxnSpPr>
              <a:cxnSpLocks/>
            </p:cNvCxnSpPr>
            <p:nvPr/>
          </p:nvCxnSpPr>
          <p:spPr>
            <a:xfrm>
              <a:off x="3844405" y="3538803"/>
              <a:ext cx="98174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stomText1">
              <a:extLst>
                <a:ext uri="{FF2B5EF4-FFF2-40B4-BE49-F238E27FC236}">
                  <a16:creationId xmlns:a16="http://schemas.microsoft.com/office/drawing/2014/main" id="{B26CDDA2-7901-4C49-A4F0-BB3AC8448E43}"/>
                </a:ext>
              </a:extLst>
            </p:cNvPr>
            <p:cNvSpPr/>
            <p:nvPr/>
          </p:nvSpPr>
          <p:spPr>
            <a:xfrm>
              <a:off x="3844406" y="3579198"/>
              <a:ext cx="981746" cy="102310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40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58" name="CustomText2">
              <a:extLst>
                <a:ext uri="{FF2B5EF4-FFF2-40B4-BE49-F238E27FC236}">
                  <a16:creationId xmlns:a16="http://schemas.microsoft.com/office/drawing/2014/main" id="{D182C90B-0A2B-4C47-B52B-A59FC539BC47}"/>
                </a:ext>
              </a:extLst>
            </p:cNvPr>
            <p:cNvSpPr/>
            <p:nvPr/>
          </p:nvSpPr>
          <p:spPr>
            <a:xfrm>
              <a:off x="3830439" y="3326349"/>
              <a:ext cx="1009678" cy="244564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40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59" name="CustomText2">
              <a:extLst>
                <a:ext uri="{FF2B5EF4-FFF2-40B4-BE49-F238E27FC236}">
                  <a16:creationId xmlns:a16="http://schemas.microsoft.com/office/drawing/2014/main" id="{E4AA77F1-A88D-4F77-A755-CC3C7E53E121}"/>
                </a:ext>
              </a:extLst>
            </p:cNvPr>
            <p:cNvSpPr/>
            <p:nvPr/>
          </p:nvSpPr>
          <p:spPr>
            <a:xfrm>
              <a:off x="5705999" y="2123613"/>
              <a:ext cx="743539" cy="204756"/>
            </a:xfrm>
            <a:prstGeom prst="rect">
              <a:avLst/>
            </a:prstGeom>
            <a:noFill/>
          </p:spPr>
          <p:txBody>
            <a:bodyPr wrap="none" lIns="90000" rIns="90000"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60" name="CustomText2">
              <a:extLst>
                <a:ext uri="{FF2B5EF4-FFF2-40B4-BE49-F238E27FC236}">
                  <a16:creationId xmlns:a16="http://schemas.microsoft.com/office/drawing/2014/main" id="{C550F2F3-B4D5-4248-8BC0-CDA22FDE885C}"/>
                </a:ext>
              </a:extLst>
            </p:cNvPr>
            <p:cNvSpPr/>
            <p:nvPr/>
          </p:nvSpPr>
          <p:spPr>
            <a:xfrm>
              <a:off x="5711851" y="2740860"/>
              <a:ext cx="743539" cy="204756"/>
            </a:xfrm>
            <a:prstGeom prst="rect">
              <a:avLst/>
            </a:prstGeom>
            <a:noFill/>
          </p:spPr>
          <p:txBody>
            <a:bodyPr wrap="none" lIns="90000" rIns="90000"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61" name="CustomText2">
              <a:extLst>
                <a:ext uri="{FF2B5EF4-FFF2-40B4-BE49-F238E27FC236}">
                  <a16:creationId xmlns:a16="http://schemas.microsoft.com/office/drawing/2014/main" id="{8EE0E8A9-6355-42CE-8BDF-D527B34E92E3}"/>
                </a:ext>
              </a:extLst>
            </p:cNvPr>
            <p:cNvSpPr/>
            <p:nvPr/>
          </p:nvSpPr>
          <p:spPr>
            <a:xfrm>
              <a:off x="5717703" y="3358107"/>
              <a:ext cx="743539" cy="204756"/>
            </a:xfrm>
            <a:prstGeom prst="rect">
              <a:avLst/>
            </a:prstGeom>
            <a:noFill/>
          </p:spPr>
          <p:txBody>
            <a:bodyPr wrap="none" lIns="90000" rIns="90000"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62" name="CustomText2">
              <a:extLst>
                <a:ext uri="{FF2B5EF4-FFF2-40B4-BE49-F238E27FC236}">
                  <a16:creationId xmlns:a16="http://schemas.microsoft.com/office/drawing/2014/main" id="{5326C725-7F98-456F-9024-A6E6939BA5A3}"/>
                </a:ext>
              </a:extLst>
            </p:cNvPr>
            <p:cNvSpPr/>
            <p:nvPr/>
          </p:nvSpPr>
          <p:spPr>
            <a:xfrm>
              <a:off x="5723555" y="3975354"/>
              <a:ext cx="743539" cy="204756"/>
            </a:xfrm>
            <a:prstGeom prst="rect">
              <a:avLst/>
            </a:prstGeom>
            <a:noFill/>
          </p:spPr>
          <p:txBody>
            <a:bodyPr wrap="none" lIns="90000" rIns="90000"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94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/>
        </p:nvSpPr>
        <p:spPr>
          <a:xfrm>
            <a:off x="8445709" y="1"/>
            <a:ext cx="3746294" cy="6858002"/>
          </a:xfrm>
          <a:custGeom>
            <a:avLst/>
            <a:gdLst>
              <a:gd name="connsiteX0" fmla="*/ 531134 w 3746294"/>
              <a:gd name="connsiteY0" fmla="*/ 0 h 6858002"/>
              <a:gd name="connsiteX1" fmla="*/ 3746294 w 3746294"/>
              <a:gd name="connsiteY1" fmla="*/ 0 h 6858002"/>
              <a:gd name="connsiteX2" fmla="*/ 3746294 w 3746294"/>
              <a:gd name="connsiteY2" fmla="*/ 6858002 h 6858002"/>
              <a:gd name="connsiteX3" fmla="*/ 53671 w 3746294"/>
              <a:gd name="connsiteY3" fmla="*/ 6858002 h 6858002"/>
              <a:gd name="connsiteX4" fmla="*/ 14460 w 3746294"/>
              <a:gd name="connsiteY4" fmla="*/ 6073972 h 6858002"/>
              <a:gd name="connsiteX5" fmla="*/ 0 w 3746294"/>
              <a:gd name="connsiteY5" fmla="*/ 5205502 h 6858002"/>
              <a:gd name="connsiteX6" fmla="*/ 443015 w 3746294"/>
              <a:gd name="connsiteY6" fmla="*/ 43682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6294" h="6858002">
                <a:moveTo>
                  <a:pt x="531134" y="0"/>
                </a:moveTo>
                <a:lnTo>
                  <a:pt x="3746294" y="0"/>
                </a:lnTo>
                <a:lnTo>
                  <a:pt x="3746294" y="6858002"/>
                </a:lnTo>
                <a:lnTo>
                  <a:pt x="53671" y="6858002"/>
                </a:lnTo>
                <a:lnTo>
                  <a:pt x="14460" y="6073972"/>
                </a:lnTo>
                <a:cubicBezTo>
                  <a:pt x="4845" y="5785603"/>
                  <a:pt x="0" y="5496090"/>
                  <a:pt x="0" y="5205502"/>
                </a:cubicBezTo>
                <a:cubicBezTo>
                  <a:pt x="0" y="3578212"/>
                  <a:pt x="151915" y="1984621"/>
                  <a:pt x="443015" y="436823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>
            <a:off x="6458861" y="0"/>
            <a:ext cx="5733141" cy="6858003"/>
          </a:xfrm>
          <a:custGeom>
            <a:avLst/>
            <a:gdLst>
              <a:gd name="connsiteX0" fmla="*/ 3740285 w 5733141"/>
              <a:gd name="connsiteY0" fmla="*/ 0 h 6858003"/>
              <a:gd name="connsiteX1" fmla="*/ 5733141 w 5733141"/>
              <a:gd name="connsiteY1" fmla="*/ 0 h 6858003"/>
              <a:gd name="connsiteX2" fmla="*/ 5733141 w 5733141"/>
              <a:gd name="connsiteY2" fmla="*/ 6858003 h 6858003"/>
              <a:gd name="connsiteX3" fmla="*/ 0 w 5733141"/>
              <a:gd name="connsiteY3" fmla="*/ 6858003 h 6858003"/>
              <a:gd name="connsiteX4" fmla="*/ 56714 w 5733141"/>
              <a:gd name="connsiteY4" fmla="*/ 6652227 h 6858003"/>
              <a:gd name="connsiteX5" fmla="*/ 3392174 w 5733141"/>
              <a:gd name="connsiteY5" fmla="*/ 401114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3141" h="6858003">
                <a:moveTo>
                  <a:pt x="3740285" y="0"/>
                </a:moveTo>
                <a:lnTo>
                  <a:pt x="5733141" y="0"/>
                </a:lnTo>
                <a:lnTo>
                  <a:pt x="5733141" y="6858003"/>
                </a:lnTo>
                <a:lnTo>
                  <a:pt x="0" y="6858003"/>
                </a:lnTo>
                <a:lnTo>
                  <a:pt x="56714" y="6652227"/>
                </a:lnTo>
                <a:cubicBezTo>
                  <a:pt x="731957" y="4329682"/>
                  <a:pt x="1880967" y="2208787"/>
                  <a:pt x="3392174" y="401114"/>
                </a:cubicBezTo>
                <a:close/>
              </a:path>
            </a:pathLst>
          </a:custGeom>
          <a:solidFill>
            <a:srgbClr val="3D29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/>
        </p:nvSpPr>
        <p:spPr>
          <a:xfrm>
            <a:off x="6910471" y="0"/>
            <a:ext cx="5281532" cy="6858002"/>
          </a:xfrm>
          <a:custGeom>
            <a:avLst/>
            <a:gdLst>
              <a:gd name="connsiteX0" fmla="*/ 3312399 w 5281532"/>
              <a:gd name="connsiteY0" fmla="*/ 0 h 6858002"/>
              <a:gd name="connsiteX1" fmla="*/ 5281532 w 5281532"/>
              <a:gd name="connsiteY1" fmla="*/ 0 h 6858002"/>
              <a:gd name="connsiteX2" fmla="*/ 5281532 w 5281532"/>
              <a:gd name="connsiteY2" fmla="*/ 6858002 h 6858002"/>
              <a:gd name="connsiteX3" fmla="*/ 0 w 5281532"/>
              <a:gd name="connsiteY3" fmla="*/ 6858002 h 6858002"/>
              <a:gd name="connsiteX4" fmla="*/ 165623 w 5281532"/>
              <a:gd name="connsiteY4" fmla="*/ 6183752 h 6858002"/>
              <a:gd name="connsiteX5" fmla="*/ 3164517 w 5281532"/>
              <a:gd name="connsiteY5" fmla="*/ 18428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532" h="6858002">
                <a:moveTo>
                  <a:pt x="3312399" y="0"/>
                </a:moveTo>
                <a:lnTo>
                  <a:pt x="5281532" y="0"/>
                </a:lnTo>
                <a:lnTo>
                  <a:pt x="5281532" y="6858002"/>
                </a:lnTo>
                <a:lnTo>
                  <a:pt x="0" y="6858002"/>
                </a:lnTo>
                <a:lnTo>
                  <a:pt x="165623" y="6183752"/>
                </a:lnTo>
                <a:cubicBezTo>
                  <a:pt x="770339" y="3976388"/>
                  <a:pt x="1801301" y="1945236"/>
                  <a:pt x="3164517" y="184287"/>
                </a:cubicBezTo>
                <a:close/>
              </a:path>
            </a:pathLst>
          </a:custGeom>
          <a:solidFill>
            <a:srgbClr val="96665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7392989" y="0"/>
            <a:ext cx="4799012" cy="6858003"/>
          </a:xfrm>
          <a:custGeom>
            <a:avLst/>
            <a:gdLst>
              <a:gd name="connsiteX0" fmla="*/ 2916062 w 4799012"/>
              <a:gd name="connsiteY0" fmla="*/ 0 h 6858003"/>
              <a:gd name="connsiteX1" fmla="*/ 4799012 w 4799012"/>
              <a:gd name="connsiteY1" fmla="*/ 0 h 6858003"/>
              <a:gd name="connsiteX2" fmla="*/ 4799012 w 4799012"/>
              <a:gd name="connsiteY2" fmla="*/ 6858003 h 6858003"/>
              <a:gd name="connsiteX3" fmla="*/ 0 w 4799012"/>
              <a:gd name="connsiteY3" fmla="*/ 6858003 h 6858003"/>
              <a:gd name="connsiteX4" fmla="*/ 54304 w 4799012"/>
              <a:gd name="connsiteY4" fmla="*/ 6553917 h 6858003"/>
              <a:gd name="connsiteX5" fmla="*/ 2775169 w 4799012"/>
              <a:gd name="connsiteY5" fmla="*/ 19563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9012" h="6858003">
                <a:moveTo>
                  <a:pt x="2916062" y="0"/>
                </a:moveTo>
                <a:lnTo>
                  <a:pt x="4799012" y="0"/>
                </a:lnTo>
                <a:lnTo>
                  <a:pt x="4799012" y="6858003"/>
                </a:lnTo>
                <a:lnTo>
                  <a:pt x="0" y="6858003"/>
                </a:lnTo>
                <a:lnTo>
                  <a:pt x="54304" y="6553917"/>
                </a:lnTo>
                <a:cubicBezTo>
                  <a:pt x="529642" y="4231002"/>
                  <a:pt x="1470508" y="2077662"/>
                  <a:pt x="2775169" y="195633"/>
                </a:cubicBezTo>
                <a:close/>
              </a:path>
            </a:pathLst>
          </a:custGeom>
          <a:solidFill>
            <a:srgbClr val="A778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914129" y="3"/>
            <a:ext cx="4277872" cy="6857998"/>
          </a:xfrm>
          <a:custGeom>
            <a:avLst/>
            <a:gdLst>
              <a:gd name="connsiteX0" fmla="*/ 2405574 w 4277872"/>
              <a:gd name="connsiteY0" fmla="*/ 0 h 6857998"/>
              <a:gd name="connsiteX1" fmla="*/ 4277872 w 4277872"/>
              <a:gd name="connsiteY1" fmla="*/ 0 h 6857998"/>
              <a:gd name="connsiteX2" fmla="*/ 4277872 w 4277872"/>
              <a:gd name="connsiteY2" fmla="*/ 6857998 h 6857998"/>
              <a:gd name="connsiteX3" fmla="*/ 0 w 4277872"/>
              <a:gd name="connsiteY3" fmla="*/ 6857998 h 6857998"/>
              <a:gd name="connsiteX4" fmla="*/ 71902 w 4277872"/>
              <a:gd name="connsiteY4" fmla="*/ 6379813 h 6857998"/>
              <a:gd name="connsiteX5" fmla="*/ 2281820 w 4277872"/>
              <a:gd name="connsiteY5" fmla="*/ 209325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72" h="6857998">
                <a:moveTo>
                  <a:pt x="2405574" y="0"/>
                </a:moveTo>
                <a:lnTo>
                  <a:pt x="4277872" y="0"/>
                </a:lnTo>
                <a:lnTo>
                  <a:pt x="4277872" y="6857998"/>
                </a:lnTo>
                <a:lnTo>
                  <a:pt x="0" y="6857998"/>
                </a:lnTo>
                <a:lnTo>
                  <a:pt x="71902" y="6379813"/>
                </a:lnTo>
                <a:cubicBezTo>
                  <a:pt x="442255" y="4166176"/>
                  <a:pt x="1203333" y="2084907"/>
                  <a:pt x="2281820" y="20932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3223" r="-645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8" r="30038"/>
          <a:stretch>
            <a:fillRect/>
          </a:stretch>
        </p:blipFill>
        <p:spPr/>
      </p:pic>
      <p:cxnSp>
        <p:nvCxnSpPr>
          <p:cNvPr id="4" name="直接连接符 3"/>
          <p:cNvCxnSpPr/>
          <p:nvPr/>
        </p:nvCxnSpPr>
        <p:spPr>
          <a:xfrm>
            <a:off x="1330805" y="4182894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4740" y="744061"/>
            <a:ext cx="18982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第一章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The first chapter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标题 4">
            <a:extLst>
              <a:ext uri="{FF2B5EF4-FFF2-40B4-BE49-F238E27FC236}">
                <a16:creationId xmlns:a16="http://schemas.microsoft.com/office/drawing/2014/main" id="{4EF817AB-B169-48D4-A3ED-F29691D6DBC3}"/>
              </a:ext>
            </a:extLst>
          </p:cNvPr>
          <p:cNvSpPr txBox="1">
            <a:spLocks/>
          </p:cNvSpPr>
          <p:nvPr/>
        </p:nvSpPr>
        <p:spPr>
          <a:xfrm>
            <a:off x="1330805" y="3744068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628DB5E0-2B55-4420-829A-C849836B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21" y="463941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C3D823-BB63-4857-8305-D86898129541}"/>
              </a:ext>
            </a:extLst>
          </p:cNvPr>
          <p:cNvSpPr txBox="1"/>
          <p:nvPr/>
        </p:nvSpPr>
        <p:spPr>
          <a:xfrm>
            <a:off x="1448602" y="317457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8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>
                <a:extLst>
                  <a:ext uri="{FF2B5EF4-FFF2-40B4-BE49-F238E27FC236}">
                    <a16:creationId xmlns:a16="http://schemas.microsoft.com/office/drawing/2014/main" id="{94B5DDCF-3317-4F1D-8AC0-5740619F033D}"/>
                  </a:ext>
                </a:extLst>
              </p:cNvPr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>
                <a:extLst>
                  <a:ext uri="{FF2B5EF4-FFF2-40B4-BE49-F238E27FC236}">
                    <a16:creationId xmlns:a16="http://schemas.microsoft.com/office/drawing/2014/main" id="{4BC4B68A-DD62-4A9A-A9A1-3B274048D27E}"/>
                  </a:ext>
                </a:extLst>
              </p:cNvPr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>
                <a:extLst>
                  <a:ext uri="{FF2B5EF4-FFF2-40B4-BE49-F238E27FC236}">
                    <a16:creationId xmlns:a16="http://schemas.microsoft.com/office/drawing/2014/main" id="{A40CCD9B-C3FD-442B-A4F9-5EF6AF8D5F20}"/>
                  </a:ext>
                </a:extLst>
              </p:cNvPr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>
                <a:extLst>
                  <a:ext uri="{FF2B5EF4-FFF2-40B4-BE49-F238E27FC236}">
                    <a16:creationId xmlns:a16="http://schemas.microsoft.com/office/drawing/2014/main" id="{2DA56E20-5BB5-4772-B55E-15677085685B}"/>
                  </a:ext>
                </a:extLst>
              </p:cNvPr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>
                <a:extLst>
                  <a:ext uri="{FF2B5EF4-FFF2-40B4-BE49-F238E27FC236}">
                    <a16:creationId xmlns:a16="http://schemas.microsoft.com/office/drawing/2014/main" id="{E6D6F462-30ED-427A-A528-9E8FF9525A00}"/>
                  </a:ext>
                </a:extLst>
              </p:cNvPr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>
                <a:extLst>
                  <a:ext uri="{FF2B5EF4-FFF2-40B4-BE49-F238E27FC236}">
                    <a16:creationId xmlns:a16="http://schemas.microsoft.com/office/drawing/2014/main" id="{78642DE0-D54D-4359-AE2C-4AB4CB596B17}"/>
                  </a:ext>
                </a:extLst>
              </p:cNvPr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>
                <a:extLst>
                  <a:ext uri="{FF2B5EF4-FFF2-40B4-BE49-F238E27FC236}">
                    <a16:creationId xmlns:a16="http://schemas.microsoft.com/office/drawing/2014/main" id="{AA9D442D-48C3-4A93-BCED-8CA3CAC15944}"/>
                  </a:ext>
                </a:extLst>
              </p:cNvPr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>
                <a:extLst>
                  <a:ext uri="{FF2B5EF4-FFF2-40B4-BE49-F238E27FC236}">
                    <a16:creationId xmlns:a16="http://schemas.microsoft.com/office/drawing/2014/main" id="{54B12A54-708D-4C91-A3E5-A40741F5A1D3}"/>
                  </a:ext>
                </a:extLst>
              </p:cNvPr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>
                <a:extLst>
                  <a:ext uri="{FF2B5EF4-FFF2-40B4-BE49-F238E27FC236}">
                    <a16:creationId xmlns:a16="http://schemas.microsoft.com/office/drawing/2014/main" id="{2F282EB7-63FA-4FEA-8D06-72E72F4CA9CD}"/>
                  </a:ext>
                </a:extLst>
              </p:cNvPr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>
                <a:extLst>
                  <a:ext uri="{FF2B5EF4-FFF2-40B4-BE49-F238E27FC236}">
                    <a16:creationId xmlns:a16="http://schemas.microsoft.com/office/drawing/2014/main" id="{34ABB6AF-AB12-4D5B-B715-5B9A92910E1C}"/>
                  </a:ext>
                </a:extLst>
              </p:cNvPr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>
                <a:extLst>
                  <a:ext uri="{FF2B5EF4-FFF2-40B4-BE49-F238E27FC236}">
                    <a16:creationId xmlns:a16="http://schemas.microsoft.com/office/drawing/2014/main" id="{CA75D361-A995-4933-B4B5-D9724AFE1DBD}"/>
                  </a:ext>
                </a:extLst>
              </p:cNvPr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>
                  <a:extLst>
                    <a:ext uri="{FF2B5EF4-FFF2-40B4-BE49-F238E27FC236}">
                      <a16:creationId xmlns:a16="http://schemas.microsoft.com/office/drawing/2014/main" id="{072D28C5-E894-4C08-BBA7-CEE8B1E21A1E}"/>
                    </a:ext>
                  </a:extLst>
                </p:cNvPr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>
                  <a:extLst>
                    <a:ext uri="{FF2B5EF4-FFF2-40B4-BE49-F238E27FC236}">
                      <a16:creationId xmlns:a16="http://schemas.microsoft.com/office/drawing/2014/main" id="{7C969335-287A-45E0-87B0-68A7B32B35BB}"/>
                    </a:ext>
                  </a:extLst>
                </p:cNvPr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>
                <a:extLst>
                  <a:ext uri="{FF2B5EF4-FFF2-40B4-BE49-F238E27FC236}">
                    <a16:creationId xmlns:a16="http://schemas.microsoft.com/office/drawing/2014/main" id="{EA69AB1E-3B78-40DD-BC7F-C1A7848E2EE9}"/>
                  </a:ext>
                </a:extLst>
              </p:cNvPr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>
                  <a:extLst>
                    <a:ext uri="{FF2B5EF4-FFF2-40B4-BE49-F238E27FC236}">
                      <a16:creationId xmlns:a16="http://schemas.microsoft.com/office/drawing/2014/main" id="{5264157D-1565-4DBE-B1B0-81EABC7EF99C}"/>
                    </a:ext>
                  </a:extLst>
                </p:cNvPr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>
                  <a:extLst>
                    <a:ext uri="{FF2B5EF4-FFF2-40B4-BE49-F238E27FC236}">
                      <a16:creationId xmlns:a16="http://schemas.microsoft.com/office/drawing/2014/main" id="{E5616EC4-A566-4534-B1CB-104BC940956A}"/>
                    </a:ext>
                  </a:extLst>
                </p:cNvPr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>
                  <a:extLst>
                    <a:ext uri="{FF2B5EF4-FFF2-40B4-BE49-F238E27FC236}">
                      <a16:creationId xmlns:a16="http://schemas.microsoft.com/office/drawing/2014/main" id="{3ACDB0F2-3E7A-4639-9E0E-EB81AC0F2AF2}"/>
                    </a:ext>
                  </a:extLst>
                </p:cNvPr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>
                  <a:extLst>
                    <a:ext uri="{FF2B5EF4-FFF2-40B4-BE49-F238E27FC236}">
                      <a16:creationId xmlns:a16="http://schemas.microsoft.com/office/drawing/2014/main" id="{B8439F00-7A93-4F9D-92B2-0477E972C3D0}"/>
                    </a:ext>
                  </a:extLst>
                </p:cNvPr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>
                  <a:extLst>
                    <a:ext uri="{FF2B5EF4-FFF2-40B4-BE49-F238E27FC236}">
                      <a16:creationId xmlns:a16="http://schemas.microsoft.com/office/drawing/2014/main" id="{8A146062-ED33-4CCF-8D3C-A56B40E386F6}"/>
                    </a:ext>
                  </a:extLst>
                </p:cNvPr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>
                  <a:extLst>
                    <a:ext uri="{FF2B5EF4-FFF2-40B4-BE49-F238E27FC236}">
                      <a16:creationId xmlns:a16="http://schemas.microsoft.com/office/drawing/2014/main" id="{EC100CED-0774-489E-8DA2-DBDACD56101D}"/>
                    </a:ext>
                  </a:extLst>
                </p:cNvPr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55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389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4640-EBD9-4B36-B498-3CA92A6D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9F3746-9D0F-487C-89FF-A81A99FC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B192B-2FA2-4430-98C0-7F62E15A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5" name="99212054-efdc-4e35-812d-7ad214c054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D24EA8F-6271-4E66-A758-9F4549BC9ED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73257"/>
            <a:ext cx="10847389" cy="5684743"/>
            <a:chOff x="673099" y="1173257"/>
            <a:chExt cx="10847389" cy="5684743"/>
          </a:xfrm>
        </p:grpSpPr>
        <p:grpSp>
          <p:nvGrpSpPr>
            <p:cNvPr id="6" name="îšlïḑè">
              <a:extLst>
                <a:ext uri="{FF2B5EF4-FFF2-40B4-BE49-F238E27FC236}">
                  <a16:creationId xmlns:a16="http://schemas.microsoft.com/office/drawing/2014/main" id="{1A4C2D71-C377-4ED7-812E-25A9BC92F348}"/>
                </a:ext>
              </a:extLst>
            </p:cNvPr>
            <p:cNvGrpSpPr/>
            <p:nvPr/>
          </p:nvGrpSpPr>
          <p:grpSpPr>
            <a:xfrm>
              <a:off x="4186071" y="1714500"/>
              <a:ext cx="3819858" cy="5143500"/>
              <a:chOff x="4186071" y="1714500"/>
              <a:chExt cx="3819858" cy="5143500"/>
            </a:xfrm>
          </p:grpSpPr>
          <p:grpSp>
            <p:nvGrpSpPr>
              <p:cNvPr id="22" name="išľiḍè">
                <a:extLst>
                  <a:ext uri="{FF2B5EF4-FFF2-40B4-BE49-F238E27FC236}">
                    <a16:creationId xmlns:a16="http://schemas.microsoft.com/office/drawing/2014/main" id="{0EF41231-C181-409F-8EAD-E00788A9226E}"/>
                  </a:ext>
                </a:extLst>
              </p:cNvPr>
              <p:cNvGrpSpPr/>
              <p:nvPr/>
            </p:nvGrpSpPr>
            <p:grpSpPr>
              <a:xfrm>
                <a:off x="4186071" y="1714500"/>
                <a:ext cx="3819858" cy="5143500"/>
                <a:chOff x="4656000" y="2298045"/>
                <a:chExt cx="2880000" cy="387796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íšlíḑê">
                  <a:extLst>
                    <a:ext uri="{FF2B5EF4-FFF2-40B4-BE49-F238E27FC236}">
                      <a16:creationId xmlns:a16="http://schemas.microsoft.com/office/drawing/2014/main" id="{06962219-0283-4695-AB62-CDD07A309D6A}"/>
                    </a:ext>
                  </a:extLst>
                </p:cNvPr>
                <p:cNvSpPr/>
                <p:nvPr/>
              </p:nvSpPr>
              <p:spPr>
                <a:xfrm>
                  <a:off x="4656000" y="2298045"/>
                  <a:ext cx="2880000" cy="2880000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îšḻïḋe">
                  <a:extLst>
                    <a:ext uri="{FF2B5EF4-FFF2-40B4-BE49-F238E27FC236}">
                      <a16:creationId xmlns:a16="http://schemas.microsoft.com/office/drawing/2014/main" id="{3C7334C4-91B8-4509-A6ED-21B4352EFA71}"/>
                    </a:ext>
                  </a:extLst>
                </p:cNvPr>
                <p:cNvSpPr/>
                <p:nvPr/>
              </p:nvSpPr>
              <p:spPr>
                <a:xfrm>
                  <a:off x="5775960" y="5548877"/>
                  <a:ext cx="640080" cy="62713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ïS1îďe">
                  <a:extLst>
                    <a:ext uri="{FF2B5EF4-FFF2-40B4-BE49-F238E27FC236}">
                      <a16:creationId xmlns:a16="http://schemas.microsoft.com/office/drawing/2014/main" id="{7AC66F1A-E754-4046-8F75-4A217F8F7910}"/>
                    </a:ext>
                  </a:extLst>
                </p:cNvPr>
                <p:cNvSpPr/>
                <p:nvPr/>
              </p:nvSpPr>
              <p:spPr>
                <a:xfrm>
                  <a:off x="5934000" y="5178045"/>
                  <a:ext cx="324000" cy="44251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íśḷïḓê">
                <a:extLst>
                  <a:ext uri="{FF2B5EF4-FFF2-40B4-BE49-F238E27FC236}">
                    <a16:creationId xmlns:a16="http://schemas.microsoft.com/office/drawing/2014/main" id="{17337497-B236-48DA-9726-F588E150CBB5}"/>
                  </a:ext>
                </a:extLst>
              </p:cNvPr>
              <p:cNvSpPr/>
              <p:nvPr/>
            </p:nvSpPr>
            <p:spPr bwMode="auto">
              <a:xfrm flipH="1">
                <a:off x="6097670" y="2030810"/>
                <a:ext cx="1802498" cy="1901438"/>
              </a:xfrm>
              <a:custGeom>
                <a:avLst/>
                <a:gdLst>
                  <a:gd name="T0" fmla="*/ 1063 w 1063"/>
                  <a:gd name="T1" fmla="*/ 360 h 1121"/>
                  <a:gd name="T2" fmla="*/ 568 w 1063"/>
                  <a:gd name="T3" fmla="*/ 0 h 1121"/>
                  <a:gd name="T4" fmla="*/ 0 w 1063"/>
                  <a:gd name="T5" fmla="*/ 941 h 1121"/>
                  <a:gd name="T6" fmla="*/ 15 w 1063"/>
                  <a:gd name="T7" fmla="*/ 1121 h 1121"/>
                  <a:gd name="T8" fmla="*/ 510 w 1063"/>
                  <a:gd name="T9" fmla="*/ 761 h 1121"/>
                  <a:gd name="T10" fmla="*/ 1063 w 1063"/>
                  <a:gd name="T11" fmla="*/ 36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3" h="1121">
                    <a:moveTo>
                      <a:pt x="1063" y="360"/>
                    </a:moveTo>
                    <a:cubicBezTo>
                      <a:pt x="568" y="0"/>
                      <a:pt x="568" y="0"/>
                      <a:pt x="568" y="0"/>
                    </a:cubicBezTo>
                    <a:cubicBezTo>
                      <a:pt x="230" y="178"/>
                      <a:pt x="0" y="533"/>
                      <a:pt x="0" y="941"/>
                    </a:cubicBezTo>
                    <a:cubicBezTo>
                      <a:pt x="0" y="1002"/>
                      <a:pt x="5" y="1062"/>
                      <a:pt x="15" y="1121"/>
                    </a:cubicBezTo>
                    <a:cubicBezTo>
                      <a:pt x="510" y="761"/>
                      <a:pt x="510" y="761"/>
                      <a:pt x="510" y="761"/>
                    </a:cubicBezTo>
                    <a:cubicBezTo>
                      <a:pt x="1063" y="360"/>
                      <a:pt x="1063" y="360"/>
                      <a:pt x="1063" y="36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í$ḻïḑe">
                <a:extLst>
                  <a:ext uri="{FF2B5EF4-FFF2-40B4-BE49-F238E27FC236}">
                    <a16:creationId xmlns:a16="http://schemas.microsoft.com/office/drawing/2014/main" id="{3304A352-202E-429C-BD64-6033C3E5A978}"/>
                  </a:ext>
                </a:extLst>
              </p:cNvPr>
              <p:cNvSpPr/>
              <p:nvPr/>
            </p:nvSpPr>
            <p:spPr bwMode="auto">
              <a:xfrm flipH="1">
                <a:off x="4840796" y="1824319"/>
                <a:ext cx="2096462" cy="1497060"/>
              </a:xfrm>
              <a:custGeom>
                <a:avLst/>
                <a:gdLst>
                  <a:gd name="T0" fmla="*/ 1048 w 1236"/>
                  <a:gd name="T1" fmla="*/ 883 h 883"/>
                  <a:gd name="T2" fmla="*/ 1236 w 1236"/>
                  <a:gd name="T3" fmla="*/ 302 h 883"/>
                  <a:gd name="T4" fmla="*/ 495 w 1236"/>
                  <a:gd name="T5" fmla="*/ 0 h 883"/>
                  <a:gd name="T6" fmla="*/ 0 w 1236"/>
                  <a:gd name="T7" fmla="*/ 122 h 883"/>
                  <a:gd name="T8" fmla="*/ 495 w 1236"/>
                  <a:gd name="T9" fmla="*/ 482 h 883"/>
                  <a:gd name="T10" fmla="*/ 1048 w 1236"/>
                  <a:gd name="T11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6" h="883">
                    <a:moveTo>
                      <a:pt x="1048" y="883"/>
                    </a:moveTo>
                    <a:cubicBezTo>
                      <a:pt x="1236" y="302"/>
                      <a:pt x="1236" y="302"/>
                      <a:pt x="1236" y="302"/>
                    </a:cubicBezTo>
                    <a:cubicBezTo>
                      <a:pt x="1045" y="115"/>
                      <a:pt x="783" y="0"/>
                      <a:pt x="495" y="0"/>
                    </a:cubicBezTo>
                    <a:cubicBezTo>
                      <a:pt x="316" y="0"/>
                      <a:pt x="148" y="45"/>
                      <a:pt x="0" y="122"/>
                    </a:cubicBezTo>
                    <a:cubicBezTo>
                      <a:pt x="495" y="482"/>
                      <a:pt x="495" y="482"/>
                      <a:pt x="495" y="482"/>
                    </a:cubicBezTo>
                    <a:cubicBezTo>
                      <a:pt x="1048" y="883"/>
                      <a:pt x="1048" y="883"/>
                      <a:pt x="1048" y="88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îṧļide">
                <a:extLst>
                  <a:ext uri="{FF2B5EF4-FFF2-40B4-BE49-F238E27FC236}">
                    <a16:creationId xmlns:a16="http://schemas.microsoft.com/office/drawing/2014/main" id="{7351FED5-EC08-4E4A-AD4A-4B92844FEEF2}"/>
                  </a:ext>
                </a:extLst>
              </p:cNvPr>
              <p:cNvSpPr/>
              <p:nvPr/>
            </p:nvSpPr>
            <p:spPr bwMode="auto">
              <a:xfrm flipH="1">
                <a:off x="4296606" y="2336245"/>
                <a:ext cx="1222457" cy="2087854"/>
              </a:xfrm>
              <a:custGeom>
                <a:avLst/>
                <a:gdLst>
                  <a:gd name="T0" fmla="*/ 400 w 721"/>
                  <a:gd name="T1" fmla="*/ 0 h 1231"/>
                  <a:gd name="T2" fmla="*/ 212 w 721"/>
                  <a:gd name="T3" fmla="*/ 581 h 1231"/>
                  <a:gd name="T4" fmla="*/ 0 w 721"/>
                  <a:gd name="T5" fmla="*/ 1231 h 1231"/>
                  <a:gd name="T6" fmla="*/ 612 w 721"/>
                  <a:gd name="T7" fmla="*/ 1231 h 1231"/>
                  <a:gd name="T8" fmla="*/ 721 w 721"/>
                  <a:gd name="T9" fmla="*/ 761 h 1231"/>
                  <a:gd name="T10" fmla="*/ 400 w 721"/>
                  <a:gd name="T11" fmla="*/ 0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231">
                    <a:moveTo>
                      <a:pt x="400" y="0"/>
                    </a:moveTo>
                    <a:cubicBezTo>
                      <a:pt x="212" y="581"/>
                      <a:pt x="212" y="581"/>
                      <a:pt x="212" y="581"/>
                    </a:cubicBezTo>
                    <a:cubicBezTo>
                      <a:pt x="0" y="1231"/>
                      <a:pt x="0" y="1231"/>
                      <a:pt x="0" y="1231"/>
                    </a:cubicBezTo>
                    <a:cubicBezTo>
                      <a:pt x="612" y="1231"/>
                      <a:pt x="612" y="1231"/>
                      <a:pt x="612" y="1231"/>
                    </a:cubicBezTo>
                    <a:cubicBezTo>
                      <a:pt x="682" y="1090"/>
                      <a:pt x="721" y="930"/>
                      <a:pt x="721" y="761"/>
                    </a:cubicBezTo>
                    <a:cubicBezTo>
                      <a:pt x="721" y="463"/>
                      <a:pt x="598" y="193"/>
                      <a:pt x="40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isḷîḋe">
                <a:extLst>
                  <a:ext uri="{FF2B5EF4-FFF2-40B4-BE49-F238E27FC236}">
                    <a16:creationId xmlns:a16="http://schemas.microsoft.com/office/drawing/2014/main" id="{957575D0-C129-4AAA-9778-1E34B121C8EC}"/>
                  </a:ext>
                </a:extLst>
              </p:cNvPr>
              <p:cNvSpPr/>
              <p:nvPr/>
            </p:nvSpPr>
            <p:spPr bwMode="auto">
              <a:xfrm flipH="1">
                <a:off x="6357217" y="3321379"/>
                <a:ext cx="1517855" cy="2089288"/>
              </a:xfrm>
              <a:custGeom>
                <a:avLst/>
                <a:gdLst>
                  <a:gd name="T0" fmla="*/ 706 w 895"/>
                  <a:gd name="T1" fmla="*/ 650 h 1232"/>
                  <a:gd name="T2" fmla="*/ 495 w 895"/>
                  <a:gd name="T3" fmla="*/ 0 h 1232"/>
                  <a:gd name="T4" fmla="*/ 0 w 895"/>
                  <a:gd name="T5" fmla="*/ 360 h 1232"/>
                  <a:gd name="T6" fmla="*/ 895 w 895"/>
                  <a:gd name="T7" fmla="*/ 1232 h 1232"/>
                  <a:gd name="T8" fmla="*/ 706 w 895"/>
                  <a:gd name="T9" fmla="*/ 650 h 1232"/>
                  <a:gd name="T10" fmla="*/ 706 w 895"/>
                  <a:gd name="T11" fmla="*/ 650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5" h="1232">
                    <a:moveTo>
                      <a:pt x="706" y="65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77" y="812"/>
                      <a:pt x="439" y="1166"/>
                      <a:pt x="895" y="1232"/>
                    </a:cubicBezTo>
                    <a:cubicBezTo>
                      <a:pt x="706" y="650"/>
                      <a:pt x="706" y="650"/>
                      <a:pt x="706" y="650"/>
                    </a:cubicBezTo>
                    <a:cubicBezTo>
                      <a:pt x="706" y="650"/>
                      <a:pt x="706" y="650"/>
                      <a:pt x="706" y="6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ïSḷíde">
                <a:extLst>
                  <a:ext uri="{FF2B5EF4-FFF2-40B4-BE49-F238E27FC236}">
                    <a16:creationId xmlns:a16="http://schemas.microsoft.com/office/drawing/2014/main" id="{CD0F48FD-9E74-4758-BA6D-3752CA055AF0}"/>
                  </a:ext>
                </a:extLst>
              </p:cNvPr>
              <p:cNvSpPr/>
              <p:nvPr/>
            </p:nvSpPr>
            <p:spPr bwMode="auto">
              <a:xfrm flipH="1">
                <a:off x="4481589" y="4424098"/>
                <a:ext cx="2196121" cy="1005210"/>
              </a:xfrm>
              <a:custGeom>
                <a:avLst/>
                <a:gdLst>
                  <a:gd name="T0" fmla="*/ 0 w 1295"/>
                  <a:gd name="T1" fmla="*/ 0 h 593"/>
                  <a:gd name="T2" fmla="*/ 0 w 1295"/>
                  <a:gd name="T3" fmla="*/ 0 h 593"/>
                  <a:gd name="T4" fmla="*/ 189 w 1295"/>
                  <a:gd name="T5" fmla="*/ 582 h 593"/>
                  <a:gd name="T6" fmla="*/ 342 w 1295"/>
                  <a:gd name="T7" fmla="*/ 593 h 593"/>
                  <a:gd name="T8" fmla="*/ 1295 w 1295"/>
                  <a:gd name="T9" fmla="*/ 0 h 593"/>
                  <a:gd name="T10" fmla="*/ 683 w 1295"/>
                  <a:gd name="T11" fmla="*/ 0 h 593"/>
                  <a:gd name="T12" fmla="*/ 0 w 1295"/>
                  <a:gd name="T13" fmla="*/ 0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5" h="59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9" y="582"/>
                      <a:pt x="189" y="582"/>
                      <a:pt x="189" y="582"/>
                    </a:cubicBezTo>
                    <a:cubicBezTo>
                      <a:pt x="239" y="589"/>
                      <a:pt x="290" y="593"/>
                      <a:pt x="342" y="593"/>
                    </a:cubicBezTo>
                    <a:cubicBezTo>
                      <a:pt x="760" y="593"/>
                      <a:pt x="1121" y="351"/>
                      <a:pt x="1295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íś1iḑé">
                <a:extLst>
                  <a:ext uri="{FF2B5EF4-FFF2-40B4-BE49-F238E27FC236}">
                    <a16:creationId xmlns:a16="http://schemas.microsoft.com/office/drawing/2014/main" id="{FD0035EC-2D76-4890-AE93-32402209A5B9}"/>
                  </a:ext>
                </a:extLst>
              </p:cNvPr>
              <p:cNvSpPr/>
              <p:nvPr/>
            </p:nvSpPr>
            <p:spPr bwMode="auto">
              <a:xfrm>
                <a:off x="5165399" y="2134068"/>
                <a:ext cx="604909" cy="611725"/>
              </a:xfrm>
              <a:custGeom>
                <a:avLst/>
                <a:gdLst>
                  <a:gd name="T0" fmla="*/ 102 w 150"/>
                  <a:gd name="T1" fmla="*/ 22 h 151"/>
                  <a:gd name="T2" fmla="*/ 22 w 150"/>
                  <a:gd name="T3" fmla="*/ 22 h 151"/>
                  <a:gd name="T4" fmla="*/ 22 w 150"/>
                  <a:gd name="T5" fmla="*/ 101 h 151"/>
                  <a:gd name="T6" fmla="*/ 93 w 150"/>
                  <a:gd name="T7" fmla="*/ 108 h 151"/>
                  <a:gd name="T8" fmla="*/ 97 w 150"/>
                  <a:gd name="T9" fmla="*/ 114 h 151"/>
                  <a:gd name="T10" fmla="*/ 128 w 150"/>
                  <a:gd name="T11" fmla="*/ 146 h 151"/>
                  <a:gd name="T12" fmla="*/ 145 w 150"/>
                  <a:gd name="T13" fmla="*/ 146 h 151"/>
                  <a:gd name="T14" fmla="*/ 145 w 150"/>
                  <a:gd name="T15" fmla="*/ 129 h 151"/>
                  <a:gd name="T16" fmla="*/ 114 w 150"/>
                  <a:gd name="T17" fmla="*/ 97 h 151"/>
                  <a:gd name="T18" fmla="*/ 108 w 150"/>
                  <a:gd name="T19" fmla="*/ 94 h 151"/>
                  <a:gd name="T20" fmla="*/ 102 w 150"/>
                  <a:gd name="T21" fmla="*/ 22 h 151"/>
                  <a:gd name="T22" fmla="*/ 91 w 150"/>
                  <a:gd name="T23" fmla="*/ 92 h 151"/>
                  <a:gd name="T24" fmla="*/ 32 w 150"/>
                  <a:gd name="T25" fmla="*/ 91 h 151"/>
                  <a:gd name="T26" fmla="*/ 32 w 150"/>
                  <a:gd name="T27" fmla="*/ 32 h 151"/>
                  <a:gd name="T28" fmla="*/ 91 w 150"/>
                  <a:gd name="T29" fmla="*/ 32 h 151"/>
                  <a:gd name="T30" fmla="*/ 91 w 150"/>
                  <a:gd name="T31" fmla="*/ 9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" h="151">
                    <a:moveTo>
                      <a:pt x="102" y="22"/>
                    </a:moveTo>
                    <a:cubicBezTo>
                      <a:pt x="80" y="0"/>
                      <a:pt x="44" y="0"/>
                      <a:pt x="22" y="22"/>
                    </a:cubicBezTo>
                    <a:cubicBezTo>
                      <a:pt x="0" y="44"/>
                      <a:pt x="0" y="79"/>
                      <a:pt x="22" y="101"/>
                    </a:cubicBezTo>
                    <a:cubicBezTo>
                      <a:pt x="41" y="121"/>
                      <a:pt x="71" y="123"/>
                      <a:pt x="93" y="108"/>
                    </a:cubicBezTo>
                    <a:cubicBezTo>
                      <a:pt x="94" y="110"/>
                      <a:pt x="95" y="112"/>
                      <a:pt x="97" y="114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33" y="151"/>
                      <a:pt x="141" y="151"/>
                      <a:pt x="145" y="146"/>
                    </a:cubicBezTo>
                    <a:cubicBezTo>
                      <a:pt x="150" y="142"/>
                      <a:pt x="150" y="134"/>
                      <a:pt x="145" y="129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2" y="96"/>
                      <a:pt x="110" y="94"/>
                      <a:pt x="108" y="94"/>
                    </a:cubicBezTo>
                    <a:cubicBezTo>
                      <a:pt x="123" y="72"/>
                      <a:pt x="121" y="42"/>
                      <a:pt x="102" y="22"/>
                    </a:cubicBezTo>
                    <a:close/>
                    <a:moveTo>
                      <a:pt x="91" y="92"/>
                    </a:moveTo>
                    <a:cubicBezTo>
                      <a:pt x="75" y="108"/>
                      <a:pt x="48" y="108"/>
                      <a:pt x="32" y="91"/>
                    </a:cubicBezTo>
                    <a:cubicBezTo>
                      <a:pt x="15" y="75"/>
                      <a:pt x="16" y="48"/>
                      <a:pt x="32" y="32"/>
                    </a:cubicBezTo>
                    <a:cubicBezTo>
                      <a:pt x="48" y="16"/>
                      <a:pt x="75" y="16"/>
                      <a:pt x="91" y="32"/>
                    </a:cubicBezTo>
                    <a:cubicBezTo>
                      <a:pt x="108" y="49"/>
                      <a:pt x="108" y="75"/>
                      <a:pt x="91" y="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" name="ïś1îḋê">
                <a:extLst>
                  <a:ext uri="{FF2B5EF4-FFF2-40B4-BE49-F238E27FC236}">
                    <a16:creationId xmlns:a16="http://schemas.microsoft.com/office/drawing/2014/main" id="{854D530B-52D6-4643-91CC-86445EE27772}"/>
                  </a:ext>
                </a:extLst>
              </p:cNvPr>
              <p:cNvGrpSpPr/>
              <p:nvPr/>
            </p:nvGrpSpPr>
            <p:grpSpPr>
              <a:xfrm>
                <a:off x="7007808" y="3932250"/>
                <a:ext cx="613430" cy="620245"/>
                <a:chOff x="9349366" y="2935970"/>
                <a:chExt cx="857717" cy="867247"/>
              </a:xfrm>
              <a:solidFill>
                <a:schemeClr val="bg1"/>
              </a:solidFill>
            </p:grpSpPr>
            <p:sp>
              <p:nvSpPr>
                <p:cNvPr id="34" name="ïṩ1ídè">
                  <a:extLst>
                    <a:ext uri="{FF2B5EF4-FFF2-40B4-BE49-F238E27FC236}">
                      <a16:creationId xmlns:a16="http://schemas.microsoft.com/office/drawing/2014/main" id="{DA5CF6F6-49E3-4F90-9119-DBFDEB87C8C2}"/>
                    </a:ext>
                  </a:extLst>
                </p:cNvPr>
                <p:cNvSpPr/>
                <p:nvPr/>
              </p:nvSpPr>
              <p:spPr bwMode="auto">
                <a:xfrm>
                  <a:off x="9349366" y="2935970"/>
                  <a:ext cx="857717" cy="867247"/>
                </a:xfrm>
                <a:custGeom>
                  <a:avLst/>
                  <a:gdLst>
                    <a:gd name="T0" fmla="*/ 76 w 152"/>
                    <a:gd name="T1" fmla="*/ 0 h 153"/>
                    <a:gd name="T2" fmla="*/ 0 w 152"/>
                    <a:gd name="T3" fmla="*/ 77 h 153"/>
                    <a:gd name="T4" fmla="*/ 76 w 152"/>
                    <a:gd name="T5" fmla="*/ 153 h 153"/>
                    <a:gd name="T6" fmla="*/ 152 w 152"/>
                    <a:gd name="T7" fmla="*/ 77 h 153"/>
                    <a:gd name="T8" fmla="*/ 76 w 152"/>
                    <a:gd name="T9" fmla="*/ 0 h 153"/>
                    <a:gd name="T10" fmla="*/ 76 w 152"/>
                    <a:gd name="T11" fmla="*/ 137 h 153"/>
                    <a:gd name="T12" fmla="*/ 16 w 152"/>
                    <a:gd name="T13" fmla="*/ 77 h 153"/>
                    <a:gd name="T14" fmla="*/ 76 w 152"/>
                    <a:gd name="T15" fmla="*/ 16 h 153"/>
                    <a:gd name="T16" fmla="*/ 136 w 152"/>
                    <a:gd name="T17" fmla="*/ 77 h 153"/>
                    <a:gd name="T18" fmla="*/ 76 w 152"/>
                    <a:gd name="T19" fmla="*/ 137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2" h="153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7"/>
                      </a:cubicBezTo>
                      <a:cubicBezTo>
                        <a:pt x="0" y="119"/>
                        <a:pt x="34" y="153"/>
                        <a:pt x="76" y="153"/>
                      </a:cubicBezTo>
                      <a:cubicBezTo>
                        <a:pt x="118" y="153"/>
                        <a:pt x="152" y="119"/>
                        <a:pt x="152" y="77"/>
                      </a:cubicBezTo>
                      <a:cubicBezTo>
                        <a:pt x="152" y="34"/>
                        <a:pt x="118" y="0"/>
                        <a:pt x="76" y="0"/>
                      </a:cubicBezTo>
                      <a:close/>
                      <a:moveTo>
                        <a:pt x="76" y="137"/>
                      </a:moveTo>
                      <a:cubicBezTo>
                        <a:pt x="43" y="137"/>
                        <a:pt x="16" y="110"/>
                        <a:pt x="16" y="77"/>
                      </a:cubicBezTo>
                      <a:cubicBezTo>
                        <a:pt x="16" y="43"/>
                        <a:pt x="43" y="16"/>
                        <a:pt x="76" y="16"/>
                      </a:cubicBezTo>
                      <a:cubicBezTo>
                        <a:pt x="109" y="16"/>
                        <a:pt x="136" y="43"/>
                        <a:pt x="136" y="77"/>
                      </a:cubicBezTo>
                      <a:cubicBezTo>
                        <a:pt x="136" y="110"/>
                        <a:pt x="109" y="137"/>
                        <a:pt x="76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ïṧlîḋè">
                  <a:extLst>
                    <a:ext uri="{FF2B5EF4-FFF2-40B4-BE49-F238E27FC236}">
                      <a16:creationId xmlns:a16="http://schemas.microsoft.com/office/drawing/2014/main" id="{6F65DC73-4BE9-4837-861E-A474E87863CC}"/>
                    </a:ext>
                  </a:extLst>
                </p:cNvPr>
                <p:cNvSpPr/>
                <p:nvPr/>
              </p:nvSpPr>
              <p:spPr bwMode="auto">
                <a:xfrm>
                  <a:off x="9704366" y="3326707"/>
                  <a:ext cx="140570" cy="312114"/>
                </a:xfrm>
                <a:custGeom>
                  <a:avLst/>
                  <a:gdLst>
                    <a:gd name="T0" fmla="*/ 21 w 25"/>
                    <a:gd name="T1" fmla="*/ 0 h 55"/>
                    <a:gd name="T2" fmla="*/ 5 w 25"/>
                    <a:gd name="T3" fmla="*/ 0 h 55"/>
                    <a:gd name="T4" fmla="*/ 0 w 25"/>
                    <a:gd name="T5" fmla="*/ 5 h 55"/>
                    <a:gd name="T6" fmla="*/ 0 w 25"/>
                    <a:gd name="T7" fmla="*/ 51 h 55"/>
                    <a:gd name="T8" fmla="*/ 5 w 25"/>
                    <a:gd name="T9" fmla="*/ 55 h 55"/>
                    <a:gd name="T10" fmla="*/ 21 w 25"/>
                    <a:gd name="T11" fmla="*/ 55 h 55"/>
                    <a:gd name="T12" fmla="*/ 25 w 25"/>
                    <a:gd name="T13" fmla="*/ 51 h 55"/>
                    <a:gd name="T14" fmla="*/ 25 w 25"/>
                    <a:gd name="T15" fmla="*/ 5 h 55"/>
                    <a:gd name="T16" fmla="*/ 21 w 25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55">
                      <a:moveTo>
                        <a:pt x="2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3"/>
                        <a:pt x="2" y="55"/>
                        <a:pt x="5" y="55"/>
                      </a:cubicBezTo>
                      <a:cubicBezTo>
                        <a:pt x="21" y="55"/>
                        <a:pt x="21" y="55"/>
                        <a:pt x="21" y="55"/>
                      </a:cubicBezTo>
                      <a:cubicBezTo>
                        <a:pt x="23" y="55"/>
                        <a:pt x="25" y="53"/>
                        <a:pt x="25" y="51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2"/>
                        <a:pt x="23" y="0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47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îŝḻiḑé">
                  <a:extLst>
                    <a:ext uri="{FF2B5EF4-FFF2-40B4-BE49-F238E27FC236}">
                      <a16:creationId xmlns:a16="http://schemas.microsoft.com/office/drawing/2014/main" id="{1D63BD87-8E88-4660-A289-A13F5E93D752}"/>
                    </a:ext>
                  </a:extLst>
                </p:cNvPr>
                <p:cNvSpPr/>
                <p:nvPr/>
              </p:nvSpPr>
              <p:spPr bwMode="auto">
                <a:xfrm>
                  <a:off x="9699601" y="3100365"/>
                  <a:ext cx="157248" cy="1524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îṣ1îdé">
                <a:extLst>
                  <a:ext uri="{FF2B5EF4-FFF2-40B4-BE49-F238E27FC236}">
                    <a16:creationId xmlns:a16="http://schemas.microsoft.com/office/drawing/2014/main" id="{E5695179-076E-4A83-9334-5EFB799989E5}"/>
                  </a:ext>
                </a:extLst>
              </p:cNvPr>
              <p:cNvSpPr/>
              <p:nvPr/>
            </p:nvSpPr>
            <p:spPr bwMode="auto">
              <a:xfrm>
                <a:off x="4481589" y="3499441"/>
                <a:ext cx="746338" cy="742930"/>
              </a:xfrm>
              <a:custGeom>
                <a:avLst/>
                <a:gdLst>
                  <a:gd name="connsiteX0" fmla="*/ 291143 w 738457"/>
                  <a:gd name="connsiteY0" fmla="*/ 534154 h 735085"/>
                  <a:gd name="connsiteX1" fmla="*/ 239201 w 738457"/>
                  <a:gd name="connsiteY1" fmla="*/ 586396 h 735085"/>
                  <a:gd name="connsiteX2" fmla="*/ 287147 w 738457"/>
                  <a:gd name="connsiteY2" fmla="*/ 638638 h 735085"/>
                  <a:gd name="connsiteX3" fmla="*/ 343084 w 738457"/>
                  <a:gd name="connsiteY3" fmla="*/ 586396 h 735085"/>
                  <a:gd name="connsiteX4" fmla="*/ 291143 w 738457"/>
                  <a:gd name="connsiteY4" fmla="*/ 534154 h 735085"/>
                  <a:gd name="connsiteX5" fmla="*/ 283151 w 738457"/>
                  <a:gd name="connsiteY5" fmla="*/ 441725 h 735085"/>
                  <a:gd name="connsiteX6" fmla="*/ 303129 w 738457"/>
                  <a:gd name="connsiteY6" fmla="*/ 441725 h 735085"/>
                  <a:gd name="connsiteX7" fmla="*/ 319111 w 738457"/>
                  <a:gd name="connsiteY7" fmla="*/ 457800 h 735085"/>
                  <a:gd name="connsiteX8" fmla="*/ 323107 w 738457"/>
                  <a:gd name="connsiteY8" fmla="*/ 473874 h 735085"/>
                  <a:gd name="connsiteX9" fmla="*/ 351075 w 738457"/>
                  <a:gd name="connsiteY9" fmla="*/ 485930 h 735085"/>
                  <a:gd name="connsiteX10" fmla="*/ 359066 w 738457"/>
                  <a:gd name="connsiteY10" fmla="*/ 477893 h 735085"/>
                  <a:gd name="connsiteX11" fmla="*/ 387035 w 738457"/>
                  <a:gd name="connsiteY11" fmla="*/ 477893 h 735085"/>
                  <a:gd name="connsiteX12" fmla="*/ 399022 w 738457"/>
                  <a:gd name="connsiteY12" fmla="*/ 493967 h 735085"/>
                  <a:gd name="connsiteX13" fmla="*/ 403017 w 738457"/>
                  <a:gd name="connsiteY13" fmla="*/ 518079 h 735085"/>
                  <a:gd name="connsiteX14" fmla="*/ 395026 w 738457"/>
                  <a:gd name="connsiteY14" fmla="*/ 530135 h 735085"/>
                  <a:gd name="connsiteX15" fmla="*/ 403017 w 738457"/>
                  <a:gd name="connsiteY15" fmla="*/ 558265 h 735085"/>
                  <a:gd name="connsiteX16" fmla="*/ 418999 w 738457"/>
                  <a:gd name="connsiteY16" fmla="*/ 558265 h 735085"/>
                  <a:gd name="connsiteX17" fmla="*/ 434981 w 738457"/>
                  <a:gd name="connsiteY17" fmla="*/ 578359 h 735085"/>
                  <a:gd name="connsiteX18" fmla="*/ 434981 w 738457"/>
                  <a:gd name="connsiteY18" fmla="*/ 598452 h 735085"/>
                  <a:gd name="connsiteX19" fmla="*/ 415004 w 738457"/>
                  <a:gd name="connsiteY19" fmla="*/ 618545 h 735085"/>
                  <a:gd name="connsiteX20" fmla="*/ 403017 w 738457"/>
                  <a:gd name="connsiteY20" fmla="*/ 618545 h 735085"/>
                  <a:gd name="connsiteX21" fmla="*/ 391031 w 738457"/>
                  <a:gd name="connsiteY21" fmla="*/ 646675 h 735085"/>
                  <a:gd name="connsiteX22" fmla="*/ 399022 w 738457"/>
                  <a:gd name="connsiteY22" fmla="*/ 658731 h 735085"/>
                  <a:gd name="connsiteX23" fmla="*/ 399022 w 738457"/>
                  <a:gd name="connsiteY23" fmla="*/ 686862 h 735085"/>
                  <a:gd name="connsiteX24" fmla="*/ 383039 w 738457"/>
                  <a:gd name="connsiteY24" fmla="*/ 698918 h 735085"/>
                  <a:gd name="connsiteX25" fmla="*/ 359066 w 738457"/>
                  <a:gd name="connsiteY25" fmla="*/ 702936 h 735085"/>
                  <a:gd name="connsiteX26" fmla="*/ 347080 w 738457"/>
                  <a:gd name="connsiteY26" fmla="*/ 690880 h 735085"/>
                  <a:gd name="connsiteX27" fmla="*/ 319111 w 738457"/>
                  <a:gd name="connsiteY27" fmla="*/ 702936 h 735085"/>
                  <a:gd name="connsiteX28" fmla="*/ 315116 w 738457"/>
                  <a:gd name="connsiteY28" fmla="*/ 719011 h 735085"/>
                  <a:gd name="connsiteX29" fmla="*/ 295138 w 738457"/>
                  <a:gd name="connsiteY29" fmla="*/ 735085 h 735085"/>
                  <a:gd name="connsiteX30" fmla="*/ 275160 w 738457"/>
                  <a:gd name="connsiteY30" fmla="*/ 735085 h 735085"/>
                  <a:gd name="connsiteX31" fmla="*/ 255183 w 738457"/>
                  <a:gd name="connsiteY31" fmla="*/ 719011 h 735085"/>
                  <a:gd name="connsiteX32" fmla="*/ 255183 w 738457"/>
                  <a:gd name="connsiteY32" fmla="*/ 702936 h 735085"/>
                  <a:gd name="connsiteX33" fmla="*/ 227214 w 738457"/>
                  <a:gd name="connsiteY33" fmla="*/ 690880 h 735085"/>
                  <a:gd name="connsiteX34" fmla="*/ 215228 w 738457"/>
                  <a:gd name="connsiteY34" fmla="*/ 698918 h 735085"/>
                  <a:gd name="connsiteX35" fmla="*/ 191254 w 738457"/>
                  <a:gd name="connsiteY35" fmla="*/ 698918 h 735085"/>
                  <a:gd name="connsiteX36" fmla="*/ 175272 w 738457"/>
                  <a:gd name="connsiteY36" fmla="*/ 682843 h 735085"/>
                  <a:gd name="connsiteX37" fmla="*/ 175272 w 738457"/>
                  <a:gd name="connsiteY37" fmla="*/ 654713 h 735085"/>
                  <a:gd name="connsiteX38" fmla="*/ 183263 w 738457"/>
                  <a:gd name="connsiteY38" fmla="*/ 646675 h 735085"/>
                  <a:gd name="connsiteX39" fmla="*/ 175272 w 738457"/>
                  <a:gd name="connsiteY39" fmla="*/ 618545 h 735085"/>
                  <a:gd name="connsiteX40" fmla="*/ 159290 w 738457"/>
                  <a:gd name="connsiteY40" fmla="*/ 618545 h 735085"/>
                  <a:gd name="connsiteX41" fmla="*/ 143308 w 738457"/>
                  <a:gd name="connsiteY41" fmla="*/ 598452 h 735085"/>
                  <a:gd name="connsiteX42" fmla="*/ 143308 w 738457"/>
                  <a:gd name="connsiteY42" fmla="*/ 578359 h 735085"/>
                  <a:gd name="connsiteX43" fmla="*/ 159290 w 738457"/>
                  <a:gd name="connsiteY43" fmla="*/ 558265 h 735085"/>
                  <a:gd name="connsiteX44" fmla="*/ 175272 w 738457"/>
                  <a:gd name="connsiteY44" fmla="*/ 554247 h 735085"/>
                  <a:gd name="connsiteX45" fmla="*/ 187259 w 738457"/>
                  <a:gd name="connsiteY45" fmla="*/ 526116 h 735085"/>
                  <a:gd name="connsiteX46" fmla="*/ 179268 w 738457"/>
                  <a:gd name="connsiteY46" fmla="*/ 518079 h 735085"/>
                  <a:gd name="connsiteX47" fmla="*/ 179268 w 738457"/>
                  <a:gd name="connsiteY47" fmla="*/ 489949 h 735085"/>
                  <a:gd name="connsiteX48" fmla="*/ 195250 w 738457"/>
                  <a:gd name="connsiteY48" fmla="*/ 477893 h 735085"/>
                  <a:gd name="connsiteX49" fmla="*/ 219223 w 738457"/>
                  <a:gd name="connsiteY49" fmla="*/ 473874 h 735085"/>
                  <a:gd name="connsiteX50" fmla="*/ 231210 w 738457"/>
                  <a:gd name="connsiteY50" fmla="*/ 481911 h 735085"/>
                  <a:gd name="connsiteX51" fmla="*/ 259178 w 738457"/>
                  <a:gd name="connsiteY51" fmla="*/ 469856 h 735085"/>
                  <a:gd name="connsiteX52" fmla="*/ 263174 w 738457"/>
                  <a:gd name="connsiteY52" fmla="*/ 457800 h 735085"/>
                  <a:gd name="connsiteX53" fmla="*/ 283151 w 738457"/>
                  <a:gd name="connsiteY53" fmla="*/ 441725 h 735085"/>
                  <a:gd name="connsiteX54" fmla="*/ 550369 w 738457"/>
                  <a:gd name="connsiteY54" fmla="*/ 341975 h 735085"/>
                  <a:gd name="connsiteX55" fmla="*/ 494343 w 738457"/>
                  <a:gd name="connsiteY55" fmla="*/ 410007 h 735085"/>
                  <a:gd name="connsiteX56" fmla="*/ 562375 w 738457"/>
                  <a:gd name="connsiteY56" fmla="*/ 470036 h 735085"/>
                  <a:gd name="connsiteX57" fmla="*/ 622403 w 738457"/>
                  <a:gd name="connsiteY57" fmla="*/ 402004 h 735085"/>
                  <a:gd name="connsiteX58" fmla="*/ 550369 w 738457"/>
                  <a:gd name="connsiteY58" fmla="*/ 341975 h 735085"/>
                  <a:gd name="connsiteX59" fmla="*/ 558373 w 738457"/>
                  <a:gd name="connsiteY59" fmla="*/ 225921 h 735085"/>
                  <a:gd name="connsiteX60" fmla="*/ 578382 w 738457"/>
                  <a:gd name="connsiteY60" fmla="*/ 241928 h 735085"/>
                  <a:gd name="connsiteX61" fmla="*/ 582384 w 738457"/>
                  <a:gd name="connsiteY61" fmla="*/ 261938 h 735085"/>
                  <a:gd name="connsiteX62" fmla="*/ 622403 w 738457"/>
                  <a:gd name="connsiteY62" fmla="*/ 273943 h 735085"/>
                  <a:gd name="connsiteX63" fmla="*/ 634408 w 738457"/>
                  <a:gd name="connsiteY63" fmla="*/ 261938 h 735085"/>
                  <a:gd name="connsiteX64" fmla="*/ 662422 w 738457"/>
                  <a:gd name="connsiteY64" fmla="*/ 257936 h 735085"/>
                  <a:gd name="connsiteX65" fmla="*/ 686433 w 738457"/>
                  <a:gd name="connsiteY65" fmla="*/ 281947 h 735085"/>
                  <a:gd name="connsiteX66" fmla="*/ 690435 w 738457"/>
                  <a:gd name="connsiteY66" fmla="*/ 305958 h 735085"/>
                  <a:gd name="connsiteX67" fmla="*/ 678429 w 738457"/>
                  <a:gd name="connsiteY67" fmla="*/ 321966 h 735085"/>
                  <a:gd name="connsiteX68" fmla="*/ 694437 w 738457"/>
                  <a:gd name="connsiteY68" fmla="*/ 357983 h 735085"/>
                  <a:gd name="connsiteX69" fmla="*/ 714446 w 738457"/>
                  <a:gd name="connsiteY69" fmla="*/ 357983 h 735085"/>
                  <a:gd name="connsiteX70" fmla="*/ 734455 w 738457"/>
                  <a:gd name="connsiteY70" fmla="*/ 373990 h 735085"/>
                  <a:gd name="connsiteX71" fmla="*/ 738457 w 738457"/>
                  <a:gd name="connsiteY71" fmla="*/ 406005 h 735085"/>
                  <a:gd name="connsiteX72" fmla="*/ 722450 w 738457"/>
                  <a:gd name="connsiteY72" fmla="*/ 430017 h 735085"/>
                  <a:gd name="connsiteX73" fmla="*/ 702440 w 738457"/>
                  <a:gd name="connsiteY73" fmla="*/ 434019 h 735085"/>
                  <a:gd name="connsiteX74" fmla="*/ 690435 w 738457"/>
                  <a:gd name="connsiteY74" fmla="*/ 470036 h 735085"/>
                  <a:gd name="connsiteX75" fmla="*/ 702440 w 738457"/>
                  <a:gd name="connsiteY75" fmla="*/ 482041 h 735085"/>
                  <a:gd name="connsiteX76" fmla="*/ 706442 w 738457"/>
                  <a:gd name="connsiteY76" fmla="*/ 510055 h 735085"/>
                  <a:gd name="connsiteX77" fmla="*/ 682431 w 738457"/>
                  <a:gd name="connsiteY77" fmla="*/ 534066 h 735085"/>
                  <a:gd name="connsiteX78" fmla="*/ 658420 w 738457"/>
                  <a:gd name="connsiteY78" fmla="*/ 538068 h 735085"/>
                  <a:gd name="connsiteX79" fmla="*/ 638410 w 738457"/>
                  <a:gd name="connsiteY79" fmla="*/ 526062 h 735085"/>
                  <a:gd name="connsiteX80" fmla="*/ 606395 w 738457"/>
                  <a:gd name="connsiteY80" fmla="*/ 542070 h 735085"/>
                  <a:gd name="connsiteX81" fmla="*/ 606395 w 738457"/>
                  <a:gd name="connsiteY81" fmla="*/ 566081 h 735085"/>
                  <a:gd name="connsiteX82" fmla="*/ 586386 w 738457"/>
                  <a:gd name="connsiteY82" fmla="*/ 586090 h 735085"/>
                  <a:gd name="connsiteX83" fmla="*/ 554371 w 738457"/>
                  <a:gd name="connsiteY83" fmla="*/ 586090 h 735085"/>
                  <a:gd name="connsiteX84" fmla="*/ 534361 w 738457"/>
                  <a:gd name="connsiteY84" fmla="*/ 570083 h 735085"/>
                  <a:gd name="connsiteX85" fmla="*/ 530360 w 738457"/>
                  <a:gd name="connsiteY85" fmla="*/ 550073 h 735085"/>
                  <a:gd name="connsiteX86" fmla="*/ 494343 w 738457"/>
                  <a:gd name="connsiteY86" fmla="*/ 538068 h 735085"/>
                  <a:gd name="connsiteX87" fmla="*/ 478335 w 738457"/>
                  <a:gd name="connsiteY87" fmla="*/ 554075 h 735085"/>
                  <a:gd name="connsiteX88" fmla="*/ 454324 w 738457"/>
                  <a:gd name="connsiteY88" fmla="*/ 554075 h 735085"/>
                  <a:gd name="connsiteX89" fmla="*/ 426311 w 738457"/>
                  <a:gd name="connsiteY89" fmla="*/ 534066 h 735085"/>
                  <a:gd name="connsiteX90" fmla="*/ 422309 w 738457"/>
                  <a:gd name="connsiteY90" fmla="*/ 506053 h 735085"/>
                  <a:gd name="connsiteX91" fmla="*/ 438316 w 738457"/>
                  <a:gd name="connsiteY91" fmla="*/ 490045 h 735085"/>
                  <a:gd name="connsiteX92" fmla="*/ 422309 w 738457"/>
                  <a:gd name="connsiteY92" fmla="*/ 458030 h 735085"/>
                  <a:gd name="connsiteX93" fmla="*/ 398298 w 738457"/>
                  <a:gd name="connsiteY93" fmla="*/ 458030 h 735085"/>
                  <a:gd name="connsiteX94" fmla="*/ 378288 w 738457"/>
                  <a:gd name="connsiteY94" fmla="*/ 438020 h 735085"/>
                  <a:gd name="connsiteX95" fmla="*/ 374286 w 738457"/>
                  <a:gd name="connsiteY95" fmla="*/ 406005 h 735085"/>
                  <a:gd name="connsiteX96" fmla="*/ 390294 w 738457"/>
                  <a:gd name="connsiteY96" fmla="*/ 385996 h 735085"/>
                  <a:gd name="connsiteX97" fmla="*/ 414305 w 738457"/>
                  <a:gd name="connsiteY97" fmla="*/ 381994 h 735085"/>
                  <a:gd name="connsiteX98" fmla="*/ 422309 w 738457"/>
                  <a:gd name="connsiteY98" fmla="*/ 345977 h 735085"/>
                  <a:gd name="connsiteX99" fmla="*/ 410303 w 738457"/>
                  <a:gd name="connsiteY99" fmla="*/ 329970 h 735085"/>
                  <a:gd name="connsiteX100" fmla="*/ 410303 w 738457"/>
                  <a:gd name="connsiteY100" fmla="*/ 305958 h 735085"/>
                  <a:gd name="connsiteX101" fmla="*/ 430313 w 738457"/>
                  <a:gd name="connsiteY101" fmla="*/ 277945 h 735085"/>
                  <a:gd name="connsiteX102" fmla="*/ 454324 w 738457"/>
                  <a:gd name="connsiteY102" fmla="*/ 273943 h 735085"/>
                  <a:gd name="connsiteX103" fmla="*/ 470331 w 738457"/>
                  <a:gd name="connsiteY103" fmla="*/ 285949 h 735085"/>
                  <a:gd name="connsiteX104" fmla="*/ 506348 w 738457"/>
                  <a:gd name="connsiteY104" fmla="*/ 265940 h 735085"/>
                  <a:gd name="connsiteX105" fmla="*/ 506348 w 738457"/>
                  <a:gd name="connsiteY105" fmla="*/ 249932 h 735085"/>
                  <a:gd name="connsiteX106" fmla="*/ 526358 w 738457"/>
                  <a:gd name="connsiteY106" fmla="*/ 229923 h 735085"/>
                  <a:gd name="connsiteX107" fmla="*/ 558373 w 738457"/>
                  <a:gd name="connsiteY107" fmla="*/ 225921 h 735085"/>
                  <a:gd name="connsiteX108" fmla="*/ 219487 w 738457"/>
                  <a:gd name="connsiteY108" fmla="*/ 140549 h 735085"/>
                  <a:gd name="connsiteX109" fmla="*/ 139673 w 738457"/>
                  <a:gd name="connsiteY109" fmla="*/ 216847 h 735085"/>
                  <a:gd name="connsiteX110" fmla="*/ 219487 w 738457"/>
                  <a:gd name="connsiteY110" fmla="*/ 297160 h 735085"/>
                  <a:gd name="connsiteX111" fmla="*/ 295309 w 738457"/>
                  <a:gd name="connsiteY111" fmla="*/ 216847 h 735085"/>
                  <a:gd name="connsiteX112" fmla="*/ 219487 w 738457"/>
                  <a:gd name="connsiteY112" fmla="*/ 140549 h 735085"/>
                  <a:gd name="connsiteX113" fmla="*/ 195543 w 738457"/>
                  <a:gd name="connsiteY113" fmla="*/ 0 h 735085"/>
                  <a:gd name="connsiteX114" fmla="*/ 243431 w 738457"/>
                  <a:gd name="connsiteY114" fmla="*/ 0 h 735085"/>
                  <a:gd name="connsiteX115" fmla="*/ 263384 w 738457"/>
                  <a:gd name="connsiteY115" fmla="*/ 16063 h 735085"/>
                  <a:gd name="connsiteX116" fmla="*/ 263384 w 738457"/>
                  <a:gd name="connsiteY116" fmla="*/ 44172 h 735085"/>
                  <a:gd name="connsiteX117" fmla="*/ 307281 w 738457"/>
                  <a:gd name="connsiteY117" fmla="*/ 64251 h 735085"/>
                  <a:gd name="connsiteX118" fmla="*/ 331225 w 738457"/>
                  <a:gd name="connsiteY118" fmla="*/ 48188 h 735085"/>
                  <a:gd name="connsiteX119" fmla="*/ 355169 w 738457"/>
                  <a:gd name="connsiteY119" fmla="*/ 48188 h 735085"/>
                  <a:gd name="connsiteX120" fmla="*/ 391085 w 738457"/>
                  <a:gd name="connsiteY120" fmla="*/ 80314 h 735085"/>
                  <a:gd name="connsiteX121" fmla="*/ 391085 w 738457"/>
                  <a:gd name="connsiteY121" fmla="*/ 108423 h 735085"/>
                  <a:gd name="connsiteX122" fmla="*/ 375122 w 738457"/>
                  <a:gd name="connsiteY122" fmla="*/ 128502 h 735085"/>
                  <a:gd name="connsiteX123" fmla="*/ 391085 w 738457"/>
                  <a:gd name="connsiteY123" fmla="*/ 172674 h 735085"/>
                  <a:gd name="connsiteX124" fmla="*/ 419020 w 738457"/>
                  <a:gd name="connsiteY124" fmla="*/ 176690 h 735085"/>
                  <a:gd name="connsiteX125" fmla="*/ 434982 w 738457"/>
                  <a:gd name="connsiteY125" fmla="*/ 196768 h 735085"/>
                  <a:gd name="connsiteX126" fmla="*/ 434982 w 738457"/>
                  <a:gd name="connsiteY126" fmla="*/ 240941 h 735085"/>
                  <a:gd name="connsiteX127" fmla="*/ 419020 w 738457"/>
                  <a:gd name="connsiteY127" fmla="*/ 261019 h 735085"/>
                  <a:gd name="connsiteX128" fmla="*/ 391085 w 738457"/>
                  <a:gd name="connsiteY128" fmla="*/ 265035 h 735085"/>
                  <a:gd name="connsiteX129" fmla="*/ 371132 w 738457"/>
                  <a:gd name="connsiteY129" fmla="*/ 309207 h 735085"/>
                  <a:gd name="connsiteX130" fmla="*/ 391085 w 738457"/>
                  <a:gd name="connsiteY130" fmla="*/ 333301 h 735085"/>
                  <a:gd name="connsiteX131" fmla="*/ 391085 w 738457"/>
                  <a:gd name="connsiteY131" fmla="*/ 357396 h 735085"/>
                  <a:gd name="connsiteX132" fmla="*/ 355169 w 738457"/>
                  <a:gd name="connsiteY132" fmla="*/ 393537 h 735085"/>
                  <a:gd name="connsiteX133" fmla="*/ 331225 w 738457"/>
                  <a:gd name="connsiteY133" fmla="*/ 393537 h 735085"/>
                  <a:gd name="connsiteX134" fmla="*/ 307281 w 738457"/>
                  <a:gd name="connsiteY134" fmla="*/ 373458 h 735085"/>
                  <a:gd name="connsiteX135" fmla="*/ 263384 w 738457"/>
                  <a:gd name="connsiteY135" fmla="*/ 393537 h 735085"/>
                  <a:gd name="connsiteX136" fmla="*/ 259393 w 738457"/>
                  <a:gd name="connsiteY136" fmla="*/ 421646 h 735085"/>
                  <a:gd name="connsiteX137" fmla="*/ 239440 w 738457"/>
                  <a:gd name="connsiteY137" fmla="*/ 441725 h 735085"/>
                  <a:gd name="connsiteX138" fmla="*/ 191552 w 738457"/>
                  <a:gd name="connsiteY138" fmla="*/ 441725 h 735085"/>
                  <a:gd name="connsiteX139" fmla="*/ 171599 w 738457"/>
                  <a:gd name="connsiteY139" fmla="*/ 421646 h 735085"/>
                  <a:gd name="connsiteX140" fmla="*/ 167608 w 738457"/>
                  <a:gd name="connsiteY140" fmla="*/ 389521 h 735085"/>
                  <a:gd name="connsiteX141" fmla="*/ 127701 w 738457"/>
                  <a:gd name="connsiteY141" fmla="*/ 373458 h 735085"/>
                  <a:gd name="connsiteX142" fmla="*/ 103757 w 738457"/>
                  <a:gd name="connsiteY142" fmla="*/ 393537 h 735085"/>
                  <a:gd name="connsiteX143" fmla="*/ 79813 w 738457"/>
                  <a:gd name="connsiteY143" fmla="*/ 393537 h 735085"/>
                  <a:gd name="connsiteX144" fmla="*/ 43897 w 738457"/>
                  <a:gd name="connsiteY144" fmla="*/ 357396 h 735085"/>
                  <a:gd name="connsiteX145" fmla="*/ 43897 w 738457"/>
                  <a:gd name="connsiteY145" fmla="*/ 329286 h 735085"/>
                  <a:gd name="connsiteX146" fmla="*/ 63850 w 738457"/>
                  <a:gd name="connsiteY146" fmla="*/ 305192 h 735085"/>
                  <a:gd name="connsiteX147" fmla="*/ 47888 w 738457"/>
                  <a:gd name="connsiteY147" fmla="*/ 269051 h 735085"/>
                  <a:gd name="connsiteX148" fmla="*/ 15962 w 738457"/>
                  <a:gd name="connsiteY148" fmla="*/ 265035 h 735085"/>
                  <a:gd name="connsiteX149" fmla="*/ 0 w 738457"/>
                  <a:gd name="connsiteY149" fmla="*/ 244956 h 735085"/>
                  <a:gd name="connsiteX150" fmla="*/ 0 w 738457"/>
                  <a:gd name="connsiteY150" fmla="*/ 196768 h 735085"/>
                  <a:gd name="connsiteX151" fmla="*/ 15962 w 738457"/>
                  <a:gd name="connsiteY151" fmla="*/ 176690 h 735085"/>
                  <a:gd name="connsiteX152" fmla="*/ 43897 w 738457"/>
                  <a:gd name="connsiteY152" fmla="*/ 172674 h 735085"/>
                  <a:gd name="connsiteX153" fmla="*/ 63850 w 738457"/>
                  <a:gd name="connsiteY153" fmla="*/ 132517 h 735085"/>
                  <a:gd name="connsiteX154" fmla="*/ 43897 w 738457"/>
                  <a:gd name="connsiteY154" fmla="*/ 108423 h 735085"/>
                  <a:gd name="connsiteX155" fmla="*/ 43897 w 738457"/>
                  <a:gd name="connsiteY155" fmla="*/ 80314 h 735085"/>
                  <a:gd name="connsiteX156" fmla="*/ 79813 w 738457"/>
                  <a:gd name="connsiteY156" fmla="*/ 48188 h 735085"/>
                  <a:gd name="connsiteX157" fmla="*/ 103757 w 738457"/>
                  <a:gd name="connsiteY157" fmla="*/ 48188 h 735085"/>
                  <a:gd name="connsiteX158" fmla="*/ 127701 w 738457"/>
                  <a:gd name="connsiteY158" fmla="*/ 64251 h 735085"/>
                  <a:gd name="connsiteX159" fmla="*/ 171599 w 738457"/>
                  <a:gd name="connsiteY159" fmla="*/ 44172 h 735085"/>
                  <a:gd name="connsiteX160" fmla="*/ 175589 w 738457"/>
                  <a:gd name="connsiteY160" fmla="*/ 16063 h 735085"/>
                  <a:gd name="connsiteX161" fmla="*/ 195543 w 738457"/>
                  <a:gd name="connsiteY161" fmla="*/ 0 h 73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738457" h="735085">
                    <a:moveTo>
                      <a:pt x="291143" y="534154"/>
                    </a:moveTo>
                    <a:cubicBezTo>
                      <a:pt x="263174" y="534154"/>
                      <a:pt x="239201" y="558265"/>
                      <a:pt x="239201" y="586396"/>
                    </a:cubicBezTo>
                    <a:cubicBezTo>
                      <a:pt x="235205" y="614526"/>
                      <a:pt x="259178" y="638638"/>
                      <a:pt x="287147" y="638638"/>
                    </a:cubicBezTo>
                    <a:cubicBezTo>
                      <a:pt x="319111" y="638638"/>
                      <a:pt x="343084" y="618545"/>
                      <a:pt x="343084" y="586396"/>
                    </a:cubicBezTo>
                    <a:cubicBezTo>
                      <a:pt x="343084" y="558265"/>
                      <a:pt x="319111" y="534154"/>
                      <a:pt x="291143" y="534154"/>
                    </a:cubicBezTo>
                    <a:close/>
                    <a:moveTo>
                      <a:pt x="283151" y="441725"/>
                    </a:moveTo>
                    <a:cubicBezTo>
                      <a:pt x="283151" y="441725"/>
                      <a:pt x="283151" y="441725"/>
                      <a:pt x="303129" y="441725"/>
                    </a:cubicBezTo>
                    <a:cubicBezTo>
                      <a:pt x="311120" y="441725"/>
                      <a:pt x="319111" y="449762"/>
                      <a:pt x="319111" y="457800"/>
                    </a:cubicBezTo>
                    <a:cubicBezTo>
                      <a:pt x="319111" y="457800"/>
                      <a:pt x="319111" y="457800"/>
                      <a:pt x="323107" y="473874"/>
                    </a:cubicBezTo>
                    <a:cubicBezTo>
                      <a:pt x="331098" y="473874"/>
                      <a:pt x="343084" y="477893"/>
                      <a:pt x="351075" y="485930"/>
                    </a:cubicBezTo>
                    <a:cubicBezTo>
                      <a:pt x="351075" y="485930"/>
                      <a:pt x="351075" y="485930"/>
                      <a:pt x="359066" y="477893"/>
                    </a:cubicBezTo>
                    <a:cubicBezTo>
                      <a:pt x="367057" y="469856"/>
                      <a:pt x="379044" y="469856"/>
                      <a:pt x="387035" y="477893"/>
                    </a:cubicBezTo>
                    <a:cubicBezTo>
                      <a:pt x="387035" y="477893"/>
                      <a:pt x="387035" y="477893"/>
                      <a:pt x="399022" y="493967"/>
                    </a:cubicBezTo>
                    <a:cubicBezTo>
                      <a:pt x="407013" y="502005"/>
                      <a:pt x="407013" y="510042"/>
                      <a:pt x="403017" y="518079"/>
                    </a:cubicBezTo>
                    <a:cubicBezTo>
                      <a:pt x="403017" y="518079"/>
                      <a:pt x="403017" y="518079"/>
                      <a:pt x="395026" y="530135"/>
                    </a:cubicBezTo>
                    <a:cubicBezTo>
                      <a:pt x="399022" y="538172"/>
                      <a:pt x="403017" y="546210"/>
                      <a:pt x="403017" y="558265"/>
                    </a:cubicBezTo>
                    <a:cubicBezTo>
                      <a:pt x="403017" y="558265"/>
                      <a:pt x="403017" y="558265"/>
                      <a:pt x="418999" y="558265"/>
                    </a:cubicBezTo>
                    <a:cubicBezTo>
                      <a:pt x="426990" y="562284"/>
                      <a:pt x="434981" y="570321"/>
                      <a:pt x="434981" y="578359"/>
                    </a:cubicBezTo>
                    <a:cubicBezTo>
                      <a:pt x="434981" y="578359"/>
                      <a:pt x="434981" y="578359"/>
                      <a:pt x="434981" y="598452"/>
                    </a:cubicBezTo>
                    <a:cubicBezTo>
                      <a:pt x="434981" y="610508"/>
                      <a:pt x="426990" y="618545"/>
                      <a:pt x="415004" y="618545"/>
                    </a:cubicBezTo>
                    <a:cubicBezTo>
                      <a:pt x="415004" y="618545"/>
                      <a:pt x="415004" y="618545"/>
                      <a:pt x="403017" y="618545"/>
                    </a:cubicBezTo>
                    <a:cubicBezTo>
                      <a:pt x="403017" y="630601"/>
                      <a:pt x="399022" y="638638"/>
                      <a:pt x="391031" y="646675"/>
                    </a:cubicBezTo>
                    <a:cubicBezTo>
                      <a:pt x="391031" y="646675"/>
                      <a:pt x="391031" y="646675"/>
                      <a:pt x="399022" y="658731"/>
                    </a:cubicBezTo>
                    <a:cubicBezTo>
                      <a:pt x="407013" y="666769"/>
                      <a:pt x="407013" y="678824"/>
                      <a:pt x="399022" y="686862"/>
                    </a:cubicBezTo>
                    <a:cubicBezTo>
                      <a:pt x="399022" y="686862"/>
                      <a:pt x="399022" y="686862"/>
                      <a:pt x="383039" y="698918"/>
                    </a:cubicBezTo>
                    <a:cubicBezTo>
                      <a:pt x="375048" y="706955"/>
                      <a:pt x="367057" y="706955"/>
                      <a:pt x="359066" y="702936"/>
                    </a:cubicBezTo>
                    <a:cubicBezTo>
                      <a:pt x="359066" y="702936"/>
                      <a:pt x="359066" y="702936"/>
                      <a:pt x="347080" y="690880"/>
                    </a:cubicBezTo>
                    <a:cubicBezTo>
                      <a:pt x="339089" y="698918"/>
                      <a:pt x="327102" y="698918"/>
                      <a:pt x="319111" y="702936"/>
                    </a:cubicBezTo>
                    <a:cubicBezTo>
                      <a:pt x="319111" y="702936"/>
                      <a:pt x="319111" y="702936"/>
                      <a:pt x="315116" y="719011"/>
                    </a:cubicBezTo>
                    <a:cubicBezTo>
                      <a:pt x="315116" y="727048"/>
                      <a:pt x="307125" y="735085"/>
                      <a:pt x="295138" y="735085"/>
                    </a:cubicBezTo>
                    <a:cubicBezTo>
                      <a:pt x="295138" y="735085"/>
                      <a:pt x="295138" y="735085"/>
                      <a:pt x="275160" y="735085"/>
                    </a:cubicBezTo>
                    <a:cubicBezTo>
                      <a:pt x="267169" y="735085"/>
                      <a:pt x="259178" y="727048"/>
                      <a:pt x="255183" y="719011"/>
                    </a:cubicBezTo>
                    <a:cubicBezTo>
                      <a:pt x="255183" y="719011"/>
                      <a:pt x="255183" y="719011"/>
                      <a:pt x="255183" y="702936"/>
                    </a:cubicBezTo>
                    <a:cubicBezTo>
                      <a:pt x="247192" y="698918"/>
                      <a:pt x="239201" y="694899"/>
                      <a:pt x="227214" y="690880"/>
                    </a:cubicBezTo>
                    <a:cubicBezTo>
                      <a:pt x="227214" y="690880"/>
                      <a:pt x="227214" y="690880"/>
                      <a:pt x="215228" y="698918"/>
                    </a:cubicBezTo>
                    <a:cubicBezTo>
                      <a:pt x="207237" y="706955"/>
                      <a:pt x="199246" y="702936"/>
                      <a:pt x="191254" y="698918"/>
                    </a:cubicBezTo>
                    <a:cubicBezTo>
                      <a:pt x="191254" y="698918"/>
                      <a:pt x="191254" y="698918"/>
                      <a:pt x="175272" y="682843"/>
                    </a:cubicBezTo>
                    <a:cubicBezTo>
                      <a:pt x="171277" y="674806"/>
                      <a:pt x="171277" y="662750"/>
                      <a:pt x="175272" y="654713"/>
                    </a:cubicBezTo>
                    <a:cubicBezTo>
                      <a:pt x="175272" y="654713"/>
                      <a:pt x="175272" y="654713"/>
                      <a:pt x="183263" y="646675"/>
                    </a:cubicBezTo>
                    <a:cubicBezTo>
                      <a:pt x="179268" y="638638"/>
                      <a:pt x="175272" y="626582"/>
                      <a:pt x="175272" y="618545"/>
                    </a:cubicBezTo>
                    <a:cubicBezTo>
                      <a:pt x="175272" y="618545"/>
                      <a:pt x="175272" y="618545"/>
                      <a:pt x="159290" y="618545"/>
                    </a:cubicBezTo>
                    <a:cubicBezTo>
                      <a:pt x="151299" y="614526"/>
                      <a:pt x="143308" y="606489"/>
                      <a:pt x="143308" y="598452"/>
                    </a:cubicBezTo>
                    <a:cubicBezTo>
                      <a:pt x="143308" y="598452"/>
                      <a:pt x="143308" y="598452"/>
                      <a:pt x="143308" y="578359"/>
                    </a:cubicBezTo>
                    <a:cubicBezTo>
                      <a:pt x="143308" y="566303"/>
                      <a:pt x="151299" y="558265"/>
                      <a:pt x="159290" y="558265"/>
                    </a:cubicBezTo>
                    <a:lnTo>
                      <a:pt x="175272" y="554247"/>
                    </a:lnTo>
                    <a:cubicBezTo>
                      <a:pt x="175272" y="546210"/>
                      <a:pt x="179268" y="538172"/>
                      <a:pt x="187259" y="526116"/>
                    </a:cubicBezTo>
                    <a:cubicBezTo>
                      <a:pt x="187259" y="526116"/>
                      <a:pt x="187259" y="526116"/>
                      <a:pt x="179268" y="518079"/>
                    </a:cubicBezTo>
                    <a:cubicBezTo>
                      <a:pt x="171277" y="510042"/>
                      <a:pt x="171277" y="497986"/>
                      <a:pt x="179268" y="489949"/>
                    </a:cubicBezTo>
                    <a:cubicBezTo>
                      <a:pt x="179268" y="489949"/>
                      <a:pt x="179268" y="489949"/>
                      <a:pt x="195250" y="477893"/>
                    </a:cubicBezTo>
                    <a:cubicBezTo>
                      <a:pt x="199246" y="469856"/>
                      <a:pt x="211232" y="469856"/>
                      <a:pt x="219223" y="473874"/>
                    </a:cubicBezTo>
                    <a:cubicBezTo>
                      <a:pt x="219223" y="473874"/>
                      <a:pt x="219223" y="473874"/>
                      <a:pt x="231210" y="481911"/>
                    </a:cubicBezTo>
                    <a:cubicBezTo>
                      <a:pt x="239201" y="477893"/>
                      <a:pt x="251187" y="473874"/>
                      <a:pt x="259178" y="469856"/>
                    </a:cubicBezTo>
                    <a:cubicBezTo>
                      <a:pt x="259178" y="469856"/>
                      <a:pt x="259178" y="469856"/>
                      <a:pt x="263174" y="457800"/>
                    </a:cubicBezTo>
                    <a:cubicBezTo>
                      <a:pt x="263174" y="449762"/>
                      <a:pt x="271165" y="441725"/>
                      <a:pt x="283151" y="441725"/>
                    </a:cubicBezTo>
                    <a:close/>
                    <a:moveTo>
                      <a:pt x="550369" y="341975"/>
                    </a:moveTo>
                    <a:cubicBezTo>
                      <a:pt x="518354" y="345977"/>
                      <a:pt x="490341" y="373990"/>
                      <a:pt x="494343" y="410007"/>
                    </a:cubicBezTo>
                    <a:cubicBezTo>
                      <a:pt x="494343" y="446024"/>
                      <a:pt x="526358" y="474038"/>
                      <a:pt x="562375" y="470036"/>
                    </a:cubicBezTo>
                    <a:cubicBezTo>
                      <a:pt x="598391" y="466034"/>
                      <a:pt x="622403" y="434019"/>
                      <a:pt x="622403" y="402004"/>
                    </a:cubicBezTo>
                    <a:cubicBezTo>
                      <a:pt x="618401" y="365987"/>
                      <a:pt x="586386" y="337973"/>
                      <a:pt x="550369" y="341975"/>
                    </a:cubicBezTo>
                    <a:close/>
                    <a:moveTo>
                      <a:pt x="558373" y="225921"/>
                    </a:moveTo>
                    <a:cubicBezTo>
                      <a:pt x="570378" y="225921"/>
                      <a:pt x="578382" y="233925"/>
                      <a:pt x="578382" y="241928"/>
                    </a:cubicBezTo>
                    <a:cubicBezTo>
                      <a:pt x="578382" y="241928"/>
                      <a:pt x="578382" y="241928"/>
                      <a:pt x="582384" y="261938"/>
                    </a:cubicBezTo>
                    <a:cubicBezTo>
                      <a:pt x="598391" y="261938"/>
                      <a:pt x="610397" y="265940"/>
                      <a:pt x="622403" y="273943"/>
                    </a:cubicBezTo>
                    <a:cubicBezTo>
                      <a:pt x="622403" y="273943"/>
                      <a:pt x="622403" y="273943"/>
                      <a:pt x="634408" y="261938"/>
                    </a:cubicBezTo>
                    <a:cubicBezTo>
                      <a:pt x="642412" y="253934"/>
                      <a:pt x="654418" y="253934"/>
                      <a:pt x="662422" y="257936"/>
                    </a:cubicBezTo>
                    <a:cubicBezTo>
                      <a:pt x="662422" y="257936"/>
                      <a:pt x="662422" y="257936"/>
                      <a:pt x="686433" y="281947"/>
                    </a:cubicBezTo>
                    <a:cubicBezTo>
                      <a:pt x="694437" y="285949"/>
                      <a:pt x="694437" y="297955"/>
                      <a:pt x="690435" y="305958"/>
                    </a:cubicBezTo>
                    <a:cubicBezTo>
                      <a:pt x="690435" y="305958"/>
                      <a:pt x="690435" y="305958"/>
                      <a:pt x="678429" y="321966"/>
                    </a:cubicBezTo>
                    <a:cubicBezTo>
                      <a:pt x="686433" y="333972"/>
                      <a:pt x="690435" y="345977"/>
                      <a:pt x="694437" y="357983"/>
                    </a:cubicBezTo>
                    <a:cubicBezTo>
                      <a:pt x="694437" y="357983"/>
                      <a:pt x="694437" y="357983"/>
                      <a:pt x="714446" y="357983"/>
                    </a:cubicBezTo>
                    <a:cubicBezTo>
                      <a:pt x="726452" y="357983"/>
                      <a:pt x="734455" y="365987"/>
                      <a:pt x="734455" y="373990"/>
                    </a:cubicBezTo>
                    <a:cubicBezTo>
                      <a:pt x="734455" y="373990"/>
                      <a:pt x="734455" y="373990"/>
                      <a:pt x="738457" y="406005"/>
                    </a:cubicBezTo>
                    <a:cubicBezTo>
                      <a:pt x="738457" y="418011"/>
                      <a:pt x="730453" y="426015"/>
                      <a:pt x="722450" y="430017"/>
                    </a:cubicBezTo>
                    <a:cubicBezTo>
                      <a:pt x="722450" y="430017"/>
                      <a:pt x="722450" y="430017"/>
                      <a:pt x="702440" y="434019"/>
                    </a:cubicBezTo>
                    <a:cubicBezTo>
                      <a:pt x="698438" y="446024"/>
                      <a:pt x="694437" y="458030"/>
                      <a:pt x="690435" y="470036"/>
                    </a:cubicBezTo>
                    <a:cubicBezTo>
                      <a:pt x="690435" y="470036"/>
                      <a:pt x="690435" y="470036"/>
                      <a:pt x="702440" y="482041"/>
                    </a:cubicBezTo>
                    <a:cubicBezTo>
                      <a:pt x="710444" y="490045"/>
                      <a:pt x="710444" y="502051"/>
                      <a:pt x="706442" y="510055"/>
                    </a:cubicBezTo>
                    <a:cubicBezTo>
                      <a:pt x="706442" y="510055"/>
                      <a:pt x="706442" y="510055"/>
                      <a:pt x="682431" y="534066"/>
                    </a:cubicBezTo>
                    <a:cubicBezTo>
                      <a:pt x="678429" y="542070"/>
                      <a:pt x="666423" y="546071"/>
                      <a:pt x="658420" y="538068"/>
                    </a:cubicBezTo>
                    <a:cubicBezTo>
                      <a:pt x="658420" y="538068"/>
                      <a:pt x="658420" y="538068"/>
                      <a:pt x="638410" y="526062"/>
                    </a:cubicBezTo>
                    <a:cubicBezTo>
                      <a:pt x="630407" y="534066"/>
                      <a:pt x="618401" y="538068"/>
                      <a:pt x="606395" y="542070"/>
                    </a:cubicBezTo>
                    <a:cubicBezTo>
                      <a:pt x="606395" y="542070"/>
                      <a:pt x="606395" y="542070"/>
                      <a:pt x="606395" y="566081"/>
                    </a:cubicBezTo>
                    <a:cubicBezTo>
                      <a:pt x="606395" y="574085"/>
                      <a:pt x="598391" y="582088"/>
                      <a:pt x="586386" y="586090"/>
                    </a:cubicBezTo>
                    <a:cubicBezTo>
                      <a:pt x="586386" y="586090"/>
                      <a:pt x="586386" y="586090"/>
                      <a:pt x="554371" y="586090"/>
                    </a:cubicBezTo>
                    <a:cubicBezTo>
                      <a:pt x="546367" y="590092"/>
                      <a:pt x="534361" y="582088"/>
                      <a:pt x="534361" y="570083"/>
                    </a:cubicBezTo>
                    <a:cubicBezTo>
                      <a:pt x="534361" y="570083"/>
                      <a:pt x="534361" y="570083"/>
                      <a:pt x="530360" y="550073"/>
                    </a:cubicBezTo>
                    <a:cubicBezTo>
                      <a:pt x="518354" y="546071"/>
                      <a:pt x="506348" y="542070"/>
                      <a:pt x="494343" y="538068"/>
                    </a:cubicBezTo>
                    <a:cubicBezTo>
                      <a:pt x="494343" y="538068"/>
                      <a:pt x="494343" y="538068"/>
                      <a:pt x="478335" y="554075"/>
                    </a:cubicBezTo>
                    <a:cubicBezTo>
                      <a:pt x="470331" y="562079"/>
                      <a:pt x="458326" y="562079"/>
                      <a:pt x="454324" y="554075"/>
                    </a:cubicBezTo>
                    <a:cubicBezTo>
                      <a:pt x="454324" y="554075"/>
                      <a:pt x="454324" y="554075"/>
                      <a:pt x="426311" y="534066"/>
                    </a:cubicBezTo>
                    <a:cubicBezTo>
                      <a:pt x="418307" y="526062"/>
                      <a:pt x="418307" y="514056"/>
                      <a:pt x="422309" y="506053"/>
                    </a:cubicBezTo>
                    <a:cubicBezTo>
                      <a:pt x="422309" y="506053"/>
                      <a:pt x="422309" y="506053"/>
                      <a:pt x="438316" y="490045"/>
                    </a:cubicBezTo>
                    <a:cubicBezTo>
                      <a:pt x="430313" y="478040"/>
                      <a:pt x="426311" y="470036"/>
                      <a:pt x="422309" y="458030"/>
                    </a:cubicBezTo>
                    <a:cubicBezTo>
                      <a:pt x="422309" y="458030"/>
                      <a:pt x="422309" y="458030"/>
                      <a:pt x="398298" y="458030"/>
                    </a:cubicBezTo>
                    <a:cubicBezTo>
                      <a:pt x="386292" y="458030"/>
                      <a:pt x="378288" y="450026"/>
                      <a:pt x="378288" y="438020"/>
                    </a:cubicBezTo>
                    <a:cubicBezTo>
                      <a:pt x="378288" y="438020"/>
                      <a:pt x="378288" y="438020"/>
                      <a:pt x="374286" y="406005"/>
                    </a:cubicBezTo>
                    <a:cubicBezTo>
                      <a:pt x="374286" y="398002"/>
                      <a:pt x="382290" y="385996"/>
                      <a:pt x="390294" y="385996"/>
                    </a:cubicBezTo>
                    <a:cubicBezTo>
                      <a:pt x="390294" y="385996"/>
                      <a:pt x="390294" y="385996"/>
                      <a:pt x="414305" y="381994"/>
                    </a:cubicBezTo>
                    <a:cubicBezTo>
                      <a:pt x="414305" y="369989"/>
                      <a:pt x="418307" y="357983"/>
                      <a:pt x="422309" y="345977"/>
                    </a:cubicBezTo>
                    <a:cubicBezTo>
                      <a:pt x="422309" y="345977"/>
                      <a:pt x="422309" y="345977"/>
                      <a:pt x="410303" y="329970"/>
                    </a:cubicBezTo>
                    <a:cubicBezTo>
                      <a:pt x="402299" y="321966"/>
                      <a:pt x="402299" y="309960"/>
                      <a:pt x="410303" y="305958"/>
                    </a:cubicBezTo>
                    <a:cubicBezTo>
                      <a:pt x="410303" y="305958"/>
                      <a:pt x="410303" y="305958"/>
                      <a:pt x="430313" y="277945"/>
                    </a:cubicBezTo>
                    <a:cubicBezTo>
                      <a:pt x="434314" y="269942"/>
                      <a:pt x="446320" y="269942"/>
                      <a:pt x="454324" y="273943"/>
                    </a:cubicBezTo>
                    <a:cubicBezTo>
                      <a:pt x="454324" y="273943"/>
                      <a:pt x="454324" y="273943"/>
                      <a:pt x="470331" y="285949"/>
                    </a:cubicBezTo>
                    <a:cubicBezTo>
                      <a:pt x="482337" y="277945"/>
                      <a:pt x="494343" y="273943"/>
                      <a:pt x="506348" y="265940"/>
                    </a:cubicBezTo>
                    <a:cubicBezTo>
                      <a:pt x="506348" y="265940"/>
                      <a:pt x="506348" y="265940"/>
                      <a:pt x="506348" y="249932"/>
                    </a:cubicBezTo>
                    <a:cubicBezTo>
                      <a:pt x="506348" y="237927"/>
                      <a:pt x="514352" y="229923"/>
                      <a:pt x="526358" y="229923"/>
                    </a:cubicBezTo>
                    <a:cubicBezTo>
                      <a:pt x="526358" y="229923"/>
                      <a:pt x="526358" y="229923"/>
                      <a:pt x="558373" y="225921"/>
                    </a:cubicBezTo>
                    <a:close/>
                    <a:moveTo>
                      <a:pt x="219487" y="140549"/>
                    </a:moveTo>
                    <a:cubicBezTo>
                      <a:pt x="175589" y="140549"/>
                      <a:pt x="139673" y="176690"/>
                      <a:pt x="139673" y="216847"/>
                    </a:cubicBezTo>
                    <a:cubicBezTo>
                      <a:pt x="139673" y="261019"/>
                      <a:pt x="175589" y="297160"/>
                      <a:pt x="219487" y="297160"/>
                    </a:cubicBezTo>
                    <a:cubicBezTo>
                      <a:pt x="263384" y="297160"/>
                      <a:pt x="295309" y="261019"/>
                      <a:pt x="295309" y="216847"/>
                    </a:cubicBezTo>
                    <a:cubicBezTo>
                      <a:pt x="295309" y="176690"/>
                      <a:pt x="263384" y="140549"/>
                      <a:pt x="219487" y="140549"/>
                    </a:cubicBezTo>
                    <a:close/>
                    <a:moveTo>
                      <a:pt x="195543" y="0"/>
                    </a:moveTo>
                    <a:cubicBezTo>
                      <a:pt x="195543" y="0"/>
                      <a:pt x="195543" y="0"/>
                      <a:pt x="243431" y="0"/>
                    </a:cubicBezTo>
                    <a:cubicBezTo>
                      <a:pt x="251412" y="0"/>
                      <a:pt x="259393" y="8031"/>
                      <a:pt x="263384" y="16063"/>
                    </a:cubicBezTo>
                    <a:cubicBezTo>
                      <a:pt x="263384" y="16063"/>
                      <a:pt x="263384" y="16063"/>
                      <a:pt x="263384" y="44172"/>
                    </a:cubicBezTo>
                    <a:cubicBezTo>
                      <a:pt x="279346" y="48188"/>
                      <a:pt x="295309" y="56219"/>
                      <a:pt x="307281" y="64251"/>
                    </a:cubicBezTo>
                    <a:cubicBezTo>
                      <a:pt x="307281" y="64251"/>
                      <a:pt x="307281" y="64251"/>
                      <a:pt x="331225" y="48188"/>
                    </a:cubicBezTo>
                    <a:cubicBezTo>
                      <a:pt x="339206" y="40157"/>
                      <a:pt x="347188" y="40157"/>
                      <a:pt x="355169" y="48188"/>
                    </a:cubicBezTo>
                    <a:cubicBezTo>
                      <a:pt x="355169" y="48188"/>
                      <a:pt x="355169" y="48188"/>
                      <a:pt x="391085" y="80314"/>
                    </a:cubicBezTo>
                    <a:cubicBezTo>
                      <a:pt x="395076" y="88345"/>
                      <a:pt x="399066" y="100392"/>
                      <a:pt x="391085" y="108423"/>
                    </a:cubicBezTo>
                    <a:cubicBezTo>
                      <a:pt x="391085" y="108423"/>
                      <a:pt x="391085" y="108423"/>
                      <a:pt x="375122" y="128502"/>
                    </a:cubicBezTo>
                    <a:cubicBezTo>
                      <a:pt x="379113" y="144564"/>
                      <a:pt x="387094" y="156611"/>
                      <a:pt x="391085" y="172674"/>
                    </a:cubicBezTo>
                    <a:cubicBezTo>
                      <a:pt x="391085" y="172674"/>
                      <a:pt x="391085" y="172674"/>
                      <a:pt x="419020" y="176690"/>
                    </a:cubicBezTo>
                    <a:cubicBezTo>
                      <a:pt x="427001" y="176690"/>
                      <a:pt x="434982" y="184721"/>
                      <a:pt x="434982" y="196768"/>
                    </a:cubicBezTo>
                    <a:cubicBezTo>
                      <a:pt x="434982" y="196768"/>
                      <a:pt x="434982" y="196768"/>
                      <a:pt x="434982" y="240941"/>
                    </a:cubicBezTo>
                    <a:cubicBezTo>
                      <a:pt x="434982" y="252988"/>
                      <a:pt x="427001" y="261019"/>
                      <a:pt x="419020" y="261019"/>
                    </a:cubicBezTo>
                    <a:cubicBezTo>
                      <a:pt x="419020" y="261019"/>
                      <a:pt x="419020" y="261019"/>
                      <a:pt x="391085" y="265035"/>
                    </a:cubicBezTo>
                    <a:cubicBezTo>
                      <a:pt x="387094" y="281098"/>
                      <a:pt x="379113" y="293145"/>
                      <a:pt x="371132" y="309207"/>
                    </a:cubicBezTo>
                    <a:cubicBezTo>
                      <a:pt x="371132" y="309207"/>
                      <a:pt x="371132" y="309207"/>
                      <a:pt x="391085" y="333301"/>
                    </a:cubicBezTo>
                    <a:cubicBezTo>
                      <a:pt x="399066" y="341333"/>
                      <a:pt x="395076" y="349364"/>
                      <a:pt x="391085" y="357396"/>
                    </a:cubicBezTo>
                    <a:cubicBezTo>
                      <a:pt x="391085" y="357396"/>
                      <a:pt x="391085" y="357396"/>
                      <a:pt x="355169" y="393537"/>
                    </a:cubicBezTo>
                    <a:cubicBezTo>
                      <a:pt x="347188" y="397552"/>
                      <a:pt x="339206" y="401568"/>
                      <a:pt x="331225" y="393537"/>
                    </a:cubicBezTo>
                    <a:cubicBezTo>
                      <a:pt x="331225" y="393537"/>
                      <a:pt x="331225" y="393537"/>
                      <a:pt x="307281" y="373458"/>
                    </a:cubicBezTo>
                    <a:cubicBezTo>
                      <a:pt x="291318" y="381490"/>
                      <a:pt x="279346" y="389521"/>
                      <a:pt x="263384" y="393537"/>
                    </a:cubicBezTo>
                    <a:cubicBezTo>
                      <a:pt x="263384" y="393537"/>
                      <a:pt x="263384" y="393537"/>
                      <a:pt x="259393" y="421646"/>
                    </a:cubicBezTo>
                    <a:cubicBezTo>
                      <a:pt x="259393" y="433693"/>
                      <a:pt x="251412" y="441725"/>
                      <a:pt x="239440" y="441725"/>
                    </a:cubicBezTo>
                    <a:cubicBezTo>
                      <a:pt x="239440" y="441725"/>
                      <a:pt x="239440" y="441725"/>
                      <a:pt x="191552" y="441725"/>
                    </a:cubicBezTo>
                    <a:cubicBezTo>
                      <a:pt x="183571" y="441725"/>
                      <a:pt x="175589" y="433693"/>
                      <a:pt x="171599" y="421646"/>
                    </a:cubicBezTo>
                    <a:cubicBezTo>
                      <a:pt x="171599" y="421646"/>
                      <a:pt x="171599" y="421646"/>
                      <a:pt x="167608" y="389521"/>
                    </a:cubicBezTo>
                    <a:cubicBezTo>
                      <a:pt x="155636" y="385505"/>
                      <a:pt x="143664" y="381490"/>
                      <a:pt x="127701" y="373458"/>
                    </a:cubicBezTo>
                    <a:cubicBezTo>
                      <a:pt x="127701" y="373458"/>
                      <a:pt x="127701" y="373458"/>
                      <a:pt x="103757" y="393537"/>
                    </a:cubicBezTo>
                    <a:cubicBezTo>
                      <a:pt x="95776" y="397552"/>
                      <a:pt x="87794" y="397552"/>
                      <a:pt x="79813" y="393537"/>
                    </a:cubicBezTo>
                    <a:cubicBezTo>
                      <a:pt x="79813" y="393537"/>
                      <a:pt x="79813" y="393537"/>
                      <a:pt x="43897" y="357396"/>
                    </a:cubicBezTo>
                    <a:cubicBezTo>
                      <a:pt x="39906" y="349364"/>
                      <a:pt x="35916" y="337317"/>
                      <a:pt x="43897" y="329286"/>
                    </a:cubicBezTo>
                    <a:cubicBezTo>
                      <a:pt x="43897" y="329286"/>
                      <a:pt x="43897" y="329286"/>
                      <a:pt x="63850" y="305192"/>
                    </a:cubicBezTo>
                    <a:cubicBezTo>
                      <a:pt x="55869" y="293145"/>
                      <a:pt x="51878" y="281098"/>
                      <a:pt x="47888" y="269051"/>
                    </a:cubicBezTo>
                    <a:lnTo>
                      <a:pt x="15962" y="265035"/>
                    </a:lnTo>
                    <a:cubicBezTo>
                      <a:pt x="7981" y="265035"/>
                      <a:pt x="0" y="252988"/>
                      <a:pt x="0" y="244956"/>
                    </a:cubicBezTo>
                    <a:cubicBezTo>
                      <a:pt x="0" y="244956"/>
                      <a:pt x="0" y="244956"/>
                      <a:pt x="0" y="196768"/>
                    </a:cubicBezTo>
                    <a:cubicBezTo>
                      <a:pt x="0" y="188737"/>
                      <a:pt x="7981" y="176690"/>
                      <a:pt x="15962" y="176690"/>
                    </a:cubicBezTo>
                    <a:cubicBezTo>
                      <a:pt x="15962" y="176690"/>
                      <a:pt x="15962" y="176690"/>
                      <a:pt x="43897" y="172674"/>
                    </a:cubicBezTo>
                    <a:cubicBezTo>
                      <a:pt x="47888" y="160627"/>
                      <a:pt x="55869" y="144564"/>
                      <a:pt x="63850" y="132517"/>
                    </a:cubicBezTo>
                    <a:cubicBezTo>
                      <a:pt x="63850" y="132517"/>
                      <a:pt x="63850" y="132517"/>
                      <a:pt x="43897" y="108423"/>
                    </a:cubicBezTo>
                    <a:cubicBezTo>
                      <a:pt x="35916" y="100392"/>
                      <a:pt x="39906" y="88345"/>
                      <a:pt x="43897" y="80314"/>
                    </a:cubicBezTo>
                    <a:cubicBezTo>
                      <a:pt x="43897" y="80314"/>
                      <a:pt x="43897" y="80314"/>
                      <a:pt x="79813" y="48188"/>
                    </a:cubicBezTo>
                    <a:cubicBezTo>
                      <a:pt x="87794" y="40157"/>
                      <a:pt x="95776" y="40157"/>
                      <a:pt x="103757" y="48188"/>
                    </a:cubicBezTo>
                    <a:cubicBezTo>
                      <a:pt x="103757" y="48188"/>
                      <a:pt x="103757" y="48188"/>
                      <a:pt x="127701" y="64251"/>
                    </a:cubicBezTo>
                    <a:cubicBezTo>
                      <a:pt x="139673" y="56219"/>
                      <a:pt x="155636" y="48188"/>
                      <a:pt x="171599" y="44172"/>
                    </a:cubicBezTo>
                    <a:cubicBezTo>
                      <a:pt x="171599" y="44172"/>
                      <a:pt x="171599" y="44172"/>
                      <a:pt x="175589" y="16063"/>
                    </a:cubicBezTo>
                    <a:cubicBezTo>
                      <a:pt x="175589" y="8031"/>
                      <a:pt x="183571" y="0"/>
                      <a:pt x="1955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işlïḍè">
                <a:extLst>
                  <a:ext uri="{FF2B5EF4-FFF2-40B4-BE49-F238E27FC236}">
                    <a16:creationId xmlns:a16="http://schemas.microsoft.com/office/drawing/2014/main" id="{B093D09C-6F0B-424B-900F-6640EF087F6E}"/>
                  </a:ext>
                </a:extLst>
              </p:cNvPr>
              <p:cNvSpPr/>
              <p:nvPr/>
            </p:nvSpPr>
            <p:spPr bwMode="auto">
              <a:xfrm>
                <a:off x="6751645" y="2336245"/>
                <a:ext cx="451552" cy="661141"/>
              </a:xfrm>
              <a:custGeom>
                <a:avLst/>
                <a:gdLst>
                  <a:gd name="T0" fmla="*/ 109 w 112"/>
                  <a:gd name="T1" fmla="*/ 41 h 163"/>
                  <a:gd name="T2" fmla="*/ 107 w 112"/>
                  <a:gd name="T3" fmla="*/ 34 h 163"/>
                  <a:gd name="T4" fmla="*/ 55 w 112"/>
                  <a:gd name="T5" fmla="*/ 0 h 163"/>
                  <a:gd name="T6" fmla="*/ 0 w 112"/>
                  <a:gd name="T7" fmla="*/ 51 h 163"/>
                  <a:gd name="T8" fmla="*/ 0 w 112"/>
                  <a:gd name="T9" fmla="*/ 57 h 163"/>
                  <a:gd name="T10" fmla="*/ 0 w 112"/>
                  <a:gd name="T11" fmla="*/ 62 h 163"/>
                  <a:gd name="T12" fmla="*/ 24 w 112"/>
                  <a:gd name="T13" fmla="*/ 111 h 163"/>
                  <a:gd name="T14" fmla="*/ 56 w 112"/>
                  <a:gd name="T15" fmla="*/ 163 h 163"/>
                  <a:gd name="T16" fmla="*/ 75 w 112"/>
                  <a:gd name="T17" fmla="*/ 130 h 163"/>
                  <a:gd name="T18" fmla="*/ 81 w 112"/>
                  <a:gd name="T19" fmla="*/ 120 h 163"/>
                  <a:gd name="T20" fmla="*/ 85 w 112"/>
                  <a:gd name="T21" fmla="*/ 114 h 163"/>
                  <a:gd name="T22" fmla="*/ 112 w 112"/>
                  <a:gd name="T23" fmla="*/ 58 h 163"/>
                  <a:gd name="T24" fmla="*/ 112 w 112"/>
                  <a:gd name="T25" fmla="*/ 50 h 163"/>
                  <a:gd name="T26" fmla="*/ 109 w 112"/>
                  <a:gd name="T27" fmla="*/ 41 h 163"/>
                  <a:gd name="T28" fmla="*/ 56 w 112"/>
                  <a:gd name="T29" fmla="*/ 75 h 163"/>
                  <a:gd name="T30" fmla="*/ 36 w 112"/>
                  <a:gd name="T31" fmla="*/ 62 h 163"/>
                  <a:gd name="T32" fmla="*/ 36 w 112"/>
                  <a:gd name="T33" fmla="*/ 57 h 163"/>
                  <a:gd name="T34" fmla="*/ 36 w 112"/>
                  <a:gd name="T35" fmla="*/ 52 h 163"/>
                  <a:gd name="T36" fmla="*/ 56 w 112"/>
                  <a:gd name="T37" fmla="*/ 34 h 163"/>
                  <a:gd name="T38" fmla="*/ 77 w 112"/>
                  <a:gd name="T39" fmla="*/ 55 h 163"/>
                  <a:gd name="T40" fmla="*/ 56 w 112"/>
                  <a:gd name="T41" fmla="*/ 7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163">
                    <a:moveTo>
                      <a:pt x="109" y="41"/>
                    </a:moveTo>
                    <a:cubicBezTo>
                      <a:pt x="109" y="38"/>
                      <a:pt x="108" y="36"/>
                      <a:pt x="107" y="34"/>
                    </a:cubicBezTo>
                    <a:cubicBezTo>
                      <a:pt x="96" y="9"/>
                      <a:pt x="74" y="0"/>
                      <a:pt x="55" y="0"/>
                    </a:cubicBezTo>
                    <a:cubicBezTo>
                      <a:pt x="30" y="0"/>
                      <a:pt x="3" y="16"/>
                      <a:pt x="0" y="5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2" y="78"/>
                      <a:pt x="15" y="95"/>
                      <a:pt x="24" y="111"/>
                    </a:cubicBezTo>
                    <a:cubicBezTo>
                      <a:pt x="35" y="129"/>
                      <a:pt x="45" y="146"/>
                      <a:pt x="56" y="163"/>
                    </a:cubicBezTo>
                    <a:cubicBezTo>
                      <a:pt x="62" y="152"/>
                      <a:pt x="69" y="141"/>
                      <a:pt x="75" y="130"/>
                    </a:cubicBezTo>
                    <a:cubicBezTo>
                      <a:pt x="77" y="127"/>
                      <a:pt x="79" y="123"/>
                      <a:pt x="81" y="120"/>
                    </a:cubicBezTo>
                    <a:cubicBezTo>
                      <a:pt x="82" y="118"/>
                      <a:pt x="84" y="116"/>
                      <a:pt x="85" y="114"/>
                    </a:cubicBezTo>
                    <a:cubicBezTo>
                      <a:pt x="96" y="96"/>
                      <a:pt x="112" y="76"/>
                      <a:pt x="112" y="58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8"/>
                      <a:pt x="110" y="41"/>
                      <a:pt x="109" y="41"/>
                    </a:cubicBezTo>
                    <a:close/>
                    <a:moveTo>
                      <a:pt x="56" y="75"/>
                    </a:moveTo>
                    <a:cubicBezTo>
                      <a:pt x="48" y="75"/>
                      <a:pt x="40" y="72"/>
                      <a:pt x="36" y="62"/>
                    </a:cubicBezTo>
                    <a:cubicBezTo>
                      <a:pt x="36" y="60"/>
                      <a:pt x="36" y="57"/>
                      <a:pt x="36" y="57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40"/>
                      <a:pt x="47" y="34"/>
                      <a:pt x="56" y="34"/>
                    </a:cubicBezTo>
                    <a:cubicBezTo>
                      <a:pt x="68" y="34"/>
                      <a:pt x="77" y="43"/>
                      <a:pt x="77" y="55"/>
                    </a:cubicBezTo>
                    <a:cubicBezTo>
                      <a:pt x="77" y="66"/>
                      <a:pt x="67" y="75"/>
                      <a:pt x="5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iṩlïdé">
                <a:extLst>
                  <a:ext uri="{FF2B5EF4-FFF2-40B4-BE49-F238E27FC236}">
                    <a16:creationId xmlns:a16="http://schemas.microsoft.com/office/drawing/2014/main" id="{D46472A1-7808-403C-B3B5-F29119DDE903}"/>
                  </a:ext>
                </a:extLst>
              </p:cNvPr>
              <p:cNvSpPr/>
              <p:nvPr/>
            </p:nvSpPr>
            <p:spPr bwMode="auto">
              <a:xfrm>
                <a:off x="5519062" y="4599684"/>
                <a:ext cx="557199" cy="564015"/>
              </a:xfrm>
              <a:custGeom>
                <a:avLst/>
                <a:gdLst>
                  <a:gd name="connsiteX0" fmla="*/ 184459 w 551315"/>
                  <a:gd name="connsiteY0" fmla="*/ 375973 h 558059"/>
                  <a:gd name="connsiteX1" fmla="*/ 366857 w 551315"/>
                  <a:gd name="connsiteY1" fmla="*/ 375973 h 558059"/>
                  <a:gd name="connsiteX2" fmla="*/ 382717 w 551315"/>
                  <a:gd name="connsiteY2" fmla="*/ 392459 h 558059"/>
                  <a:gd name="connsiteX3" fmla="*/ 366857 w 551315"/>
                  <a:gd name="connsiteY3" fmla="*/ 413065 h 558059"/>
                  <a:gd name="connsiteX4" fmla="*/ 184459 w 551315"/>
                  <a:gd name="connsiteY4" fmla="*/ 413065 h 558059"/>
                  <a:gd name="connsiteX5" fmla="*/ 168598 w 551315"/>
                  <a:gd name="connsiteY5" fmla="*/ 392459 h 558059"/>
                  <a:gd name="connsiteX6" fmla="*/ 184459 w 551315"/>
                  <a:gd name="connsiteY6" fmla="*/ 375973 h 558059"/>
                  <a:gd name="connsiteX7" fmla="*/ 147524 w 551315"/>
                  <a:gd name="connsiteY7" fmla="*/ 300104 h 558059"/>
                  <a:gd name="connsiteX8" fmla="*/ 403792 w 551315"/>
                  <a:gd name="connsiteY8" fmla="*/ 300104 h 558059"/>
                  <a:gd name="connsiteX9" fmla="*/ 419809 w 551315"/>
                  <a:gd name="connsiteY9" fmla="*/ 320336 h 558059"/>
                  <a:gd name="connsiteX10" fmla="*/ 403792 w 551315"/>
                  <a:gd name="connsiteY10" fmla="*/ 340567 h 558059"/>
                  <a:gd name="connsiteX11" fmla="*/ 147524 w 551315"/>
                  <a:gd name="connsiteY11" fmla="*/ 340567 h 558059"/>
                  <a:gd name="connsiteX12" fmla="*/ 131507 w 551315"/>
                  <a:gd name="connsiteY12" fmla="*/ 320336 h 558059"/>
                  <a:gd name="connsiteX13" fmla="*/ 147524 w 551315"/>
                  <a:gd name="connsiteY13" fmla="*/ 300104 h 558059"/>
                  <a:gd name="connsiteX14" fmla="*/ 115856 w 551315"/>
                  <a:gd name="connsiteY14" fmla="*/ 256948 h 558059"/>
                  <a:gd name="connsiteX15" fmla="*/ 83896 w 551315"/>
                  <a:gd name="connsiteY15" fmla="*/ 285052 h 558059"/>
                  <a:gd name="connsiteX16" fmla="*/ 83896 w 551315"/>
                  <a:gd name="connsiteY16" fmla="*/ 441630 h 558059"/>
                  <a:gd name="connsiteX17" fmla="*/ 115856 w 551315"/>
                  <a:gd name="connsiteY17" fmla="*/ 469733 h 558059"/>
                  <a:gd name="connsiteX18" fmla="*/ 435459 w 551315"/>
                  <a:gd name="connsiteY18" fmla="*/ 469733 h 558059"/>
                  <a:gd name="connsiteX19" fmla="*/ 467419 w 551315"/>
                  <a:gd name="connsiteY19" fmla="*/ 441630 h 558059"/>
                  <a:gd name="connsiteX20" fmla="*/ 467419 w 551315"/>
                  <a:gd name="connsiteY20" fmla="*/ 285052 h 558059"/>
                  <a:gd name="connsiteX21" fmla="*/ 435459 w 551315"/>
                  <a:gd name="connsiteY21" fmla="*/ 256948 h 558059"/>
                  <a:gd name="connsiteX22" fmla="*/ 115856 w 551315"/>
                  <a:gd name="connsiteY22" fmla="*/ 256948 h 558059"/>
                  <a:gd name="connsiteX23" fmla="*/ 160168 w 551315"/>
                  <a:gd name="connsiteY23" fmla="*/ 0 h 558059"/>
                  <a:gd name="connsiteX24" fmla="*/ 391147 w 551315"/>
                  <a:gd name="connsiteY24" fmla="*/ 0 h 558059"/>
                  <a:gd name="connsiteX25" fmla="*/ 391147 w 551315"/>
                  <a:gd name="connsiteY25" fmla="*/ 92470 h 558059"/>
                  <a:gd name="connsiteX26" fmla="*/ 379200 w 551315"/>
                  <a:gd name="connsiteY26" fmla="*/ 104531 h 558059"/>
                  <a:gd name="connsiteX27" fmla="*/ 172115 w 551315"/>
                  <a:gd name="connsiteY27" fmla="*/ 104531 h 558059"/>
                  <a:gd name="connsiteX28" fmla="*/ 160168 w 551315"/>
                  <a:gd name="connsiteY28" fmla="*/ 92470 h 558059"/>
                  <a:gd name="connsiteX29" fmla="*/ 160168 w 551315"/>
                  <a:gd name="connsiteY29" fmla="*/ 0 h 558059"/>
                  <a:gd name="connsiteX30" fmla="*/ 51935 w 551315"/>
                  <a:gd name="connsiteY30" fmla="*/ 0 h 558059"/>
                  <a:gd name="connsiteX31" fmla="*/ 123846 w 551315"/>
                  <a:gd name="connsiteY31" fmla="*/ 0 h 558059"/>
                  <a:gd name="connsiteX32" fmla="*/ 123846 w 551315"/>
                  <a:gd name="connsiteY32" fmla="*/ 92341 h 558059"/>
                  <a:gd name="connsiteX33" fmla="*/ 171787 w 551315"/>
                  <a:gd name="connsiteY33" fmla="*/ 140519 h 558059"/>
                  <a:gd name="connsiteX34" fmla="*/ 379529 w 551315"/>
                  <a:gd name="connsiteY34" fmla="*/ 140519 h 558059"/>
                  <a:gd name="connsiteX35" fmla="*/ 427469 w 551315"/>
                  <a:gd name="connsiteY35" fmla="*/ 92341 h 558059"/>
                  <a:gd name="connsiteX36" fmla="*/ 427469 w 551315"/>
                  <a:gd name="connsiteY36" fmla="*/ 24089 h 558059"/>
                  <a:gd name="connsiteX37" fmla="*/ 543325 w 551315"/>
                  <a:gd name="connsiteY37" fmla="*/ 140519 h 558059"/>
                  <a:gd name="connsiteX38" fmla="*/ 551315 w 551315"/>
                  <a:gd name="connsiteY38" fmla="*/ 160593 h 558059"/>
                  <a:gd name="connsiteX39" fmla="*/ 551315 w 551315"/>
                  <a:gd name="connsiteY39" fmla="*/ 505867 h 558059"/>
                  <a:gd name="connsiteX40" fmla="*/ 499380 w 551315"/>
                  <a:gd name="connsiteY40" fmla="*/ 558059 h 558059"/>
                  <a:gd name="connsiteX41" fmla="*/ 51935 w 551315"/>
                  <a:gd name="connsiteY41" fmla="*/ 558059 h 558059"/>
                  <a:gd name="connsiteX42" fmla="*/ 0 w 551315"/>
                  <a:gd name="connsiteY42" fmla="*/ 505867 h 558059"/>
                  <a:gd name="connsiteX43" fmla="*/ 0 w 551315"/>
                  <a:gd name="connsiteY43" fmla="*/ 52193 h 558059"/>
                  <a:gd name="connsiteX44" fmla="*/ 51935 w 551315"/>
                  <a:gd name="connsiteY44" fmla="*/ 0 h 55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551315" h="558059">
                    <a:moveTo>
                      <a:pt x="184459" y="375973"/>
                    </a:moveTo>
                    <a:cubicBezTo>
                      <a:pt x="184459" y="375973"/>
                      <a:pt x="184459" y="375973"/>
                      <a:pt x="366857" y="375973"/>
                    </a:cubicBezTo>
                    <a:cubicBezTo>
                      <a:pt x="374787" y="375973"/>
                      <a:pt x="382717" y="384216"/>
                      <a:pt x="382717" y="392459"/>
                    </a:cubicBezTo>
                    <a:cubicBezTo>
                      <a:pt x="382717" y="404823"/>
                      <a:pt x="374787" y="413065"/>
                      <a:pt x="366857" y="413065"/>
                    </a:cubicBezTo>
                    <a:cubicBezTo>
                      <a:pt x="366857" y="413065"/>
                      <a:pt x="366857" y="413065"/>
                      <a:pt x="184459" y="413065"/>
                    </a:cubicBezTo>
                    <a:cubicBezTo>
                      <a:pt x="176529" y="413065"/>
                      <a:pt x="168598" y="404823"/>
                      <a:pt x="168598" y="392459"/>
                    </a:cubicBezTo>
                    <a:cubicBezTo>
                      <a:pt x="168598" y="384216"/>
                      <a:pt x="176529" y="375973"/>
                      <a:pt x="184459" y="375973"/>
                    </a:cubicBezTo>
                    <a:close/>
                    <a:moveTo>
                      <a:pt x="147524" y="300104"/>
                    </a:moveTo>
                    <a:cubicBezTo>
                      <a:pt x="147524" y="300104"/>
                      <a:pt x="147524" y="300104"/>
                      <a:pt x="403792" y="300104"/>
                    </a:cubicBezTo>
                    <a:cubicBezTo>
                      <a:pt x="411801" y="300104"/>
                      <a:pt x="419809" y="308197"/>
                      <a:pt x="419809" y="320336"/>
                    </a:cubicBezTo>
                    <a:cubicBezTo>
                      <a:pt x="419809" y="332475"/>
                      <a:pt x="411801" y="340567"/>
                      <a:pt x="403792" y="340567"/>
                    </a:cubicBezTo>
                    <a:cubicBezTo>
                      <a:pt x="403792" y="340567"/>
                      <a:pt x="403792" y="340567"/>
                      <a:pt x="147524" y="340567"/>
                    </a:cubicBezTo>
                    <a:cubicBezTo>
                      <a:pt x="139515" y="340567"/>
                      <a:pt x="131507" y="332475"/>
                      <a:pt x="131507" y="320336"/>
                    </a:cubicBezTo>
                    <a:cubicBezTo>
                      <a:pt x="131507" y="308197"/>
                      <a:pt x="139515" y="300104"/>
                      <a:pt x="147524" y="300104"/>
                    </a:cubicBezTo>
                    <a:close/>
                    <a:moveTo>
                      <a:pt x="115856" y="256948"/>
                    </a:moveTo>
                    <a:cubicBezTo>
                      <a:pt x="99876" y="256948"/>
                      <a:pt x="83896" y="268993"/>
                      <a:pt x="83896" y="285052"/>
                    </a:cubicBezTo>
                    <a:cubicBezTo>
                      <a:pt x="83896" y="285052"/>
                      <a:pt x="83896" y="285052"/>
                      <a:pt x="83896" y="441630"/>
                    </a:cubicBezTo>
                    <a:cubicBezTo>
                      <a:pt x="83896" y="457689"/>
                      <a:pt x="99876" y="469733"/>
                      <a:pt x="115856" y="469733"/>
                    </a:cubicBezTo>
                    <a:cubicBezTo>
                      <a:pt x="115856" y="469733"/>
                      <a:pt x="115856" y="469733"/>
                      <a:pt x="435459" y="469733"/>
                    </a:cubicBezTo>
                    <a:cubicBezTo>
                      <a:pt x="451439" y="469733"/>
                      <a:pt x="467419" y="457689"/>
                      <a:pt x="467419" y="441630"/>
                    </a:cubicBezTo>
                    <a:lnTo>
                      <a:pt x="467419" y="285052"/>
                    </a:lnTo>
                    <a:cubicBezTo>
                      <a:pt x="467419" y="268993"/>
                      <a:pt x="451439" y="256948"/>
                      <a:pt x="435459" y="256948"/>
                    </a:cubicBezTo>
                    <a:cubicBezTo>
                      <a:pt x="435459" y="256948"/>
                      <a:pt x="435459" y="256948"/>
                      <a:pt x="115856" y="256948"/>
                    </a:cubicBezTo>
                    <a:close/>
                    <a:moveTo>
                      <a:pt x="160168" y="0"/>
                    </a:moveTo>
                    <a:cubicBezTo>
                      <a:pt x="160168" y="0"/>
                      <a:pt x="160168" y="0"/>
                      <a:pt x="391147" y="0"/>
                    </a:cubicBezTo>
                    <a:cubicBezTo>
                      <a:pt x="391147" y="0"/>
                      <a:pt x="391147" y="0"/>
                      <a:pt x="391147" y="92470"/>
                    </a:cubicBezTo>
                    <a:cubicBezTo>
                      <a:pt x="391147" y="100511"/>
                      <a:pt x="383182" y="104531"/>
                      <a:pt x="379200" y="104531"/>
                    </a:cubicBezTo>
                    <a:cubicBezTo>
                      <a:pt x="379200" y="104531"/>
                      <a:pt x="379200" y="104531"/>
                      <a:pt x="172115" y="104531"/>
                    </a:cubicBezTo>
                    <a:cubicBezTo>
                      <a:pt x="168133" y="104531"/>
                      <a:pt x="160168" y="100511"/>
                      <a:pt x="160168" y="92470"/>
                    </a:cubicBezTo>
                    <a:cubicBezTo>
                      <a:pt x="160168" y="92470"/>
                      <a:pt x="160168" y="92470"/>
                      <a:pt x="160168" y="0"/>
                    </a:cubicBezTo>
                    <a:close/>
                    <a:moveTo>
                      <a:pt x="51935" y="0"/>
                    </a:moveTo>
                    <a:cubicBezTo>
                      <a:pt x="51935" y="0"/>
                      <a:pt x="51935" y="0"/>
                      <a:pt x="123846" y="0"/>
                    </a:cubicBezTo>
                    <a:cubicBezTo>
                      <a:pt x="123846" y="0"/>
                      <a:pt x="123846" y="0"/>
                      <a:pt x="123846" y="92341"/>
                    </a:cubicBezTo>
                    <a:cubicBezTo>
                      <a:pt x="123846" y="120445"/>
                      <a:pt x="147816" y="140519"/>
                      <a:pt x="171787" y="140519"/>
                    </a:cubicBezTo>
                    <a:cubicBezTo>
                      <a:pt x="171787" y="140519"/>
                      <a:pt x="171787" y="140519"/>
                      <a:pt x="379529" y="140519"/>
                    </a:cubicBezTo>
                    <a:cubicBezTo>
                      <a:pt x="403499" y="140519"/>
                      <a:pt x="427469" y="120445"/>
                      <a:pt x="427469" y="92341"/>
                    </a:cubicBezTo>
                    <a:cubicBezTo>
                      <a:pt x="427469" y="92341"/>
                      <a:pt x="427469" y="92341"/>
                      <a:pt x="427469" y="24089"/>
                    </a:cubicBezTo>
                    <a:cubicBezTo>
                      <a:pt x="427469" y="24089"/>
                      <a:pt x="427469" y="24089"/>
                      <a:pt x="543325" y="140519"/>
                    </a:cubicBezTo>
                    <a:cubicBezTo>
                      <a:pt x="547320" y="148548"/>
                      <a:pt x="551315" y="152563"/>
                      <a:pt x="551315" y="160593"/>
                    </a:cubicBezTo>
                    <a:cubicBezTo>
                      <a:pt x="551315" y="160593"/>
                      <a:pt x="551315" y="160593"/>
                      <a:pt x="551315" y="505867"/>
                    </a:cubicBezTo>
                    <a:cubicBezTo>
                      <a:pt x="551315" y="533970"/>
                      <a:pt x="527345" y="558059"/>
                      <a:pt x="499380" y="558059"/>
                    </a:cubicBezTo>
                    <a:cubicBezTo>
                      <a:pt x="499380" y="558059"/>
                      <a:pt x="499380" y="558059"/>
                      <a:pt x="51935" y="558059"/>
                    </a:cubicBezTo>
                    <a:cubicBezTo>
                      <a:pt x="23970" y="558059"/>
                      <a:pt x="0" y="533970"/>
                      <a:pt x="0" y="505867"/>
                    </a:cubicBezTo>
                    <a:cubicBezTo>
                      <a:pt x="0" y="505867"/>
                      <a:pt x="0" y="505867"/>
                      <a:pt x="0" y="52193"/>
                    </a:cubicBezTo>
                    <a:cubicBezTo>
                      <a:pt x="0" y="24089"/>
                      <a:pt x="23970" y="0"/>
                      <a:pt x="519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ïṣ1íḓè">
                <a:extLst>
                  <a:ext uri="{FF2B5EF4-FFF2-40B4-BE49-F238E27FC236}">
                    <a16:creationId xmlns:a16="http://schemas.microsoft.com/office/drawing/2014/main" id="{3064E894-81B7-4BE4-8BF1-295C54AB0775}"/>
                  </a:ext>
                </a:extLst>
              </p:cNvPr>
              <p:cNvSpPr txBox="1"/>
              <p:nvPr/>
            </p:nvSpPr>
            <p:spPr>
              <a:xfrm>
                <a:off x="5170589" y="3375501"/>
                <a:ext cx="1855595" cy="502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</a:rPr>
                  <a:t>Text</a:t>
                </a:r>
              </a:p>
            </p:txBody>
          </p:sp>
        </p:grpSp>
        <p:grpSp>
          <p:nvGrpSpPr>
            <p:cNvPr id="7" name="ïš1îďé">
              <a:extLst>
                <a:ext uri="{FF2B5EF4-FFF2-40B4-BE49-F238E27FC236}">
                  <a16:creationId xmlns:a16="http://schemas.microsoft.com/office/drawing/2014/main" id="{49083DAA-6643-4B37-8437-FFF576322476}"/>
                </a:ext>
              </a:extLst>
            </p:cNvPr>
            <p:cNvGrpSpPr/>
            <p:nvPr/>
          </p:nvGrpSpPr>
          <p:grpSpPr>
            <a:xfrm>
              <a:off x="673099" y="1173257"/>
              <a:ext cx="4061935" cy="1273601"/>
              <a:chOff x="673099" y="1173257"/>
              <a:chExt cx="4061935" cy="1273601"/>
            </a:xfrm>
          </p:grpSpPr>
          <p:sp>
            <p:nvSpPr>
              <p:cNvPr id="20" name="ïSḷíḓè">
                <a:extLst>
                  <a:ext uri="{FF2B5EF4-FFF2-40B4-BE49-F238E27FC236}">
                    <a16:creationId xmlns:a16="http://schemas.microsoft.com/office/drawing/2014/main" id="{45EC1F63-42F0-45F5-A3C6-F9845B44F32A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1" name="iṩḷíḑê">
                <a:extLst>
                  <a:ext uri="{FF2B5EF4-FFF2-40B4-BE49-F238E27FC236}">
                    <a16:creationId xmlns:a16="http://schemas.microsoft.com/office/drawing/2014/main" id="{E079FE1A-3B4F-4A57-99F3-D3B903FFBE99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8" name="îṧ1ïḓê">
              <a:extLst>
                <a:ext uri="{FF2B5EF4-FFF2-40B4-BE49-F238E27FC236}">
                  <a16:creationId xmlns:a16="http://schemas.microsoft.com/office/drawing/2014/main" id="{4643FF28-49E4-49F0-929E-1C37084E2722}"/>
                </a:ext>
              </a:extLst>
            </p:cNvPr>
            <p:cNvGrpSpPr/>
            <p:nvPr/>
          </p:nvGrpSpPr>
          <p:grpSpPr>
            <a:xfrm>
              <a:off x="673100" y="3016878"/>
              <a:ext cx="3253968" cy="1273601"/>
              <a:chOff x="673100" y="3117482"/>
              <a:chExt cx="3253968" cy="1273601"/>
            </a:xfrm>
          </p:grpSpPr>
          <p:sp>
            <p:nvSpPr>
              <p:cNvPr id="18" name="î$líḋe">
                <a:extLst>
                  <a:ext uri="{FF2B5EF4-FFF2-40B4-BE49-F238E27FC236}">
                    <a16:creationId xmlns:a16="http://schemas.microsoft.com/office/drawing/2014/main" id="{3953A614-4610-409F-A006-3DD162B58899}"/>
                  </a:ext>
                </a:extLst>
              </p:cNvPr>
              <p:cNvSpPr txBox="1"/>
              <p:nvPr/>
            </p:nvSpPr>
            <p:spPr bwMode="auto">
              <a:xfrm>
                <a:off x="673100" y="3117482"/>
                <a:ext cx="32539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9" name="išľïḑê">
                <a:extLst>
                  <a:ext uri="{FF2B5EF4-FFF2-40B4-BE49-F238E27FC236}">
                    <a16:creationId xmlns:a16="http://schemas.microsoft.com/office/drawing/2014/main" id="{8FEDBF40-0603-4498-8F52-D36BAC07BC31}"/>
                  </a:ext>
                </a:extLst>
              </p:cNvPr>
              <p:cNvSpPr/>
              <p:nvPr/>
            </p:nvSpPr>
            <p:spPr bwMode="auto">
              <a:xfrm>
                <a:off x="673100" y="3559288"/>
                <a:ext cx="3253968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9" name="îSļiḋê">
              <a:extLst>
                <a:ext uri="{FF2B5EF4-FFF2-40B4-BE49-F238E27FC236}">
                  <a16:creationId xmlns:a16="http://schemas.microsoft.com/office/drawing/2014/main" id="{C50358F9-584B-46AE-BEE7-450D19084AF9}"/>
                </a:ext>
              </a:extLst>
            </p:cNvPr>
            <p:cNvGrpSpPr/>
            <p:nvPr/>
          </p:nvGrpSpPr>
          <p:grpSpPr>
            <a:xfrm>
              <a:off x="673099" y="4860499"/>
              <a:ext cx="4061935" cy="1273601"/>
              <a:chOff x="673099" y="4860499"/>
              <a:chExt cx="4061935" cy="1273601"/>
            </a:xfrm>
          </p:grpSpPr>
          <p:sp>
            <p:nvSpPr>
              <p:cNvPr id="16" name="iṥļidê">
                <a:extLst>
                  <a:ext uri="{FF2B5EF4-FFF2-40B4-BE49-F238E27FC236}">
                    <a16:creationId xmlns:a16="http://schemas.microsoft.com/office/drawing/2014/main" id="{C99A876A-08D5-4221-BB38-DB23BC824732}"/>
                  </a:ext>
                </a:extLst>
              </p:cNvPr>
              <p:cNvSpPr txBox="1"/>
              <p:nvPr/>
            </p:nvSpPr>
            <p:spPr bwMode="auto">
              <a:xfrm>
                <a:off x="673099" y="4860499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7" name="î$ḷîḓe">
                <a:extLst>
                  <a:ext uri="{FF2B5EF4-FFF2-40B4-BE49-F238E27FC236}">
                    <a16:creationId xmlns:a16="http://schemas.microsoft.com/office/drawing/2014/main" id="{A89333C6-5992-4B6B-8469-077B83231D1F}"/>
                  </a:ext>
                </a:extLst>
              </p:cNvPr>
              <p:cNvSpPr/>
              <p:nvPr/>
            </p:nvSpPr>
            <p:spPr bwMode="auto">
              <a:xfrm>
                <a:off x="673099" y="5302305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10" name="îšlíḋé">
              <a:extLst>
                <a:ext uri="{FF2B5EF4-FFF2-40B4-BE49-F238E27FC236}">
                  <a16:creationId xmlns:a16="http://schemas.microsoft.com/office/drawing/2014/main" id="{16503519-1FA5-4FE2-8F2D-49EA3947259B}"/>
                </a:ext>
              </a:extLst>
            </p:cNvPr>
            <p:cNvGrpSpPr/>
            <p:nvPr/>
          </p:nvGrpSpPr>
          <p:grpSpPr>
            <a:xfrm>
              <a:off x="7458553" y="2095068"/>
              <a:ext cx="4061935" cy="1273601"/>
              <a:chOff x="673099" y="1173257"/>
              <a:chExt cx="4061935" cy="1273601"/>
            </a:xfrm>
          </p:grpSpPr>
          <p:sp>
            <p:nvSpPr>
              <p:cNvPr id="14" name="ïṧlïḓê">
                <a:extLst>
                  <a:ext uri="{FF2B5EF4-FFF2-40B4-BE49-F238E27FC236}">
                    <a16:creationId xmlns:a16="http://schemas.microsoft.com/office/drawing/2014/main" id="{EDC7C940-E157-4143-8FEE-8A9B4479E8C9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5" name="îšḻíḍê">
                <a:extLst>
                  <a:ext uri="{FF2B5EF4-FFF2-40B4-BE49-F238E27FC236}">
                    <a16:creationId xmlns:a16="http://schemas.microsoft.com/office/drawing/2014/main" id="{6DB2A7CF-1105-44DB-B41F-2C2F0CBC2BC6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grpSp>
          <p:nvGrpSpPr>
            <p:cNvPr id="11" name="í$ḻïdê">
              <a:extLst>
                <a:ext uri="{FF2B5EF4-FFF2-40B4-BE49-F238E27FC236}">
                  <a16:creationId xmlns:a16="http://schemas.microsoft.com/office/drawing/2014/main" id="{76F3B4C4-7E8A-4514-8D18-539E8F3DA81C}"/>
                </a:ext>
              </a:extLst>
            </p:cNvPr>
            <p:cNvGrpSpPr/>
            <p:nvPr/>
          </p:nvGrpSpPr>
          <p:grpSpPr>
            <a:xfrm>
              <a:off x="7458553" y="3938688"/>
              <a:ext cx="4061935" cy="1273601"/>
              <a:chOff x="673099" y="1173257"/>
              <a:chExt cx="4061935" cy="1273601"/>
            </a:xfrm>
          </p:grpSpPr>
          <p:sp>
            <p:nvSpPr>
              <p:cNvPr id="12" name="íṩľïdê">
                <a:extLst>
                  <a:ext uri="{FF2B5EF4-FFF2-40B4-BE49-F238E27FC236}">
                    <a16:creationId xmlns:a16="http://schemas.microsoft.com/office/drawing/2014/main" id="{FF6E1AD8-B54D-45F4-9669-E7266E3044A9}"/>
                  </a:ext>
                </a:extLst>
              </p:cNvPr>
              <p:cNvSpPr txBox="1"/>
              <p:nvPr/>
            </p:nvSpPr>
            <p:spPr bwMode="auto">
              <a:xfrm>
                <a:off x="673099" y="1173257"/>
                <a:ext cx="406193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3" name="ïşľïde">
                <a:extLst>
                  <a:ext uri="{FF2B5EF4-FFF2-40B4-BE49-F238E27FC236}">
                    <a16:creationId xmlns:a16="http://schemas.microsoft.com/office/drawing/2014/main" id="{F2A592EC-406F-470C-87AB-C13223FCAAC2}"/>
                  </a:ext>
                </a:extLst>
              </p:cNvPr>
              <p:cNvSpPr/>
              <p:nvPr/>
            </p:nvSpPr>
            <p:spPr bwMode="auto">
              <a:xfrm>
                <a:off x="673099" y="1615063"/>
                <a:ext cx="4061935" cy="83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text.</a:t>
                </a:r>
              </a:p>
              <a:p>
                <a:pPr marL="171450" marR="0" lvl="0" indent="-17145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958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/>
        </p:nvSpPr>
        <p:spPr>
          <a:xfrm>
            <a:off x="8445709" y="1"/>
            <a:ext cx="3746294" cy="6858002"/>
          </a:xfrm>
          <a:custGeom>
            <a:avLst/>
            <a:gdLst>
              <a:gd name="connsiteX0" fmla="*/ 531134 w 3746294"/>
              <a:gd name="connsiteY0" fmla="*/ 0 h 6858002"/>
              <a:gd name="connsiteX1" fmla="*/ 3746294 w 3746294"/>
              <a:gd name="connsiteY1" fmla="*/ 0 h 6858002"/>
              <a:gd name="connsiteX2" fmla="*/ 3746294 w 3746294"/>
              <a:gd name="connsiteY2" fmla="*/ 6858002 h 6858002"/>
              <a:gd name="connsiteX3" fmla="*/ 53671 w 3746294"/>
              <a:gd name="connsiteY3" fmla="*/ 6858002 h 6858002"/>
              <a:gd name="connsiteX4" fmla="*/ 14460 w 3746294"/>
              <a:gd name="connsiteY4" fmla="*/ 6073972 h 6858002"/>
              <a:gd name="connsiteX5" fmla="*/ 0 w 3746294"/>
              <a:gd name="connsiteY5" fmla="*/ 5205502 h 6858002"/>
              <a:gd name="connsiteX6" fmla="*/ 443015 w 3746294"/>
              <a:gd name="connsiteY6" fmla="*/ 43682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6294" h="6858002">
                <a:moveTo>
                  <a:pt x="531134" y="0"/>
                </a:moveTo>
                <a:lnTo>
                  <a:pt x="3746294" y="0"/>
                </a:lnTo>
                <a:lnTo>
                  <a:pt x="3746294" y="6858002"/>
                </a:lnTo>
                <a:lnTo>
                  <a:pt x="53671" y="6858002"/>
                </a:lnTo>
                <a:lnTo>
                  <a:pt x="14460" y="6073972"/>
                </a:lnTo>
                <a:cubicBezTo>
                  <a:pt x="4845" y="5785603"/>
                  <a:pt x="0" y="5496090"/>
                  <a:pt x="0" y="5205502"/>
                </a:cubicBezTo>
                <a:cubicBezTo>
                  <a:pt x="0" y="3578212"/>
                  <a:pt x="151915" y="1984621"/>
                  <a:pt x="443015" y="436823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>
            <a:off x="6458861" y="0"/>
            <a:ext cx="5733141" cy="6858003"/>
          </a:xfrm>
          <a:custGeom>
            <a:avLst/>
            <a:gdLst>
              <a:gd name="connsiteX0" fmla="*/ 3740285 w 5733141"/>
              <a:gd name="connsiteY0" fmla="*/ 0 h 6858003"/>
              <a:gd name="connsiteX1" fmla="*/ 5733141 w 5733141"/>
              <a:gd name="connsiteY1" fmla="*/ 0 h 6858003"/>
              <a:gd name="connsiteX2" fmla="*/ 5733141 w 5733141"/>
              <a:gd name="connsiteY2" fmla="*/ 6858003 h 6858003"/>
              <a:gd name="connsiteX3" fmla="*/ 0 w 5733141"/>
              <a:gd name="connsiteY3" fmla="*/ 6858003 h 6858003"/>
              <a:gd name="connsiteX4" fmla="*/ 56714 w 5733141"/>
              <a:gd name="connsiteY4" fmla="*/ 6652227 h 6858003"/>
              <a:gd name="connsiteX5" fmla="*/ 3392174 w 5733141"/>
              <a:gd name="connsiteY5" fmla="*/ 401114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3141" h="6858003">
                <a:moveTo>
                  <a:pt x="3740285" y="0"/>
                </a:moveTo>
                <a:lnTo>
                  <a:pt x="5733141" y="0"/>
                </a:lnTo>
                <a:lnTo>
                  <a:pt x="5733141" y="6858003"/>
                </a:lnTo>
                <a:lnTo>
                  <a:pt x="0" y="6858003"/>
                </a:lnTo>
                <a:lnTo>
                  <a:pt x="56714" y="6652227"/>
                </a:lnTo>
                <a:cubicBezTo>
                  <a:pt x="731957" y="4329682"/>
                  <a:pt x="1880967" y="2208787"/>
                  <a:pt x="3392174" y="401114"/>
                </a:cubicBezTo>
                <a:close/>
              </a:path>
            </a:pathLst>
          </a:custGeom>
          <a:solidFill>
            <a:srgbClr val="3D29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/>
        </p:nvSpPr>
        <p:spPr>
          <a:xfrm>
            <a:off x="6910471" y="0"/>
            <a:ext cx="5281532" cy="6858002"/>
          </a:xfrm>
          <a:custGeom>
            <a:avLst/>
            <a:gdLst>
              <a:gd name="connsiteX0" fmla="*/ 3312399 w 5281532"/>
              <a:gd name="connsiteY0" fmla="*/ 0 h 6858002"/>
              <a:gd name="connsiteX1" fmla="*/ 5281532 w 5281532"/>
              <a:gd name="connsiteY1" fmla="*/ 0 h 6858002"/>
              <a:gd name="connsiteX2" fmla="*/ 5281532 w 5281532"/>
              <a:gd name="connsiteY2" fmla="*/ 6858002 h 6858002"/>
              <a:gd name="connsiteX3" fmla="*/ 0 w 5281532"/>
              <a:gd name="connsiteY3" fmla="*/ 6858002 h 6858002"/>
              <a:gd name="connsiteX4" fmla="*/ 165623 w 5281532"/>
              <a:gd name="connsiteY4" fmla="*/ 6183752 h 6858002"/>
              <a:gd name="connsiteX5" fmla="*/ 3164517 w 5281532"/>
              <a:gd name="connsiteY5" fmla="*/ 18428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532" h="6858002">
                <a:moveTo>
                  <a:pt x="3312399" y="0"/>
                </a:moveTo>
                <a:lnTo>
                  <a:pt x="5281532" y="0"/>
                </a:lnTo>
                <a:lnTo>
                  <a:pt x="5281532" y="6858002"/>
                </a:lnTo>
                <a:lnTo>
                  <a:pt x="0" y="6858002"/>
                </a:lnTo>
                <a:lnTo>
                  <a:pt x="165623" y="6183752"/>
                </a:lnTo>
                <a:cubicBezTo>
                  <a:pt x="770339" y="3976388"/>
                  <a:pt x="1801301" y="1945236"/>
                  <a:pt x="3164517" y="184287"/>
                </a:cubicBezTo>
                <a:close/>
              </a:path>
            </a:pathLst>
          </a:custGeom>
          <a:solidFill>
            <a:srgbClr val="96665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7392989" y="0"/>
            <a:ext cx="4799012" cy="6858003"/>
          </a:xfrm>
          <a:custGeom>
            <a:avLst/>
            <a:gdLst>
              <a:gd name="connsiteX0" fmla="*/ 2916062 w 4799012"/>
              <a:gd name="connsiteY0" fmla="*/ 0 h 6858003"/>
              <a:gd name="connsiteX1" fmla="*/ 4799012 w 4799012"/>
              <a:gd name="connsiteY1" fmla="*/ 0 h 6858003"/>
              <a:gd name="connsiteX2" fmla="*/ 4799012 w 4799012"/>
              <a:gd name="connsiteY2" fmla="*/ 6858003 h 6858003"/>
              <a:gd name="connsiteX3" fmla="*/ 0 w 4799012"/>
              <a:gd name="connsiteY3" fmla="*/ 6858003 h 6858003"/>
              <a:gd name="connsiteX4" fmla="*/ 54304 w 4799012"/>
              <a:gd name="connsiteY4" fmla="*/ 6553917 h 6858003"/>
              <a:gd name="connsiteX5" fmla="*/ 2775169 w 4799012"/>
              <a:gd name="connsiteY5" fmla="*/ 19563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9012" h="6858003">
                <a:moveTo>
                  <a:pt x="2916062" y="0"/>
                </a:moveTo>
                <a:lnTo>
                  <a:pt x="4799012" y="0"/>
                </a:lnTo>
                <a:lnTo>
                  <a:pt x="4799012" y="6858003"/>
                </a:lnTo>
                <a:lnTo>
                  <a:pt x="0" y="6858003"/>
                </a:lnTo>
                <a:lnTo>
                  <a:pt x="54304" y="6553917"/>
                </a:lnTo>
                <a:cubicBezTo>
                  <a:pt x="529642" y="4231002"/>
                  <a:pt x="1470508" y="2077662"/>
                  <a:pt x="2775169" y="195633"/>
                </a:cubicBezTo>
                <a:close/>
              </a:path>
            </a:pathLst>
          </a:custGeom>
          <a:solidFill>
            <a:srgbClr val="A778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7914129" y="3"/>
            <a:ext cx="4277872" cy="6857998"/>
          </a:xfrm>
          <a:custGeom>
            <a:avLst/>
            <a:gdLst>
              <a:gd name="connsiteX0" fmla="*/ 2405574 w 4277872"/>
              <a:gd name="connsiteY0" fmla="*/ 0 h 6857998"/>
              <a:gd name="connsiteX1" fmla="*/ 4277872 w 4277872"/>
              <a:gd name="connsiteY1" fmla="*/ 0 h 6857998"/>
              <a:gd name="connsiteX2" fmla="*/ 4277872 w 4277872"/>
              <a:gd name="connsiteY2" fmla="*/ 6857998 h 6857998"/>
              <a:gd name="connsiteX3" fmla="*/ 0 w 4277872"/>
              <a:gd name="connsiteY3" fmla="*/ 6857998 h 6857998"/>
              <a:gd name="connsiteX4" fmla="*/ 71902 w 4277872"/>
              <a:gd name="connsiteY4" fmla="*/ 6379813 h 6857998"/>
              <a:gd name="connsiteX5" fmla="*/ 2281820 w 4277872"/>
              <a:gd name="connsiteY5" fmla="*/ 209325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72" h="6857998">
                <a:moveTo>
                  <a:pt x="2405574" y="0"/>
                </a:moveTo>
                <a:lnTo>
                  <a:pt x="4277872" y="0"/>
                </a:lnTo>
                <a:lnTo>
                  <a:pt x="4277872" y="6857998"/>
                </a:lnTo>
                <a:lnTo>
                  <a:pt x="0" y="6857998"/>
                </a:lnTo>
                <a:lnTo>
                  <a:pt x="71902" y="6379813"/>
                </a:lnTo>
                <a:cubicBezTo>
                  <a:pt x="442255" y="4166176"/>
                  <a:pt x="1203333" y="2084907"/>
                  <a:pt x="2281820" y="20932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3223" r="-645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8" r="30038"/>
          <a:stretch>
            <a:fillRect/>
          </a:stretch>
        </p:blipFill>
        <p:spPr/>
      </p:pic>
      <p:cxnSp>
        <p:nvCxnSpPr>
          <p:cNvPr id="4" name="直接连接符 3"/>
          <p:cNvCxnSpPr/>
          <p:nvPr/>
        </p:nvCxnSpPr>
        <p:spPr>
          <a:xfrm>
            <a:off x="1330805" y="4182894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94740" y="744061"/>
            <a:ext cx="18982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第一章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The first chapter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标题 4">
            <a:extLst>
              <a:ext uri="{FF2B5EF4-FFF2-40B4-BE49-F238E27FC236}">
                <a16:creationId xmlns:a16="http://schemas.microsoft.com/office/drawing/2014/main" id="{4EF817AB-B169-48D4-A3ED-F29691D6DBC3}"/>
              </a:ext>
            </a:extLst>
          </p:cNvPr>
          <p:cNvSpPr txBox="1">
            <a:spLocks/>
          </p:cNvSpPr>
          <p:nvPr/>
        </p:nvSpPr>
        <p:spPr>
          <a:xfrm>
            <a:off x="1330805" y="3744068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628DB5E0-2B55-4420-829A-C849836B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921" y="4639418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C3D823-BB63-4857-8305-D86898129541}"/>
              </a:ext>
            </a:extLst>
          </p:cNvPr>
          <p:cNvSpPr txBox="1"/>
          <p:nvPr/>
        </p:nvSpPr>
        <p:spPr>
          <a:xfrm>
            <a:off x="1448602" y="317457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>
              <a:extLst>
                <a:ext uri="{FF2B5EF4-FFF2-40B4-BE49-F238E27FC236}">
                  <a16:creationId xmlns:a16="http://schemas.microsoft.com/office/drawing/2014/main" id="{D10F98CC-A913-43A8-AFE3-9135929215CD}"/>
                </a:ext>
              </a:extLst>
            </p:cNvPr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>
              <a:extLst>
                <a:ext uri="{FF2B5EF4-FFF2-40B4-BE49-F238E27FC236}">
                  <a16:creationId xmlns:a16="http://schemas.microsoft.com/office/drawing/2014/main" id="{21F3A0F9-4FD0-4A71-A737-B90770FEF9CB}"/>
                </a:ext>
              </a:extLst>
            </p:cNvPr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>
              <a:extLst>
                <a:ext uri="{FF2B5EF4-FFF2-40B4-BE49-F238E27FC236}">
                  <a16:creationId xmlns:a16="http://schemas.microsoft.com/office/drawing/2014/main" id="{3F1094B5-F980-4B17-B55F-BF57908453B7}"/>
                </a:ext>
              </a:extLst>
            </p:cNvPr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>
                <a:extLst>
                  <a:ext uri="{FF2B5EF4-FFF2-40B4-BE49-F238E27FC236}">
                    <a16:creationId xmlns:a16="http://schemas.microsoft.com/office/drawing/2014/main" id="{570F86B0-CBFE-4F29-B6A4-E465CEF25002}"/>
                  </a:ext>
                </a:extLst>
              </p:cNvPr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iS1îḓè">
                <a:extLst>
                  <a:ext uri="{FF2B5EF4-FFF2-40B4-BE49-F238E27FC236}">
                    <a16:creationId xmlns:a16="http://schemas.microsoft.com/office/drawing/2014/main" id="{07B33064-DF40-40E3-A423-6990FA88A84F}"/>
                  </a:ext>
                </a:extLst>
              </p:cNvPr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</a:p>
            </p:txBody>
          </p:sp>
        </p:grpSp>
        <p:grpSp>
          <p:nvGrpSpPr>
            <p:cNvPr id="9" name="ísľîḋé">
              <a:extLst>
                <a:ext uri="{FF2B5EF4-FFF2-40B4-BE49-F238E27FC236}">
                  <a16:creationId xmlns:a16="http://schemas.microsoft.com/office/drawing/2014/main" id="{3B737F36-1EED-4F62-8053-1604FEB198B0}"/>
                </a:ext>
              </a:extLst>
            </p:cNvPr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>
                <a:extLst>
                  <a:ext uri="{FF2B5EF4-FFF2-40B4-BE49-F238E27FC236}">
                    <a16:creationId xmlns:a16="http://schemas.microsoft.com/office/drawing/2014/main" id="{53856B9D-D2CC-4546-AE4C-D439AAD1447B}"/>
                  </a:ext>
                </a:extLst>
              </p:cNvPr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3" name="ïṡļíḍé">
                <a:extLst>
                  <a:ext uri="{FF2B5EF4-FFF2-40B4-BE49-F238E27FC236}">
                    <a16:creationId xmlns:a16="http://schemas.microsoft.com/office/drawing/2014/main" id="{24B78746-36A6-4584-8395-11DBA1077034}"/>
                  </a:ext>
                </a:extLst>
              </p:cNvPr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500BECA-41AD-4164-8EED-3DBD09BCF6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>
              <a:extLst>
                <a:ext uri="{FF2B5EF4-FFF2-40B4-BE49-F238E27FC236}">
                  <a16:creationId xmlns:a16="http://schemas.microsoft.com/office/drawing/2014/main" id="{7B979F57-9FC8-4C69-9654-9E746E2B450C}"/>
                </a:ext>
              </a:extLst>
            </p:cNvPr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7486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748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365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pSp>
        <p:nvGrpSpPr>
          <p:cNvPr id="5" name="dd771d1b-085f-456b-ab12-70772b1b23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5452"/>
            <a:ext cx="10848513" cy="5115010"/>
            <a:chOff x="669925" y="1125450"/>
            <a:chExt cx="10848513" cy="5115010"/>
          </a:xfrm>
        </p:grpSpPr>
        <p:sp>
          <p:nvSpPr>
            <p:cNvPr id="6" name="iṧḻiḋè">
              <a:extLst>
                <a:ext uri="{FF2B5EF4-FFF2-40B4-BE49-F238E27FC236}">
                  <a16:creationId xmlns:a16="http://schemas.microsoft.com/office/drawing/2014/main" id="{3214513A-A557-4611-A821-C994E5973971}"/>
                </a:ext>
              </a:extLst>
            </p:cNvPr>
            <p:cNvSpPr/>
            <p:nvPr/>
          </p:nvSpPr>
          <p:spPr bwMode="auto">
            <a:xfrm>
              <a:off x="676506" y="1125450"/>
              <a:ext cx="3372475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" name="îŝḻiḍé">
              <a:extLst>
                <a:ext uri="{FF2B5EF4-FFF2-40B4-BE49-F238E27FC236}">
                  <a16:creationId xmlns:a16="http://schemas.microsoft.com/office/drawing/2014/main" id="{8224DF8F-6235-4D0C-AD9F-6153DD87F9C0}"/>
                </a:ext>
              </a:extLst>
            </p:cNvPr>
            <p:cNvSpPr/>
            <p:nvPr/>
          </p:nvSpPr>
          <p:spPr bwMode="auto">
            <a:xfrm>
              <a:off x="4409284" y="1125450"/>
              <a:ext cx="3372475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" name="ïŝļidè">
              <a:extLst>
                <a:ext uri="{FF2B5EF4-FFF2-40B4-BE49-F238E27FC236}">
                  <a16:creationId xmlns:a16="http://schemas.microsoft.com/office/drawing/2014/main" id="{F1473DB2-F66D-443A-AC18-05EBF7B1D032}"/>
                </a:ext>
              </a:extLst>
            </p:cNvPr>
            <p:cNvSpPr/>
            <p:nvPr/>
          </p:nvSpPr>
          <p:spPr bwMode="auto">
            <a:xfrm>
              <a:off x="8142063" y="1125450"/>
              <a:ext cx="3372475" cy="49756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9" name="ïṡḻíḓè">
              <a:extLst>
                <a:ext uri="{FF2B5EF4-FFF2-40B4-BE49-F238E27FC236}">
                  <a16:creationId xmlns:a16="http://schemas.microsoft.com/office/drawing/2014/main" id="{023507D0-7C41-401A-85C7-6A9C071E9348}"/>
                </a:ext>
              </a:extLst>
            </p:cNvPr>
            <p:cNvGrpSpPr/>
            <p:nvPr/>
          </p:nvGrpSpPr>
          <p:grpSpPr>
            <a:xfrm>
              <a:off x="669925" y="1804729"/>
              <a:ext cx="10848513" cy="4435731"/>
              <a:chOff x="669925" y="1804730"/>
              <a:chExt cx="10848513" cy="3225347"/>
            </a:xfrm>
          </p:grpSpPr>
          <p:sp>
            <p:nvSpPr>
              <p:cNvPr id="10" name="ï$líde">
                <a:extLst>
                  <a:ext uri="{FF2B5EF4-FFF2-40B4-BE49-F238E27FC236}">
                    <a16:creationId xmlns:a16="http://schemas.microsoft.com/office/drawing/2014/main" id="{48390BC1-3D58-452E-94A9-0447BD4BC8C3}"/>
                  </a:ext>
                </a:extLst>
              </p:cNvPr>
              <p:cNvSpPr/>
              <p:nvPr/>
            </p:nvSpPr>
            <p:spPr>
              <a:xfrm>
                <a:off x="673825" y="1804730"/>
                <a:ext cx="10844613" cy="9539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îšļide">
                <a:extLst>
                  <a:ext uri="{FF2B5EF4-FFF2-40B4-BE49-F238E27FC236}">
                    <a16:creationId xmlns:a16="http://schemas.microsoft.com/office/drawing/2014/main" id="{139E3D3E-E7E8-4BE9-B0CD-489650301E45}"/>
                  </a:ext>
                </a:extLst>
              </p:cNvPr>
              <p:cNvSpPr/>
              <p:nvPr/>
            </p:nvSpPr>
            <p:spPr>
              <a:xfrm>
                <a:off x="673825" y="2940417"/>
                <a:ext cx="10844613" cy="9539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ïṧ1ídé">
                <a:extLst>
                  <a:ext uri="{FF2B5EF4-FFF2-40B4-BE49-F238E27FC236}">
                    <a16:creationId xmlns:a16="http://schemas.microsoft.com/office/drawing/2014/main" id="{5F32C593-1B7B-4E4B-BB90-F27A01F39451}"/>
                  </a:ext>
                </a:extLst>
              </p:cNvPr>
              <p:cNvSpPr/>
              <p:nvPr/>
            </p:nvSpPr>
            <p:spPr>
              <a:xfrm>
                <a:off x="673825" y="4076104"/>
                <a:ext cx="10844613" cy="95397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íśḷîḑê">
                <a:extLst>
                  <a:ext uri="{FF2B5EF4-FFF2-40B4-BE49-F238E27FC236}">
                    <a16:creationId xmlns:a16="http://schemas.microsoft.com/office/drawing/2014/main" id="{CAEE7CE7-C63A-4E6A-8C3D-6DB66CC497E7}"/>
                  </a:ext>
                </a:extLst>
              </p:cNvPr>
              <p:cNvSpPr txBox="1"/>
              <p:nvPr/>
            </p:nvSpPr>
            <p:spPr>
              <a:xfrm>
                <a:off x="4409284" y="1881176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14" name="iSlîḍê">
                <a:extLst>
                  <a:ext uri="{FF2B5EF4-FFF2-40B4-BE49-F238E27FC236}">
                    <a16:creationId xmlns:a16="http://schemas.microsoft.com/office/drawing/2014/main" id="{7451CC7D-20AF-43FE-89AE-09601175B385}"/>
                  </a:ext>
                </a:extLst>
              </p:cNvPr>
              <p:cNvSpPr txBox="1"/>
              <p:nvPr/>
            </p:nvSpPr>
            <p:spPr>
              <a:xfrm>
                <a:off x="8142063" y="1881176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15" name="ïS1iďé">
                <a:extLst>
                  <a:ext uri="{FF2B5EF4-FFF2-40B4-BE49-F238E27FC236}">
                    <a16:creationId xmlns:a16="http://schemas.microsoft.com/office/drawing/2014/main" id="{0B97B558-1092-45D5-9C9D-599E7E8F6B02}"/>
                  </a:ext>
                </a:extLst>
              </p:cNvPr>
              <p:cNvSpPr txBox="1"/>
              <p:nvPr/>
            </p:nvSpPr>
            <p:spPr>
              <a:xfrm>
                <a:off x="669925" y="1881176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16" name="ïšḷïḍè">
                <a:extLst>
                  <a:ext uri="{FF2B5EF4-FFF2-40B4-BE49-F238E27FC236}">
                    <a16:creationId xmlns:a16="http://schemas.microsoft.com/office/drawing/2014/main" id="{C1E5A870-5769-43A8-BA96-E7D5DE3B6FAE}"/>
                  </a:ext>
                </a:extLst>
              </p:cNvPr>
              <p:cNvSpPr txBox="1"/>
              <p:nvPr/>
            </p:nvSpPr>
            <p:spPr>
              <a:xfrm>
                <a:off x="4409284" y="3016863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17" name="îśļïḋé">
                <a:extLst>
                  <a:ext uri="{FF2B5EF4-FFF2-40B4-BE49-F238E27FC236}">
                    <a16:creationId xmlns:a16="http://schemas.microsoft.com/office/drawing/2014/main" id="{77441193-D25C-4042-A42A-8226529DFAA9}"/>
                  </a:ext>
                </a:extLst>
              </p:cNvPr>
              <p:cNvSpPr txBox="1"/>
              <p:nvPr/>
            </p:nvSpPr>
            <p:spPr>
              <a:xfrm>
                <a:off x="8142063" y="3016863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18" name="íṩḷiďé">
                <a:extLst>
                  <a:ext uri="{FF2B5EF4-FFF2-40B4-BE49-F238E27FC236}">
                    <a16:creationId xmlns:a16="http://schemas.microsoft.com/office/drawing/2014/main" id="{C464E3FA-23EB-4841-9113-1CCC6F827F8F}"/>
                  </a:ext>
                </a:extLst>
              </p:cNvPr>
              <p:cNvSpPr txBox="1"/>
              <p:nvPr/>
            </p:nvSpPr>
            <p:spPr>
              <a:xfrm>
                <a:off x="669925" y="3016863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19" name="îṡļîde">
                <a:extLst>
                  <a:ext uri="{FF2B5EF4-FFF2-40B4-BE49-F238E27FC236}">
                    <a16:creationId xmlns:a16="http://schemas.microsoft.com/office/drawing/2014/main" id="{0D94B19A-7F94-43FA-B749-590B596915CD}"/>
                  </a:ext>
                </a:extLst>
              </p:cNvPr>
              <p:cNvSpPr txBox="1"/>
              <p:nvPr/>
            </p:nvSpPr>
            <p:spPr>
              <a:xfrm>
                <a:off x="4409284" y="4152549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0" name="ïsľîḋe">
                <a:extLst>
                  <a:ext uri="{FF2B5EF4-FFF2-40B4-BE49-F238E27FC236}">
                    <a16:creationId xmlns:a16="http://schemas.microsoft.com/office/drawing/2014/main" id="{0CBD9E55-6F34-4B2E-8FA6-15AE681EFEF2}"/>
                  </a:ext>
                </a:extLst>
              </p:cNvPr>
              <p:cNvSpPr txBox="1"/>
              <p:nvPr/>
            </p:nvSpPr>
            <p:spPr>
              <a:xfrm>
                <a:off x="8142063" y="4152549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  <p:sp>
            <p:nvSpPr>
              <p:cNvPr id="21" name="iṧḻîḑe">
                <a:extLst>
                  <a:ext uri="{FF2B5EF4-FFF2-40B4-BE49-F238E27FC236}">
                    <a16:creationId xmlns:a16="http://schemas.microsoft.com/office/drawing/2014/main" id="{DD1A55CA-4CAE-476C-9313-90C3FFA092C9}"/>
                  </a:ext>
                </a:extLst>
              </p:cNvPr>
              <p:cNvSpPr txBox="1"/>
              <p:nvPr/>
            </p:nvSpPr>
            <p:spPr>
              <a:xfrm>
                <a:off x="669925" y="4152549"/>
                <a:ext cx="3372474" cy="8010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000" dirty="0"/>
                  <a:t>Text 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97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占位符 5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6" name="文本占位符 5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9" name="图片占位符 5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1" r="29821"/>
          <a:stretch>
            <a:fillRect/>
          </a:stretch>
        </p:blipFill>
        <p:spPr/>
      </p:pic>
      <p:cxnSp>
        <p:nvCxnSpPr>
          <p:cNvPr id="3" name="直接连接符 2"/>
          <p:cNvCxnSpPr>
            <a:cxnSpLocks/>
          </p:cNvCxnSpPr>
          <p:nvPr/>
        </p:nvCxnSpPr>
        <p:spPr>
          <a:xfrm>
            <a:off x="6819254" y="4862169"/>
            <a:ext cx="35026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6">
            <a:extLst/>
          </p:cNvPr>
          <p:cNvSpPr txBox="1"/>
          <p:nvPr/>
        </p:nvSpPr>
        <p:spPr>
          <a:xfrm>
            <a:off x="6819254" y="2794238"/>
            <a:ext cx="2764152" cy="55673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latin typeface="+mn-lt"/>
              </a:rPr>
              <a:t>THANKS</a:t>
            </a:r>
            <a:endParaRPr lang="zh-CN" altLang="en-US" sz="16600" b="1" dirty="0">
              <a:latin typeface="+mn-lt"/>
            </a:endParaRPr>
          </a:p>
        </p:txBody>
      </p:sp>
      <p:cxnSp>
        <p:nvCxnSpPr>
          <p:cNvPr id="58" name="直接连接符 57"/>
          <p:cNvCxnSpPr>
            <a:cxnSpLocks/>
          </p:cNvCxnSpPr>
          <p:nvPr/>
        </p:nvCxnSpPr>
        <p:spPr>
          <a:xfrm>
            <a:off x="6819254" y="3519506"/>
            <a:ext cx="35026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4">
            <a:extLst>
              <a:ext uri="{FF2B5EF4-FFF2-40B4-BE49-F238E27FC236}">
                <a16:creationId xmlns:a16="http://schemas.microsoft.com/office/drawing/2014/main" id="{10460800-0D9D-4B68-AA6E-ED8828AF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5924" y="2609850"/>
            <a:ext cx="4754564" cy="2052649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26" name="副标题 4">
            <a:extLst>
              <a:ext uri="{FF2B5EF4-FFF2-40B4-BE49-F238E27FC236}">
                <a16:creationId xmlns:a16="http://schemas.microsoft.com/office/drawing/2014/main" id="{C16A0ACE-66BC-4441-9119-71CF69B465DC}"/>
              </a:ext>
            </a:extLst>
          </p:cNvPr>
          <p:cNvSpPr txBox="1">
            <a:spLocks/>
          </p:cNvSpPr>
          <p:nvPr/>
        </p:nvSpPr>
        <p:spPr>
          <a:xfrm>
            <a:off x="6765925" y="5207690"/>
            <a:ext cx="4754564" cy="26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/>
              <a:t>Speaker name and title</a:t>
            </a:r>
          </a:p>
        </p:txBody>
      </p:sp>
      <p:sp>
        <p:nvSpPr>
          <p:cNvPr id="27" name="副标题 4">
            <a:extLst>
              <a:ext uri="{FF2B5EF4-FFF2-40B4-BE49-F238E27FC236}">
                <a16:creationId xmlns:a16="http://schemas.microsoft.com/office/drawing/2014/main" id="{3AF2F0C1-C145-44DF-AD06-951550073F02}"/>
              </a:ext>
            </a:extLst>
          </p:cNvPr>
          <p:cNvSpPr txBox="1">
            <a:spLocks/>
          </p:cNvSpPr>
          <p:nvPr/>
        </p:nvSpPr>
        <p:spPr>
          <a:xfrm>
            <a:off x="6765925" y="5473254"/>
            <a:ext cx="4754564" cy="211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/>
              <a:t>www.islide.cc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you 90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964948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>
              <a:extLst>
                <a:ext uri="{FF2B5EF4-FFF2-40B4-BE49-F238E27FC236}">
                  <a16:creationId xmlns:a16="http://schemas.microsoft.com/office/drawing/2014/main" id="{2B7C9B64-5D30-49ED-B718-3DBDBFD95740}"/>
                </a:ext>
              </a:extLst>
            </p:cNvPr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>
                <a:extLst>
                  <a:ext uri="{FF2B5EF4-FFF2-40B4-BE49-F238E27FC236}">
                    <a16:creationId xmlns:a16="http://schemas.microsoft.com/office/drawing/2014/main" id="{452D8E55-C965-42FF-8AB2-E441AF040875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0" name="ï$ḷíḍe">
                <a:extLst>
                  <a:ext uri="{FF2B5EF4-FFF2-40B4-BE49-F238E27FC236}">
                    <a16:creationId xmlns:a16="http://schemas.microsoft.com/office/drawing/2014/main" id="{615950E5-60F7-4C8A-A643-20C0A6333CAD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" name="îṥḻîde">
              <a:extLst>
                <a:ext uri="{FF2B5EF4-FFF2-40B4-BE49-F238E27FC236}">
                  <a16:creationId xmlns:a16="http://schemas.microsoft.com/office/drawing/2014/main" id="{694128F4-6AB1-47A8-B88A-B3F5877B4079}"/>
                </a:ext>
              </a:extLst>
            </p:cNvPr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>
                <a:extLst>
                  <a:ext uri="{FF2B5EF4-FFF2-40B4-BE49-F238E27FC236}">
                    <a16:creationId xmlns:a16="http://schemas.microsoft.com/office/drawing/2014/main" id="{1CDE2436-FF4F-436A-ABB0-A9EACDE995D4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8" name="îṧľiďe">
                <a:extLst>
                  <a:ext uri="{FF2B5EF4-FFF2-40B4-BE49-F238E27FC236}">
                    <a16:creationId xmlns:a16="http://schemas.microsoft.com/office/drawing/2014/main" id="{C3CA6CDD-6232-4506-99D8-21526D8D86EA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i$ḻîďê">
              <a:extLst>
                <a:ext uri="{FF2B5EF4-FFF2-40B4-BE49-F238E27FC236}">
                  <a16:creationId xmlns:a16="http://schemas.microsoft.com/office/drawing/2014/main" id="{2D24D8E9-1822-4222-BD1E-2D2D7529E3A7}"/>
                </a:ext>
              </a:extLst>
            </p:cNvPr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>
                <a:extLst>
                  <a:ext uri="{FF2B5EF4-FFF2-40B4-BE49-F238E27FC236}">
                    <a16:creationId xmlns:a16="http://schemas.microsoft.com/office/drawing/2014/main" id="{1ACE66BA-022B-4F02-B3CD-9AB6C625AF27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6" name="i$1íďé">
                <a:extLst>
                  <a:ext uri="{FF2B5EF4-FFF2-40B4-BE49-F238E27FC236}">
                    <a16:creationId xmlns:a16="http://schemas.microsoft.com/office/drawing/2014/main" id="{98BD148B-D0F2-48DA-ABF0-EFC5E948308A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íṡļîḋê">
              <a:extLst>
                <a:ext uri="{FF2B5EF4-FFF2-40B4-BE49-F238E27FC236}">
                  <a16:creationId xmlns:a16="http://schemas.microsoft.com/office/drawing/2014/main" id="{B56963FF-BF87-4B61-94D8-A2AB8BEE4C5E}"/>
                </a:ext>
              </a:extLst>
            </p:cNvPr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>
                <a:extLst>
                  <a:ext uri="{FF2B5EF4-FFF2-40B4-BE49-F238E27FC236}">
                    <a16:creationId xmlns:a16="http://schemas.microsoft.com/office/drawing/2014/main" id="{AF2D015A-571B-41F8-8E02-67CB0F4BD504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4" name="iṧḻîḑê">
                <a:extLst>
                  <a:ext uri="{FF2B5EF4-FFF2-40B4-BE49-F238E27FC236}">
                    <a16:creationId xmlns:a16="http://schemas.microsoft.com/office/drawing/2014/main" id="{42599961-7C71-4F58-BAE7-A57C4D3D3E28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A41DE12-7112-4A45-B78B-6E3C52EBE7FA}"/>
                </a:ext>
              </a:extLst>
            </p:cNvPr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89C7F20-6C95-4DCC-BCDB-F06A0BF980C4}"/>
                </a:ext>
              </a:extLst>
            </p:cNvPr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8A1CD96-AB79-4742-874A-D9E0390E11DA}"/>
                </a:ext>
              </a:extLst>
            </p:cNvPr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>
              <a:extLst>
                <a:ext uri="{FF2B5EF4-FFF2-40B4-BE49-F238E27FC236}">
                  <a16:creationId xmlns:a16="http://schemas.microsoft.com/office/drawing/2014/main" id="{7DE0EB5B-473B-4AB3-8445-463D99DA4EAD}"/>
                </a:ext>
              </a:extLst>
            </p:cNvPr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>
              <a:extLst>
                <a:ext uri="{FF2B5EF4-FFF2-40B4-BE49-F238E27FC236}">
                  <a16:creationId xmlns:a16="http://schemas.microsoft.com/office/drawing/2014/main" id="{1970028C-4F8F-4955-9A0F-5972CE68B79E}"/>
                </a:ext>
              </a:extLst>
            </p:cNvPr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</a:p>
          </p:txBody>
        </p:sp>
        <p:sp>
          <p:nvSpPr>
            <p:cNvPr id="15" name="iṣľiḍe">
              <a:extLst>
                <a:ext uri="{FF2B5EF4-FFF2-40B4-BE49-F238E27FC236}">
                  <a16:creationId xmlns:a16="http://schemas.microsoft.com/office/drawing/2014/main" id="{AA071F5F-7154-4E12-9369-25ED05D027DE}"/>
                </a:ext>
              </a:extLst>
            </p:cNvPr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</a:p>
          </p:txBody>
        </p:sp>
        <p:sp>
          <p:nvSpPr>
            <p:cNvPr id="16" name="iṩlide">
              <a:extLst>
                <a:ext uri="{FF2B5EF4-FFF2-40B4-BE49-F238E27FC236}">
                  <a16:creationId xmlns:a16="http://schemas.microsoft.com/office/drawing/2014/main" id="{15CFA2D9-F109-45E7-B647-346E4253CE87}"/>
                </a:ext>
              </a:extLst>
            </p:cNvPr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400" dirty="0"/>
                <a:t>Q1</a:t>
              </a:r>
            </a:p>
          </p:txBody>
        </p:sp>
        <p:sp>
          <p:nvSpPr>
            <p:cNvPr id="17" name="îS1ïḓe">
              <a:extLst>
                <a:ext uri="{FF2B5EF4-FFF2-40B4-BE49-F238E27FC236}">
                  <a16:creationId xmlns:a16="http://schemas.microsoft.com/office/drawing/2014/main" id="{7BA47E93-1E13-44DA-BF4A-6B8E03238519}"/>
                </a:ext>
              </a:extLst>
            </p:cNvPr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</a:p>
          </p:txBody>
        </p:sp>
        <p:grpSp>
          <p:nvGrpSpPr>
            <p:cNvPr id="18" name="îšľiḍe">
              <a:extLst>
                <a:ext uri="{FF2B5EF4-FFF2-40B4-BE49-F238E27FC236}">
                  <a16:creationId xmlns:a16="http://schemas.microsoft.com/office/drawing/2014/main" id="{2239D962-BFA3-42FD-8EC8-77875F392145}"/>
                </a:ext>
              </a:extLst>
            </p:cNvPr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>
                <a:extLst>
                  <a:ext uri="{FF2B5EF4-FFF2-40B4-BE49-F238E27FC236}">
                    <a16:creationId xmlns:a16="http://schemas.microsoft.com/office/drawing/2014/main" id="{2BD7C688-6D58-4AE5-80C1-D39AE20E163A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2" name="ísḻïdè">
                <a:extLst>
                  <a:ext uri="{FF2B5EF4-FFF2-40B4-BE49-F238E27FC236}">
                    <a16:creationId xmlns:a16="http://schemas.microsoft.com/office/drawing/2014/main" id="{CF289BC5-9FB9-4030-8D35-70D1AF7A751D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ṣľidè">
              <a:extLst>
                <a:ext uri="{FF2B5EF4-FFF2-40B4-BE49-F238E27FC236}">
                  <a16:creationId xmlns:a16="http://schemas.microsoft.com/office/drawing/2014/main" id="{A77985E0-4819-43B7-B0D5-04ED5854CAD9}"/>
                </a:ext>
              </a:extLst>
            </p:cNvPr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>
                <a:extLst>
                  <a:ext uri="{FF2B5EF4-FFF2-40B4-BE49-F238E27FC236}">
                    <a16:creationId xmlns:a16="http://schemas.microsoft.com/office/drawing/2014/main" id="{C4442009-072D-4AFD-905A-A1B4A9D03D9D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0" name="ïsľîḍe">
                <a:extLst>
                  <a:ext uri="{FF2B5EF4-FFF2-40B4-BE49-F238E27FC236}">
                    <a16:creationId xmlns:a16="http://schemas.microsoft.com/office/drawing/2014/main" id="{6C119B99-64F5-4283-A464-000BB3B5ACB3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0" name="îSliḍê">
              <a:extLst>
                <a:ext uri="{FF2B5EF4-FFF2-40B4-BE49-F238E27FC236}">
                  <a16:creationId xmlns:a16="http://schemas.microsoft.com/office/drawing/2014/main" id="{46D29EC8-F138-4B59-A979-696F699376E1}"/>
                </a:ext>
              </a:extLst>
            </p:cNvPr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>
                <a:extLst>
                  <a:ext uri="{FF2B5EF4-FFF2-40B4-BE49-F238E27FC236}">
                    <a16:creationId xmlns:a16="http://schemas.microsoft.com/office/drawing/2014/main" id="{9EA18BA3-FF90-44B7-86A1-FF3CA0AE8DF0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iśḷiḍè">
                <a:extLst>
                  <a:ext uri="{FF2B5EF4-FFF2-40B4-BE49-F238E27FC236}">
                    <a16:creationId xmlns:a16="http://schemas.microsoft.com/office/drawing/2014/main" id="{97980CC7-FA5E-49AC-800C-1BDF57271C39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" name="íSľiďé">
              <a:extLst>
                <a:ext uri="{FF2B5EF4-FFF2-40B4-BE49-F238E27FC236}">
                  <a16:creationId xmlns:a16="http://schemas.microsoft.com/office/drawing/2014/main" id="{02DCBD41-B898-4185-839F-62F62C66CC4D}"/>
                </a:ext>
              </a:extLst>
            </p:cNvPr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>
                <a:extLst>
                  <a:ext uri="{FF2B5EF4-FFF2-40B4-BE49-F238E27FC236}">
                    <a16:creationId xmlns:a16="http://schemas.microsoft.com/office/drawing/2014/main" id="{059AF731-1DBD-4A7F-8C13-343E758EC7AB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6" name="íśľïḑe">
                <a:extLst>
                  <a:ext uri="{FF2B5EF4-FFF2-40B4-BE49-F238E27FC236}">
                    <a16:creationId xmlns:a16="http://schemas.microsoft.com/office/drawing/2014/main" id="{A6915833-8629-46A3-910E-596F65F88155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F5B773-40D7-4F76-9EE0-FDB153BE8AF1}"/>
                </a:ext>
              </a:extLst>
            </p:cNvPr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C863C0C-4171-4BF3-B37F-B7E99CA16078}"/>
                </a:ext>
              </a:extLst>
            </p:cNvPr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6A3B41-23A8-42A0-AC34-B720CBFC81D7}"/>
                </a:ext>
              </a:extLst>
            </p:cNvPr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51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58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7389" cy="4751584"/>
            <a:chOff x="673099" y="1256408"/>
            <a:chExt cx="10847389" cy="4751584"/>
          </a:xfrm>
        </p:grpSpPr>
        <p:sp>
          <p:nvSpPr>
            <p:cNvPr id="6" name="is1iḋê"/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iṧľiďè"/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ľiḓe"/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îṧľiḑé"/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s1ïdê"/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îślíḋe"/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ï$líḍé"/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şļiḑè"/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Sḷiḋé"/>
            <p:cNvSpPr/>
            <p:nvPr/>
          </p:nvSpPr>
          <p:spPr bwMode="auto">
            <a:xfrm>
              <a:off x="673099" y="2529057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5" name="îşľîḍe"/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ïṡḷíḍé"/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iSlíḍé"/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ï$ľïḋé"/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iṡļîḓe"/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iṣḻîḓe"/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377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î$ḷiḑe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rcRect/>
              <a:stretch>
                <a:fillRect l="137" t="-9813" r="-137" b="-611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ṥļïḋè">
              <a:extLst/>
            </p:cNvPr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ṣḷíḋe">
              <a:extLst/>
            </p:cNvPr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ṧḷïḑe">
              <a:extLst/>
            </p:cNvPr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sļïḍ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şḷíḑ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îṩli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ïṣļíd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îşḷiḓè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sl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íṧľ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ïśļíḍé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ļîḓ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îS1ï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63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5a2360b4-9480-462b-a190-f0b3864b85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407" y="1258472"/>
            <a:ext cx="10464781" cy="5612651"/>
            <a:chOff x="761407" y="1258472"/>
            <a:chExt cx="10464781" cy="5612651"/>
          </a:xfrm>
        </p:grpSpPr>
        <p:grpSp>
          <p:nvGrpSpPr>
            <p:cNvPr id="6" name="îŝḷide">
              <a:extLst>
                <a:ext uri="{FF2B5EF4-FFF2-40B4-BE49-F238E27FC236}">
                  <a16:creationId xmlns:a16="http://schemas.microsoft.com/office/drawing/2014/main" id="{8ECC7E40-C6AB-466B-A9E2-5011A3DFF97A}"/>
                </a:ext>
              </a:extLst>
            </p:cNvPr>
            <p:cNvGrpSpPr/>
            <p:nvPr/>
          </p:nvGrpSpPr>
          <p:grpSpPr>
            <a:xfrm>
              <a:off x="6606078" y="1258472"/>
              <a:ext cx="4620110" cy="5612651"/>
              <a:chOff x="6606078" y="1258472"/>
              <a:chExt cx="4620110" cy="5612651"/>
            </a:xfrm>
          </p:grpSpPr>
          <p:sp>
            <p:nvSpPr>
              <p:cNvPr id="22" name="îśḷiḋè">
                <a:extLst>
                  <a:ext uri="{FF2B5EF4-FFF2-40B4-BE49-F238E27FC236}">
                    <a16:creationId xmlns:a16="http://schemas.microsoft.com/office/drawing/2014/main" id="{A6B1C95C-0F56-42F3-B72C-7A47E2DBDECA}"/>
                  </a:ext>
                </a:extLst>
              </p:cNvPr>
              <p:cNvSpPr/>
              <p:nvPr/>
            </p:nvSpPr>
            <p:spPr>
              <a:xfrm flipH="1">
                <a:off x="6606078" y="1258472"/>
                <a:ext cx="4620110" cy="561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575" extrusionOk="0">
                    <a:moveTo>
                      <a:pt x="0" y="21575"/>
                    </a:moveTo>
                    <a:cubicBezTo>
                      <a:pt x="364" y="20930"/>
                      <a:pt x="784" y="20308"/>
                      <a:pt x="1258" y="19714"/>
                    </a:cubicBezTo>
                    <a:cubicBezTo>
                      <a:pt x="1746" y="19103"/>
                      <a:pt x="2289" y="18523"/>
                      <a:pt x="2882" y="17980"/>
                    </a:cubicBezTo>
                    <a:cubicBezTo>
                      <a:pt x="3717" y="17303"/>
                      <a:pt x="4249" y="16408"/>
                      <a:pt x="4389" y="15444"/>
                    </a:cubicBezTo>
                    <a:cubicBezTo>
                      <a:pt x="4539" y="14416"/>
                      <a:pt x="4234" y="13377"/>
                      <a:pt x="3531" y="12522"/>
                    </a:cubicBezTo>
                    <a:cubicBezTo>
                      <a:pt x="3219" y="12164"/>
                      <a:pt x="2920" y="11801"/>
                      <a:pt x="2633" y="11433"/>
                    </a:cubicBezTo>
                    <a:cubicBezTo>
                      <a:pt x="2226" y="10910"/>
                      <a:pt x="1837" y="10370"/>
                      <a:pt x="1599" y="9774"/>
                    </a:cubicBezTo>
                    <a:cubicBezTo>
                      <a:pt x="1402" y="9281"/>
                      <a:pt x="1314" y="8767"/>
                      <a:pt x="1298" y="8253"/>
                    </a:cubicBezTo>
                    <a:cubicBezTo>
                      <a:pt x="1281" y="7740"/>
                      <a:pt x="1336" y="7224"/>
                      <a:pt x="1464" y="6715"/>
                    </a:cubicBezTo>
                    <a:cubicBezTo>
                      <a:pt x="1652" y="5760"/>
                      <a:pt x="2014" y="4844"/>
                      <a:pt x="2530" y="3994"/>
                    </a:cubicBezTo>
                    <a:cubicBezTo>
                      <a:pt x="3012" y="3202"/>
                      <a:pt x="3632" y="2460"/>
                      <a:pt x="4433" y="1849"/>
                    </a:cubicBezTo>
                    <a:cubicBezTo>
                      <a:pt x="5254" y="1223"/>
                      <a:pt x="6222" y="765"/>
                      <a:pt x="7250" y="459"/>
                    </a:cubicBezTo>
                    <a:cubicBezTo>
                      <a:pt x="8292" y="148"/>
                      <a:pt x="9403" y="-9"/>
                      <a:pt x="10532" y="4"/>
                    </a:cubicBezTo>
                    <a:cubicBezTo>
                      <a:pt x="11702" y="-25"/>
                      <a:pt x="12869" y="111"/>
                      <a:pt x="13984" y="408"/>
                    </a:cubicBezTo>
                    <a:cubicBezTo>
                      <a:pt x="14958" y="666"/>
                      <a:pt x="15880" y="1044"/>
                      <a:pt x="16720" y="1528"/>
                    </a:cubicBezTo>
                    <a:cubicBezTo>
                      <a:pt x="17100" y="1784"/>
                      <a:pt x="17436" y="2082"/>
                      <a:pt x="17717" y="2416"/>
                    </a:cubicBezTo>
                    <a:cubicBezTo>
                      <a:pt x="18128" y="2903"/>
                      <a:pt x="18413" y="3450"/>
                      <a:pt x="18695" y="3992"/>
                    </a:cubicBezTo>
                    <a:cubicBezTo>
                      <a:pt x="18999" y="4578"/>
                      <a:pt x="19304" y="5165"/>
                      <a:pt x="19610" y="5754"/>
                    </a:cubicBezTo>
                    <a:cubicBezTo>
                      <a:pt x="19691" y="5882"/>
                      <a:pt x="19766" y="6012"/>
                      <a:pt x="19835" y="6142"/>
                    </a:cubicBezTo>
                    <a:cubicBezTo>
                      <a:pt x="19908" y="6280"/>
                      <a:pt x="19976" y="6421"/>
                      <a:pt x="20001" y="6572"/>
                    </a:cubicBezTo>
                    <a:cubicBezTo>
                      <a:pt x="20017" y="6673"/>
                      <a:pt x="20014" y="6775"/>
                      <a:pt x="19982" y="6872"/>
                    </a:cubicBezTo>
                    <a:cubicBezTo>
                      <a:pt x="19961" y="6934"/>
                      <a:pt x="19929" y="6993"/>
                      <a:pt x="19900" y="7053"/>
                    </a:cubicBezTo>
                    <a:cubicBezTo>
                      <a:pt x="19867" y="7119"/>
                      <a:pt x="19837" y="7186"/>
                      <a:pt x="19810" y="7254"/>
                    </a:cubicBezTo>
                    <a:cubicBezTo>
                      <a:pt x="19764" y="7330"/>
                      <a:pt x="19734" y="7412"/>
                      <a:pt x="19723" y="7497"/>
                    </a:cubicBezTo>
                    <a:cubicBezTo>
                      <a:pt x="19703" y="7648"/>
                      <a:pt x="19743" y="7800"/>
                      <a:pt x="19835" y="7931"/>
                    </a:cubicBezTo>
                    <a:lnTo>
                      <a:pt x="21399" y="10537"/>
                    </a:lnTo>
                    <a:cubicBezTo>
                      <a:pt x="21476" y="10632"/>
                      <a:pt x="21530" y="10736"/>
                      <a:pt x="21561" y="10843"/>
                    </a:cubicBezTo>
                    <a:cubicBezTo>
                      <a:pt x="21589" y="10937"/>
                      <a:pt x="21600" y="11037"/>
                      <a:pt x="21577" y="11136"/>
                    </a:cubicBezTo>
                    <a:cubicBezTo>
                      <a:pt x="21555" y="11231"/>
                      <a:pt x="21501" y="11318"/>
                      <a:pt x="21415" y="11380"/>
                    </a:cubicBezTo>
                    <a:cubicBezTo>
                      <a:pt x="21345" y="11430"/>
                      <a:pt x="21259" y="11459"/>
                      <a:pt x="21172" y="11485"/>
                    </a:cubicBezTo>
                    <a:cubicBezTo>
                      <a:pt x="21046" y="11523"/>
                      <a:pt x="20917" y="11556"/>
                      <a:pt x="20784" y="11582"/>
                    </a:cubicBezTo>
                    <a:cubicBezTo>
                      <a:pt x="20630" y="11622"/>
                      <a:pt x="20484" y="11669"/>
                      <a:pt x="20344" y="11723"/>
                    </a:cubicBezTo>
                    <a:cubicBezTo>
                      <a:pt x="20226" y="11768"/>
                      <a:pt x="20104" y="11821"/>
                      <a:pt x="20027" y="11916"/>
                    </a:cubicBezTo>
                    <a:cubicBezTo>
                      <a:pt x="19923" y="12042"/>
                      <a:pt x="19931" y="12209"/>
                      <a:pt x="20045" y="12329"/>
                    </a:cubicBezTo>
                    <a:cubicBezTo>
                      <a:pt x="20121" y="12429"/>
                      <a:pt x="20195" y="12527"/>
                      <a:pt x="20268" y="12624"/>
                    </a:cubicBezTo>
                    <a:cubicBezTo>
                      <a:pt x="20356" y="12741"/>
                      <a:pt x="20450" y="12868"/>
                      <a:pt x="20434" y="13012"/>
                    </a:cubicBezTo>
                    <a:cubicBezTo>
                      <a:pt x="20420" y="13142"/>
                      <a:pt x="20324" y="13247"/>
                      <a:pt x="20212" y="13326"/>
                    </a:cubicBezTo>
                    <a:cubicBezTo>
                      <a:pt x="20103" y="13402"/>
                      <a:pt x="19973" y="13461"/>
                      <a:pt x="19826" y="13493"/>
                    </a:cubicBezTo>
                    <a:cubicBezTo>
                      <a:pt x="19925" y="13524"/>
                      <a:pt x="20013" y="13572"/>
                      <a:pt x="20086" y="13633"/>
                    </a:cubicBezTo>
                    <a:cubicBezTo>
                      <a:pt x="20178" y="13710"/>
                      <a:pt x="20247" y="13809"/>
                      <a:pt x="20252" y="13921"/>
                    </a:cubicBezTo>
                    <a:cubicBezTo>
                      <a:pt x="20254" y="13987"/>
                      <a:pt x="20235" y="14049"/>
                      <a:pt x="20202" y="14104"/>
                    </a:cubicBezTo>
                    <a:cubicBezTo>
                      <a:pt x="20172" y="14154"/>
                      <a:pt x="20131" y="14199"/>
                      <a:pt x="20081" y="14236"/>
                    </a:cubicBezTo>
                    <a:cubicBezTo>
                      <a:pt x="20018" y="14282"/>
                      <a:pt x="19943" y="14317"/>
                      <a:pt x="19858" y="14335"/>
                    </a:cubicBezTo>
                    <a:cubicBezTo>
                      <a:pt x="19769" y="14362"/>
                      <a:pt x="19695" y="14414"/>
                      <a:pt x="19648" y="14482"/>
                    </a:cubicBezTo>
                    <a:cubicBezTo>
                      <a:pt x="19593" y="14564"/>
                      <a:pt x="19582" y="14655"/>
                      <a:pt x="19586" y="14742"/>
                    </a:cubicBezTo>
                    <a:cubicBezTo>
                      <a:pt x="19592" y="14861"/>
                      <a:pt x="19629" y="14981"/>
                      <a:pt x="19700" y="15092"/>
                    </a:cubicBezTo>
                    <a:cubicBezTo>
                      <a:pt x="19735" y="15165"/>
                      <a:pt x="19760" y="15240"/>
                      <a:pt x="19775" y="15316"/>
                    </a:cubicBezTo>
                    <a:cubicBezTo>
                      <a:pt x="19790" y="15398"/>
                      <a:pt x="19794" y="15482"/>
                      <a:pt x="19791" y="15565"/>
                    </a:cubicBezTo>
                    <a:cubicBezTo>
                      <a:pt x="19785" y="15731"/>
                      <a:pt x="19752" y="15900"/>
                      <a:pt x="19655" y="16050"/>
                    </a:cubicBezTo>
                    <a:cubicBezTo>
                      <a:pt x="19548" y="16217"/>
                      <a:pt x="19375" y="16341"/>
                      <a:pt x="19189" y="16437"/>
                    </a:cubicBezTo>
                    <a:cubicBezTo>
                      <a:pt x="18985" y="16541"/>
                      <a:pt x="18758" y="16615"/>
                      <a:pt x="18515" y="16652"/>
                    </a:cubicBezTo>
                    <a:cubicBezTo>
                      <a:pt x="18131" y="16690"/>
                      <a:pt x="17745" y="16709"/>
                      <a:pt x="17358" y="16709"/>
                    </a:cubicBezTo>
                    <a:cubicBezTo>
                      <a:pt x="16902" y="16709"/>
                      <a:pt x="16446" y="16683"/>
                      <a:pt x="15994" y="16630"/>
                    </a:cubicBezTo>
                    <a:cubicBezTo>
                      <a:pt x="15539" y="16549"/>
                      <a:pt x="15065" y="16673"/>
                      <a:pt x="14746" y="16956"/>
                    </a:cubicBezTo>
                    <a:cubicBezTo>
                      <a:pt x="14583" y="17101"/>
                      <a:pt x="14471" y="17281"/>
                      <a:pt x="14423" y="17477"/>
                    </a:cubicBezTo>
                    <a:cubicBezTo>
                      <a:pt x="14339" y="17913"/>
                      <a:pt x="14197" y="18340"/>
                      <a:pt x="14000" y="18750"/>
                    </a:cubicBezTo>
                    <a:cubicBezTo>
                      <a:pt x="13813" y="19138"/>
                      <a:pt x="13579" y="19509"/>
                      <a:pt x="13300" y="19856"/>
                    </a:cubicBezTo>
                    <a:cubicBezTo>
                      <a:pt x="13040" y="20107"/>
                      <a:pt x="12910" y="20435"/>
                      <a:pt x="12940" y="20766"/>
                    </a:cubicBezTo>
                    <a:cubicBezTo>
                      <a:pt x="12953" y="20918"/>
                      <a:pt x="13000" y="21065"/>
                      <a:pt x="13065" y="21205"/>
                    </a:cubicBezTo>
                    <a:cubicBezTo>
                      <a:pt x="13123" y="21333"/>
                      <a:pt x="13197" y="21456"/>
                      <a:pt x="13285" y="21574"/>
                    </a:cubicBezTo>
                    <a:lnTo>
                      <a:pt x="0" y="21575"/>
                    </a:lnTo>
                    <a:close/>
                  </a:path>
                </a:pathLst>
              </a:custGeom>
              <a:solidFill>
                <a:schemeClr val="bg2"/>
              </a:solidFill>
              <a:ln w="6350" cmpd="sng">
                <a:noFill/>
                <a:prstDash val="dash"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23" name="iSľíde">
                <a:extLst>
                  <a:ext uri="{FF2B5EF4-FFF2-40B4-BE49-F238E27FC236}">
                    <a16:creationId xmlns:a16="http://schemas.microsoft.com/office/drawing/2014/main" id="{DA06BEA2-95ED-4515-A253-8BA270990ED0}"/>
                  </a:ext>
                </a:extLst>
              </p:cNvPr>
              <p:cNvSpPr/>
              <p:nvPr/>
            </p:nvSpPr>
            <p:spPr>
              <a:xfrm>
                <a:off x="8041050" y="2337857"/>
                <a:ext cx="1803031" cy="18030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î$ļiďe">
                <a:extLst>
                  <a:ext uri="{FF2B5EF4-FFF2-40B4-BE49-F238E27FC236}">
                    <a16:creationId xmlns:a16="http://schemas.microsoft.com/office/drawing/2014/main" id="{59D1204A-D0F5-4E47-826E-92132C6F81BA}"/>
                  </a:ext>
                </a:extLst>
              </p:cNvPr>
              <p:cNvSpPr/>
              <p:nvPr/>
            </p:nvSpPr>
            <p:spPr bwMode="auto">
              <a:xfrm>
                <a:off x="8559022" y="2857655"/>
                <a:ext cx="789664" cy="788275"/>
              </a:xfrm>
              <a:custGeom>
                <a:avLst/>
                <a:gdLst>
                  <a:gd name="connsiteX0" fmla="*/ 369587 w 602135"/>
                  <a:gd name="connsiteY0" fmla="*/ 480903 h 601076"/>
                  <a:gd name="connsiteX1" fmla="*/ 385923 w 602135"/>
                  <a:gd name="connsiteY1" fmla="*/ 497207 h 601076"/>
                  <a:gd name="connsiteX2" fmla="*/ 385923 w 602135"/>
                  <a:gd name="connsiteY2" fmla="*/ 584773 h 601076"/>
                  <a:gd name="connsiteX3" fmla="*/ 369587 w 602135"/>
                  <a:gd name="connsiteY3" fmla="*/ 601076 h 601076"/>
                  <a:gd name="connsiteX4" fmla="*/ 353251 w 602135"/>
                  <a:gd name="connsiteY4" fmla="*/ 584773 h 601076"/>
                  <a:gd name="connsiteX5" fmla="*/ 353251 w 602135"/>
                  <a:gd name="connsiteY5" fmla="*/ 497207 h 601076"/>
                  <a:gd name="connsiteX6" fmla="*/ 369587 w 602135"/>
                  <a:gd name="connsiteY6" fmla="*/ 480903 h 601076"/>
                  <a:gd name="connsiteX7" fmla="*/ 301068 w 602135"/>
                  <a:gd name="connsiteY7" fmla="*/ 480903 h 601076"/>
                  <a:gd name="connsiteX8" fmla="*/ 317404 w 602135"/>
                  <a:gd name="connsiteY8" fmla="*/ 497207 h 601076"/>
                  <a:gd name="connsiteX9" fmla="*/ 317404 w 602135"/>
                  <a:gd name="connsiteY9" fmla="*/ 584773 h 601076"/>
                  <a:gd name="connsiteX10" fmla="*/ 301068 w 602135"/>
                  <a:gd name="connsiteY10" fmla="*/ 601076 h 601076"/>
                  <a:gd name="connsiteX11" fmla="*/ 284732 w 602135"/>
                  <a:gd name="connsiteY11" fmla="*/ 584773 h 601076"/>
                  <a:gd name="connsiteX12" fmla="*/ 284732 w 602135"/>
                  <a:gd name="connsiteY12" fmla="*/ 497207 h 601076"/>
                  <a:gd name="connsiteX13" fmla="*/ 301068 w 602135"/>
                  <a:gd name="connsiteY13" fmla="*/ 480903 h 601076"/>
                  <a:gd name="connsiteX14" fmla="*/ 232593 w 602135"/>
                  <a:gd name="connsiteY14" fmla="*/ 480903 h 601076"/>
                  <a:gd name="connsiteX15" fmla="*/ 249167 w 602135"/>
                  <a:gd name="connsiteY15" fmla="*/ 497207 h 601076"/>
                  <a:gd name="connsiteX16" fmla="*/ 249167 w 602135"/>
                  <a:gd name="connsiteY16" fmla="*/ 584773 h 601076"/>
                  <a:gd name="connsiteX17" fmla="*/ 232593 w 602135"/>
                  <a:gd name="connsiteY17" fmla="*/ 601076 h 601076"/>
                  <a:gd name="connsiteX18" fmla="*/ 216283 w 602135"/>
                  <a:gd name="connsiteY18" fmla="*/ 584773 h 601076"/>
                  <a:gd name="connsiteX19" fmla="*/ 216283 w 602135"/>
                  <a:gd name="connsiteY19" fmla="*/ 497207 h 601076"/>
                  <a:gd name="connsiteX20" fmla="*/ 232593 w 602135"/>
                  <a:gd name="connsiteY20" fmla="*/ 480903 h 601076"/>
                  <a:gd name="connsiteX21" fmla="*/ 498082 w 602135"/>
                  <a:gd name="connsiteY21" fmla="*/ 352615 h 601076"/>
                  <a:gd name="connsiteX22" fmla="*/ 585803 w 602135"/>
                  <a:gd name="connsiteY22" fmla="*/ 352615 h 601076"/>
                  <a:gd name="connsiteX23" fmla="*/ 602135 w 602135"/>
                  <a:gd name="connsiteY23" fmla="*/ 368915 h 601076"/>
                  <a:gd name="connsiteX24" fmla="*/ 585803 w 602135"/>
                  <a:gd name="connsiteY24" fmla="*/ 385216 h 601076"/>
                  <a:gd name="connsiteX25" fmla="*/ 498082 w 602135"/>
                  <a:gd name="connsiteY25" fmla="*/ 385216 h 601076"/>
                  <a:gd name="connsiteX26" fmla="*/ 481750 w 602135"/>
                  <a:gd name="connsiteY26" fmla="*/ 368915 h 601076"/>
                  <a:gd name="connsiteX27" fmla="*/ 498082 w 602135"/>
                  <a:gd name="connsiteY27" fmla="*/ 352615 h 601076"/>
                  <a:gd name="connsiteX28" fmla="*/ 16332 w 602135"/>
                  <a:gd name="connsiteY28" fmla="*/ 352615 h 601076"/>
                  <a:gd name="connsiteX29" fmla="*/ 104053 w 602135"/>
                  <a:gd name="connsiteY29" fmla="*/ 352615 h 601076"/>
                  <a:gd name="connsiteX30" fmla="*/ 120385 w 602135"/>
                  <a:gd name="connsiteY30" fmla="*/ 368915 h 601076"/>
                  <a:gd name="connsiteX31" fmla="*/ 104053 w 602135"/>
                  <a:gd name="connsiteY31" fmla="*/ 385216 h 601076"/>
                  <a:gd name="connsiteX32" fmla="*/ 16332 w 602135"/>
                  <a:gd name="connsiteY32" fmla="*/ 385216 h 601076"/>
                  <a:gd name="connsiteX33" fmla="*/ 0 w 602135"/>
                  <a:gd name="connsiteY33" fmla="*/ 368915 h 601076"/>
                  <a:gd name="connsiteX34" fmla="*/ 16332 w 602135"/>
                  <a:gd name="connsiteY34" fmla="*/ 352615 h 601076"/>
                  <a:gd name="connsiteX35" fmla="*/ 498082 w 602135"/>
                  <a:gd name="connsiteY35" fmla="*/ 284237 h 601076"/>
                  <a:gd name="connsiteX36" fmla="*/ 585803 w 602135"/>
                  <a:gd name="connsiteY36" fmla="*/ 284237 h 601076"/>
                  <a:gd name="connsiteX37" fmla="*/ 602135 w 602135"/>
                  <a:gd name="connsiteY37" fmla="*/ 300537 h 601076"/>
                  <a:gd name="connsiteX38" fmla="*/ 585803 w 602135"/>
                  <a:gd name="connsiteY38" fmla="*/ 316838 h 601076"/>
                  <a:gd name="connsiteX39" fmla="*/ 498082 w 602135"/>
                  <a:gd name="connsiteY39" fmla="*/ 316838 h 601076"/>
                  <a:gd name="connsiteX40" fmla="*/ 481750 w 602135"/>
                  <a:gd name="connsiteY40" fmla="*/ 300537 h 601076"/>
                  <a:gd name="connsiteX41" fmla="*/ 498082 w 602135"/>
                  <a:gd name="connsiteY41" fmla="*/ 284237 h 601076"/>
                  <a:gd name="connsiteX42" fmla="*/ 16332 w 602135"/>
                  <a:gd name="connsiteY42" fmla="*/ 284237 h 601076"/>
                  <a:gd name="connsiteX43" fmla="*/ 104053 w 602135"/>
                  <a:gd name="connsiteY43" fmla="*/ 284237 h 601076"/>
                  <a:gd name="connsiteX44" fmla="*/ 120385 w 602135"/>
                  <a:gd name="connsiteY44" fmla="*/ 300537 h 601076"/>
                  <a:gd name="connsiteX45" fmla="*/ 104053 w 602135"/>
                  <a:gd name="connsiteY45" fmla="*/ 316838 h 601076"/>
                  <a:gd name="connsiteX46" fmla="*/ 16332 w 602135"/>
                  <a:gd name="connsiteY46" fmla="*/ 316838 h 601076"/>
                  <a:gd name="connsiteX47" fmla="*/ 0 w 602135"/>
                  <a:gd name="connsiteY47" fmla="*/ 300537 h 601076"/>
                  <a:gd name="connsiteX48" fmla="*/ 16332 w 602135"/>
                  <a:gd name="connsiteY48" fmla="*/ 284237 h 601076"/>
                  <a:gd name="connsiteX49" fmla="*/ 498082 w 602135"/>
                  <a:gd name="connsiteY49" fmla="*/ 215860 h 601076"/>
                  <a:gd name="connsiteX50" fmla="*/ 585803 w 602135"/>
                  <a:gd name="connsiteY50" fmla="*/ 215860 h 601076"/>
                  <a:gd name="connsiteX51" fmla="*/ 602135 w 602135"/>
                  <a:gd name="connsiteY51" fmla="*/ 232170 h 601076"/>
                  <a:gd name="connsiteX52" fmla="*/ 585803 w 602135"/>
                  <a:gd name="connsiteY52" fmla="*/ 248743 h 601076"/>
                  <a:gd name="connsiteX53" fmla="*/ 498082 w 602135"/>
                  <a:gd name="connsiteY53" fmla="*/ 248743 h 601076"/>
                  <a:gd name="connsiteX54" fmla="*/ 481750 w 602135"/>
                  <a:gd name="connsiteY54" fmla="*/ 232170 h 601076"/>
                  <a:gd name="connsiteX55" fmla="*/ 498082 w 602135"/>
                  <a:gd name="connsiteY55" fmla="*/ 215860 h 601076"/>
                  <a:gd name="connsiteX56" fmla="*/ 16332 w 602135"/>
                  <a:gd name="connsiteY56" fmla="*/ 215860 h 601076"/>
                  <a:gd name="connsiteX57" fmla="*/ 104053 w 602135"/>
                  <a:gd name="connsiteY57" fmla="*/ 215860 h 601076"/>
                  <a:gd name="connsiteX58" fmla="*/ 120385 w 602135"/>
                  <a:gd name="connsiteY58" fmla="*/ 232170 h 601076"/>
                  <a:gd name="connsiteX59" fmla="*/ 104053 w 602135"/>
                  <a:gd name="connsiteY59" fmla="*/ 248743 h 601076"/>
                  <a:gd name="connsiteX60" fmla="*/ 16332 w 602135"/>
                  <a:gd name="connsiteY60" fmla="*/ 248743 h 601076"/>
                  <a:gd name="connsiteX61" fmla="*/ 0 w 602135"/>
                  <a:gd name="connsiteY61" fmla="*/ 232170 h 601076"/>
                  <a:gd name="connsiteX62" fmla="*/ 16332 w 602135"/>
                  <a:gd name="connsiteY62" fmla="*/ 215860 h 601076"/>
                  <a:gd name="connsiteX63" fmla="*/ 158832 w 602135"/>
                  <a:gd name="connsiteY63" fmla="*/ 136756 h 601076"/>
                  <a:gd name="connsiteX64" fmla="*/ 443586 w 602135"/>
                  <a:gd name="connsiteY64" fmla="*/ 136756 h 601076"/>
                  <a:gd name="connsiteX65" fmla="*/ 465450 w 602135"/>
                  <a:gd name="connsiteY65" fmla="*/ 158577 h 601076"/>
                  <a:gd name="connsiteX66" fmla="*/ 465450 w 602135"/>
                  <a:gd name="connsiteY66" fmla="*/ 442781 h 601076"/>
                  <a:gd name="connsiteX67" fmla="*/ 443586 w 602135"/>
                  <a:gd name="connsiteY67" fmla="*/ 464603 h 601076"/>
                  <a:gd name="connsiteX68" fmla="*/ 158832 w 602135"/>
                  <a:gd name="connsiteY68" fmla="*/ 464603 h 601076"/>
                  <a:gd name="connsiteX69" fmla="*/ 136968 w 602135"/>
                  <a:gd name="connsiteY69" fmla="*/ 442781 h 601076"/>
                  <a:gd name="connsiteX70" fmla="*/ 136968 w 602135"/>
                  <a:gd name="connsiteY70" fmla="*/ 158577 h 601076"/>
                  <a:gd name="connsiteX71" fmla="*/ 158832 w 602135"/>
                  <a:gd name="connsiteY71" fmla="*/ 136756 h 601076"/>
                  <a:gd name="connsiteX72" fmla="*/ 369587 w 602135"/>
                  <a:gd name="connsiteY72" fmla="*/ 0 h 601076"/>
                  <a:gd name="connsiteX73" fmla="*/ 385923 w 602135"/>
                  <a:gd name="connsiteY73" fmla="*/ 16303 h 601076"/>
                  <a:gd name="connsiteX74" fmla="*/ 385923 w 602135"/>
                  <a:gd name="connsiteY74" fmla="*/ 103869 h 601076"/>
                  <a:gd name="connsiteX75" fmla="*/ 369587 w 602135"/>
                  <a:gd name="connsiteY75" fmla="*/ 120173 h 601076"/>
                  <a:gd name="connsiteX76" fmla="*/ 353251 w 602135"/>
                  <a:gd name="connsiteY76" fmla="*/ 103869 h 601076"/>
                  <a:gd name="connsiteX77" fmla="*/ 353251 w 602135"/>
                  <a:gd name="connsiteY77" fmla="*/ 16303 h 601076"/>
                  <a:gd name="connsiteX78" fmla="*/ 369587 w 602135"/>
                  <a:gd name="connsiteY78" fmla="*/ 0 h 601076"/>
                  <a:gd name="connsiteX79" fmla="*/ 301068 w 602135"/>
                  <a:gd name="connsiteY79" fmla="*/ 0 h 601076"/>
                  <a:gd name="connsiteX80" fmla="*/ 317404 w 602135"/>
                  <a:gd name="connsiteY80" fmla="*/ 16303 h 601076"/>
                  <a:gd name="connsiteX81" fmla="*/ 317404 w 602135"/>
                  <a:gd name="connsiteY81" fmla="*/ 103869 h 601076"/>
                  <a:gd name="connsiteX82" fmla="*/ 301068 w 602135"/>
                  <a:gd name="connsiteY82" fmla="*/ 120173 h 601076"/>
                  <a:gd name="connsiteX83" fmla="*/ 284732 w 602135"/>
                  <a:gd name="connsiteY83" fmla="*/ 103869 h 601076"/>
                  <a:gd name="connsiteX84" fmla="*/ 284732 w 602135"/>
                  <a:gd name="connsiteY84" fmla="*/ 16303 h 601076"/>
                  <a:gd name="connsiteX85" fmla="*/ 301068 w 602135"/>
                  <a:gd name="connsiteY85" fmla="*/ 0 h 601076"/>
                  <a:gd name="connsiteX86" fmla="*/ 232593 w 602135"/>
                  <a:gd name="connsiteY86" fmla="*/ 0 h 601076"/>
                  <a:gd name="connsiteX87" fmla="*/ 249167 w 602135"/>
                  <a:gd name="connsiteY87" fmla="*/ 16303 h 601076"/>
                  <a:gd name="connsiteX88" fmla="*/ 249167 w 602135"/>
                  <a:gd name="connsiteY88" fmla="*/ 103869 h 601076"/>
                  <a:gd name="connsiteX89" fmla="*/ 232593 w 602135"/>
                  <a:gd name="connsiteY89" fmla="*/ 120173 h 601076"/>
                  <a:gd name="connsiteX90" fmla="*/ 216283 w 602135"/>
                  <a:gd name="connsiteY90" fmla="*/ 103869 h 601076"/>
                  <a:gd name="connsiteX91" fmla="*/ 216283 w 602135"/>
                  <a:gd name="connsiteY91" fmla="*/ 16303 h 601076"/>
                  <a:gd name="connsiteX92" fmla="*/ 232593 w 602135"/>
                  <a:gd name="connsiteY92" fmla="*/ 0 h 60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2135" h="601076">
                    <a:moveTo>
                      <a:pt x="369587" y="480903"/>
                    </a:moveTo>
                    <a:cubicBezTo>
                      <a:pt x="378545" y="480903"/>
                      <a:pt x="385923" y="488266"/>
                      <a:pt x="385923" y="497207"/>
                    </a:cubicBezTo>
                    <a:lnTo>
                      <a:pt x="385923" y="584773"/>
                    </a:lnTo>
                    <a:cubicBezTo>
                      <a:pt x="385923" y="593713"/>
                      <a:pt x="378545" y="601076"/>
                      <a:pt x="369587" y="601076"/>
                    </a:cubicBezTo>
                    <a:cubicBezTo>
                      <a:pt x="360629" y="601076"/>
                      <a:pt x="353251" y="593713"/>
                      <a:pt x="353251" y="584773"/>
                    </a:cubicBezTo>
                    <a:lnTo>
                      <a:pt x="353251" y="497207"/>
                    </a:lnTo>
                    <a:cubicBezTo>
                      <a:pt x="353251" y="488266"/>
                      <a:pt x="360629" y="480903"/>
                      <a:pt x="369587" y="480903"/>
                    </a:cubicBezTo>
                    <a:close/>
                    <a:moveTo>
                      <a:pt x="301068" y="480903"/>
                    </a:moveTo>
                    <a:cubicBezTo>
                      <a:pt x="310290" y="480903"/>
                      <a:pt x="317404" y="488266"/>
                      <a:pt x="317404" y="497207"/>
                    </a:cubicBezTo>
                    <a:lnTo>
                      <a:pt x="317404" y="584773"/>
                    </a:lnTo>
                    <a:cubicBezTo>
                      <a:pt x="317404" y="593713"/>
                      <a:pt x="310290" y="601076"/>
                      <a:pt x="301068" y="601076"/>
                    </a:cubicBezTo>
                    <a:cubicBezTo>
                      <a:pt x="292110" y="601076"/>
                      <a:pt x="284732" y="593713"/>
                      <a:pt x="284732" y="584773"/>
                    </a:cubicBezTo>
                    <a:lnTo>
                      <a:pt x="284732" y="497207"/>
                    </a:lnTo>
                    <a:cubicBezTo>
                      <a:pt x="284732" y="488266"/>
                      <a:pt x="292110" y="480903"/>
                      <a:pt x="301068" y="480903"/>
                    </a:cubicBezTo>
                    <a:close/>
                    <a:moveTo>
                      <a:pt x="232593" y="480903"/>
                    </a:moveTo>
                    <a:cubicBezTo>
                      <a:pt x="241801" y="480903"/>
                      <a:pt x="249167" y="488266"/>
                      <a:pt x="249167" y="497207"/>
                    </a:cubicBezTo>
                    <a:lnTo>
                      <a:pt x="249167" y="584773"/>
                    </a:lnTo>
                    <a:cubicBezTo>
                      <a:pt x="249167" y="593713"/>
                      <a:pt x="241801" y="601076"/>
                      <a:pt x="232593" y="601076"/>
                    </a:cubicBezTo>
                    <a:cubicBezTo>
                      <a:pt x="223649" y="601076"/>
                      <a:pt x="216283" y="593713"/>
                      <a:pt x="216283" y="584773"/>
                    </a:cubicBezTo>
                    <a:lnTo>
                      <a:pt x="216283" y="497207"/>
                    </a:lnTo>
                    <a:cubicBezTo>
                      <a:pt x="216283" y="488266"/>
                      <a:pt x="223649" y="480903"/>
                      <a:pt x="232593" y="480903"/>
                    </a:cubicBezTo>
                    <a:close/>
                    <a:moveTo>
                      <a:pt x="498082" y="352615"/>
                    </a:moveTo>
                    <a:lnTo>
                      <a:pt x="585803" y="352615"/>
                    </a:lnTo>
                    <a:cubicBezTo>
                      <a:pt x="594759" y="352615"/>
                      <a:pt x="602135" y="359976"/>
                      <a:pt x="602135" y="368915"/>
                    </a:cubicBezTo>
                    <a:cubicBezTo>
                      <a:pt x="602135" y="377854"/>
                      <a:pt x="594759" y="385216"/>
                      <a:pt x="585803" y="385216"/>
                    </a:cubicBezTo>
                    <a:lnTo>
                      <a:pt x="498082" y="385216"/>
                    </a:lnTo>
                    <a:cubicBezTo>
                      <a:pt x="489126" y="385216"/>
                      <a:pt x="481750" y="377854"/>
                      <a:pt x="481750" y="368915"/>
                    </a:cubicBezTo>
                    <a:cubicBezTo>
                      <a:pt x="481750" y="359976"/>
                      <a:pt x="489126" y="352615"/>
                      <a:pt x="498082" y="352615"/>
                    </a:cubicBezTo>
                    <a:close/>
                    <a:moveTo>
                      <a:pt x="16332" y="352615"/>
                    </a:moveTo>
                    <a:lnTo>
                      <a:pt x="104053" y="352615"/>
                    </a:lnTo>
                    <a:cubicBezTo>
                      <a:pt x="113009" y="352615"/>
                      <a:pt x="120385" y="359976"/>
                      <a:pt x="120385" y="368915"/>
                    </a:cubicBezTo>
                    <a:cubicBezTo>
                      <a:pt x="120385" y="377854"/>
                      <a:pt x="113009" y="385216"/>
                      <a:pt x="104053" y="385216"/>
                    </a:cubicBezTo>
                    <a:lnTo>
                      <a:pt x="16332" y="385216"/>
                    </a:lnTo>
                    <a:cubicBezTo>
                      <a:pt x="7376" y="385216"/>
                      <a:pt x="0" y="377854"/>
                      <a:pt x="0" y="368915"/>
                    </a:cubicBezTo>
                    <a:cubicBezTo>
                      <a:pt x="0" y="359976"/>
                      <a:pt x="7376" y="352615"/>
                      <a:pt x="16332" y="352615"/>
                    </a:cubicBezTo>
                    <a:close/>
                    <a:moveTo>
                      <a:pt x="498082" y="284237"/>
                    </a:moveTo>
                    <a:lnTo>
                      <a:pt x="585803" y="284237"/>
                    </a:lnTo>
                    <a:cubicBezTo>
                      <a:pt x="594759" y="284237"/>
                      <a:pt x="602135" y="291598"/>
                      <a:pt x="602135" y="300537"/>
                    </a:cubicBezTo>
                    <a:cubicBezTo>
                      <a:pt x="602135" y="309739"/>
                      <a:pt x="594759" y="316838"/>
                      <a:pt x="585803" y="316838"/>
                    </a:cubicBezTo>
                    <a:lnTo>
                      <a:pt x="498082" y="316838"/>
                    </a:lnTo>
                    <a:cubicBezTo>
                      <a:pt x="489126" y="316838"/>
                      <a:pt x="481750" y="309739"/>
                      <a:pt x="481750" y="300537"/>
                    </a:cubicBezTo>
                    <a:cubicBezTo>
                      <a:pt x="481750" y="291598"/>
                      <a:pt x="489126" y="284237"/>
                      <a:pt x="498082" y="284237"/>
                    </a:cubicBezTo>
                    <a:close/>
                    <a:moveTo>
                      <a:pt x="16332" y="284237"/>
                    </a:moveTo>
                    <a:lnTo>
                      <a:pt x="104053" y="284237"/>
                    </a:lnTo>
                    <a:cubicBezTo>
                      <a:pt x="113009" y="284237"/>
                      <a:pt x="120385" y="291598"/>
                      <a:pt x="120385" y="300537"/>
                    </a:cubicBezTo>
                    <a:cubicBezTo>
                      <a:pt x="120385" y="309739"/>
                      <a:pt x="113009" y="316838"/>
                      <a:pt x="104053" y="316838"/>
                    </a:cubicBezTo>
                    <a:lnTo>
                      <a:pt x="16332" y="316838"/>
                    </a:lnTo>
                    <a:cubicBezTo>
                      <a:pt x="7376" y="316838"/>
                      <a:pt x="0" y="309739"/>
                      <a:pt x="0" y="300537"/>
                    </a:cubicBezTo>
                    <a:cubicBezTo>
                      <a:pt x="0" y="291598"/>
                      <a:pt x="7376" y="284237"/>
                      <a:pt x="16332" y="284237"/>
                    </a:cubicBezTo>
                    <a:close/>
                    <a:moveTo>
                      <a:pt x="498082" y="215860"/>
                    </a:moveTo>
                    <a:lnTo>
                      <a:pt x="585803" y="215860"/>
                    </a:lnTo>
                    <a:cubicBezTo>
                      <a:pt x="594759" y="215860"/>
                      <a:pt x="602135" y="223226"/>
                      <a:pt x="602135" y="232170"/>
                    </a:cubicBezTo>
                    <a:cubicBezTo>
                      <a:pt x="602135" y="241377"/>
                      <a:pt x="594759" y="248743"/>
                      <a:pt x="585803" y="248743"/>
                    </a:cubicBezTo>
                    <a:lnTo>
                      <a:pt x="498082" y="248743"/>
                    </a:lnTo>
                    <a:cubicBezTo>
                      <a:pt x="489126" y="248743"/>
                      <a:pt x="481750" y="241377"/>
                      <a:pt x="481750" y="232170"/>
                    </a:cubicBezTo>
                    <a:cubicBezTo>
                      <a:pt x="481750" y="223226"/>
                      <a:pt x="489126" y="215860"/>
                      <a:pt x="498082" y="215860"/>
                    </a:cubicBezTo>
                    <a:close/>
                    <a:moveTo>
                      <a:pt x="16332" y="215860"/>
                    </a:moveTo>
                    <a:lnTo>
                      <a:pt x="104053" y="215860"/>
                    </a:lnTo>
                    <a:cubicBezTo>
                      <a:pt x="113009" y="215860"/>
                      <a:pt x="120385" y="223226"/>
                      <a:pt x="120385" y="232170"/>
                    </a:cubicBezTo>
                    <a:cubicBezTo>
                      <a:pt x="120385" y="241377"/>
                      <a:pt x="113009" y="248743"/>
                      <a:pt x="104053" y="248743"/>
                    </a:cubicBezTo>
                    <a:lnTo>
                      <a:pt x="16332" y="248743"/>
                    </a:lnTo>
                    <a:cubicBezTo>
                      <a:pt x="7376" y="248743"/>
                      <a:pt x="0" y="241377"/>
                      <a:pt x="0" y="232170"/>
                    </a:cubicBezTo>
                    <a:cubicBezTo>
                      <a:pt x="0" y="223226"/>
                      <a:pt x="7376" y="215860"/>
                      <a:pt x="16332" y="215860"/>
                    </a:cubicBezTo>
                    <a:close/>
                    <a:moveTo>
                      <a:pt x="158832" y="136756"/>
                    </a:moveTo>
                    <a:lnTo>
                      <a:pt x="443586" y="136756"/>
                    </a:lnTo>
                    <a:cubicBezTo>
                      <a:pt x="455440" y="136756"/>
                      <a:pt x="465450" y="146483"/>
                      <a:pt x="465450" y="158577"/>
                    </a:cubicBezTo>
                    <a:lnTo>
                      <a:pt x="465450" y="442781"/>
                    </a:lnTo>
                    <a:cubicBezTo>
                      <a:pt x="465450" y="454612"/>
                      <a:pt x="455440" y="464603"/>
                      <a:pt x="443586" y="464603"/>
                    </a:cubicBezTo>
                    <a:lnTo>
                      <a:pt x="158832" y="464603"/>
                    </a:lnTo>
                    <a:cubicBezTo>
                      <a:pt x="146714" y="464603"/>
                      <a:pt x="136968" y="454612"/>
                      <a:pt x="136968" y="442781"/>
                    </a:cubicBezTo>
                    <a:lnTo>
                      <a:pt x="136968" y="158577"/>
                    </a:lnTo>
                    <a:cubicBezTo>
                      <a:pt x="136968" y="146483"/>
                      <a:pt x="146714" y="136756"/>
                      <a:pt x="158832" y="136756"/>
                    </a:cubicBezTo>
                    <a:close/>
                    <a:moveTo>
                      <a:pt x="369587" y="0"/>
                    </a:moveTo>
                    <a:cubicBezTo>
                      <a:pt x="378545" y="0"/>
                      <a:pt x="385923" y="7363"/>
                      <a:pt x="385923" y="16303"/>
                    </a:cubicBezTo>
                    <a:lnTo>
                      <a:pt x="385923" y="103869"/>
                    </a:lnTo>
                    <a:cubicBezTo>
                      <a:pt x="385923" y="112810"/>
                      <a:pt x="378545" y="120173"/>
                      <a:pt x="369587" y="120173"/>
                    </a:cubicBezTo>
                    <a:cubicBezTo>
                      <a:pt x="360629" y="120173"/>
                      <a:pt x="353251" y="112810"/>
                      <a:pt x="353251" y="103869"/>
                    </a:cubicBezTo>
                    <a:lnTo>
                      <a:pt x="353251" y="16303"/>
                    </a:lnTo>
                    <a:cubicBezTo>
                      <a:pt x="353251" y="7363"/>
                      <a:pt x="360629" y="0"/>
                      <a:pt x="369587" y="0"/>
                    </a:cubicBezTo>
                    <a:close/>
                    <a:moveTo>
                      <a:pt x="301068" y="0"/>
                    </a:moveTo>
                    <a:cubicBezTo>
                      <a:pt x="310290" y="0"/>
                      <a:pt x="317404" y="7363"/>
                      <a:pt x="317404" y="16303"/>
                    </a:cubicBezTo>
                    <a:lnTo>
                      <a:pt x="317404" y="103869"/>
                    </a:lnTo>
                    <a:cubicBezTo>
                      <a:pt x="317404" y="112810"/>
                      <a:pt x="310290" y="120173"/>
                      <a:pt x="301068" y="120173"/>
                    </a:cubicBezTo>
                    <a:cubicBezTo>
                      <a:pt x="292110" y="120173"/>
                      <a:pt x="284732" y="112810"/>
                      <a:pt x="284732" y="103869"/>
                    </a:cubicBezTo>
                    <a:lnTo>
                      <a:pt x="284732" y="16303"/>
                    </a:lnTo>
                    <a:cubicBezTo>
                      <a:pt x="284732" y="7363"/>
                      <a:pt x="292110" y="0"/>
                      <a:pt x="301068" y="0"/>
                    </a:cubicBezTo>
                    <a:close/>
                    <a:moveTo>
                      <a:pt x="232593" y="0"/>
                    </a:moveTo>
                    <a:cubicBezTo>
                      <a:pt x="241801" y="0"/>
                      <a:pt x="249167" y="7363"/>
                      <a:pt x="249167" y="16303"/>
                    </a:cubicBezTo>
                    <a:lnTo>
                      <a:pt x="249167" y="103869"/>
                    </a:lnTo>
                    <a:cubicBezTo>
                      <a:pt x="249167" y="112810"/>
                      <a:pt x="241801" y="120173"/>
                      <a:pt x="232593" y="120173"/>
                    </a:cubicBezTo>
                    <a:cubicBezTo>
                      <a:pt x="223649" y="120173"/>
                      <a:pt x="216283" y="112810"/>
                      <a:pt x="216283" y="103869"/>
                    </a:cubicBezTo>
                    <a:lnTo>
                      <a:pt x="216283" y="16303"/>
                    </a:lnTo>
                    <a:cubicBezTo>
                      <a:pt x="216283" y="7363"/>
                      <a:pt x="223649" y="0"/>
                      <a:pt x="23259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5" name="išḻîḑé">
                <a:extLst>
                  <a:ext uri="{FF2B5EF4-FFF2-40B4-BE49-F238E27FC236}">
                    <a16:creationId xmlns:a16="http://schemas.microsoft.com/office/drawing/2014/main" id="{989DF76C-2AAA-4079-80F1-C888DCB38F21}"/>
                  </a:ext>
                </a:extLst>
              </p:cNvPr>
              <p:cNvGrpSpPr/>
              <p:nvPr/>
            </p:nvGrpSpPr>
            <p:grpSpPr>
              <a:xfrm>
                <a:off x="7053995" y="1326155"/>
                <a:ext cx="3724276" cy="3851276"/>
                <a:chOff x="938213" y="1497013"/>
                <a:chExt cx="3724276" cy="3851276"/>
              </a:xfrm>
            </p:grpSpPr>
            <p:sp>
              <p:nvSpPr>
                <p:cNvPr id="26" name="í$1ïďé">
                  <a:extLst>
                    <a:ext uri="{FF2B5EF4-FFF2-40B4-BE49-F238E27FC236}">
                      <a16:creationId xmlns:a16="http://schemas.microsoft.com/office/drawing/2014/main" id="{EBD98BC6-EB34-4406-9177-649F07BF2344}"/>
                    </a:ext>
                  </a:extLst>
                </p:cNvPr>
                <p:cNvSpPr/>
                <p:nvPr/>
              </p:nvSpPr>
              <p:spPr bwMode="auto">
                <a:xfrm>
                  <a:off x="938213" y="1720851"/>
                  <a:ext cx="2155825" cy="3627438"/>
                </a:xfrm>
                <a:custGeom>
                  <a:avLst/>
                  <a:gdLst>
                    <a:gd name="T0" fmla="*/ 3482 w 3482"/>
                    <a:gd name="T1" fmla="*/ 5643 h 5867"/>
                    <a:gd name="T2" fmla="*/ 196 w 3482"/>
                    <a:gd name="T3" fmla="*/ 3167 h 5867"/>
                    <a:gd name="T4" fmla="*/ 2161 w 3482"/>
                    <a:gd name="T5" fmla="*/ 0 h 5867"/>
                    <a:gd name="T6" fmla="*/ 2509 w 3482"/>
                    <a:gd name="T7" fmla="*/ 1049 h 5867"/>
                    <a:gd name="T8" fmla="*/ 1365 w 3482"/>
                    <a:gd name="T9" fmla="*/ 3330 h 5867"/>
                    <a:gd name="T10" fmla="*/ 3328 w 3482"/>
                    <a:gd name="T11" fmla="*/ 4548 h 5867"/>
                    <a:gd name="T12" fmla="*/ 3482 w 3482"/>
                    <a:gd name="T13" fmla="*/ 5643 h 5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82" h="5867">
                      <a:moveTo>
                        <a:pt x="3482" y="5643"/>
                      </a:moveTo>
                      <a:cubicBezTo>
                        <a:pt x="1891" y="5867"/>
                        <a:pt x="419" y="4758"/>
                        <a:pt x="196" y="3167"/>
                      </a:cubicBezTo>
                      <a:cubicBezTo>
                        <a:pt x="0" y="1775"/>
                        <a:pt x="827" y="442"/>
                        <a:pt x="2161" y="0"/>
                      </a:cubicBezTo>
                      <a:lnTo>
                        <a:pt x="2509" y="1049"/>
                      </a:lnTo>
                      <a:cubicBezTo>
                        <a:pt x="1564" y="1363"/>
                        <a:pt x="1051" y="2384"/>
                        <a:pt x="1365" y="3330"/>
                      </a:cubicBezTo>
                      <a:cubicBezTo>
                        <a:pt x="1639" y="4157"/>
                        <a:pt x="2465" y="4670"/>
                        <a:pt x="3328" y="4548"/>
                      </a:cubicBezTo>
                      <a:lnTo>
                        <a:pt x="3482" y="56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ïşľîďe">
                  <a:extLst>
                    <a:ext uri="{FF2B5EF4-FFF2-40B4-BE49-F238E27FC236}">
                      <a16:creationId xmlns:a16="http://schemas.microsoft.com/office/drawing/2014/main" id="{8C5DFDF6-2890-41FA-9881-769D7C8D18FE}"/>
                    </a:ext>
                  </a:extLst>
                </p:cNvPr>
                <p:cNvSpPr/>
                <p:nvPr/>
              </p:nvSpPr>
              <p:spPr bwMode="auto">
                <a:xfrm>
                  <a:off x="2276476" y="1497013"/>
                  <a:ext cx="1903413" cy="1182688"/>
                </a:xfrm>
                <a:custGeom>
                  <a:avLst/>
                  <a:gdLst>
                    <a:gd name="T0" fmla="*/ 0 w 3074"/>
                    <a:gd name="T1" fmla="*/ 363 h 1914"/>
                    <a:gd name="T2" fmla="*/ 3074 w 3074"/>
                    <a:gd name="T3" fmla="*/ 1173 h 1914"/>
                    <a:gd name="T4" fmla="*/ 2254 w 3074"/>
                    <a:gd name="T5" fmla="*/ 1914 h 1914"/>
                    <a:gd name="T6" fmla="*/ 348 w 3074"/>
                    <a:gd name="T7" fmla="*/ 1412 h 1914"/>
                    <a:gd name="T8" fmla="*/ 0 w 3074"/>
                    <a:gd name="T9" fmla="*/ 363 h 1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4" h="1914">
                      <a:moveTo>
                        <a:pt x="0" y="363"/>
                      </a:moveTo>
                      <a:cubicBezTo>
                        <a:pt x="1095" y="0"/>
                        <a:pt x="2300" y="318"/>
                        <a:pt x="3074" y="1173"/>
                      </a:cubicBezTo>
                      <a:lnTo>
                        <a:pt x="2254" y="1914"/>
                      </a:lnTo>
                      <a:cubicBezTo>
                        <a:pt x="1774" y="1384"/>
                        <a:pt x="1027" y="1187"/>
                        <a:pt x="348" y="1412"/>
                      </a:cubicBezTo>
                      <a:lnTo>
                        <a:pt x="0" y="36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ïṥliḍe">
                  <a:extLst>
                    <a:ext uri="{FF2B5EF4-FFF2-40B4-BE49-F238E27FC236}">
                      <a16:creationId xmlns:a16="http://schemas.microsoft.com/office/drawing/2014/main" id="{23137FCA-1ABD-4C34-BDD2-0EA5E645E4D8}"/>
                    </a:ext>
                  </a:extLst>
                </p:cNvPr>
                <p:cNvSpPr/>
                <p:nvPr/>
              </p:nvSpPr>
              <p:spPr bwMode="auto">
                <a:xfrm>
                  <a:off x="3671888" y="2220913"/>
                  <a:ext cx="950913" cy="1031875"/>
                </a:xfrm>
                <a:custGeom>
                  <a:avLst/>
                  <a:gdLst>
                    <a:gd name="T0" fmla="*/ 820 w 1536"/>
                    <a:gd name="T1" fmla="*/ 0 h 1669"/>
                    <a:gd name="T2" fmla="*/ 1536 w 1536"/>
                    <a:gd name="T3" fmla="*/ 1495 h 1669"/>
                    <a:gd name="T4" fmla="*/ 444 w 1536"/>
                    <a:gd name="T5" fmla="*/ 1669 h 1669"/>
                    <a:gd name="T6" fmla="*/ 0 w 1536"/>
                    <a:gd name="T7" fmla="*/ 741 h 1669"/>
                    <a:gd name="T8" fmla="*/ 820 w 1536"/>
                    <a:gd name="T9" fmla="*/ 0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6" h="1669">
                      <a:moveTo>
                        <a:pt x="820" y="0"/>
                      </a:moveTo>
                      <a:cubicBezTo>
                        <a:pt x="1198" y="418"/>
                        <a:pt x="1447" y="938"/>
                        <a:pt x="1536" y="1495"/>
                      </a:cubicBezTo>
                      <a:lnTo>
                        <a:pt x="444" y="1669"/>
                      </a:lnTo>
                      <a:cubicBezTo>
                        <a:pt x="389" y="1323"/>
                        <a:pt x="235" y="1001"/>
                        <a:pt x="0" y="741"/>
                      </a:cubicBez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i$ľîḋé">
                  <a:extLst>
                    <a:ext uri="{FF2B5EF4-FFF2-40B4-BE49-F238E27FC236}">
                      <a16:creationId xmlns:a16="http://schemas.microsoft.com/office/drawing/2014/main" id="{E1B21E81-0AA7-4074-BEAC-08CB9E661CC4}"/>
                    </a:ext>
                  </a:extLst>
                </p:cNvPr>
                <p:cNvSpPr/>
                <p:nvPr/>
              </p:nvSpPr>
              <p:spPr bwMode="auto">
                <a:xfrm>
                  <a:off x="3917951" y="3146426"/>
                  <a:ext cx="744538" cy="771525"/>
                </a:xfrm>
                <a:custGeom>
                  <a:avLst/>
                  <a:gdLst>
                    <a:gd name="T0" fmla="*/ 1138 w 1204"/>
                    <a:gd name="T1" fmla="*/ 0 h 1249"/>
                    <a:gd name="T2" fmla="*/ 1064 w 1204"/>
                    <a:gd name="T3" fmla="*/ 1249 h 1249"/>
                    <a:gd name="T4" fmla="*/ 0 w 1204"/>
                    <a:gd name="T5" fmla="*/ 948 h 1249"/>
                    <a:gd name="T6" fmla="*/ 46 w 1204"/>
                    <a:gd name="T7" fmla="*/ 174 h 1249"/>
                    <a:gd name="T8" fmla="*/ 1138 w 1204"/>
                    <a:gd name="T9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1249">
                      <a:moveTo>
                        <a:pt x="1138" y="0"/>
                      </a:moveTo>
                      <a:cubicBezTo>
                        <a:pt x="1204" y="417"/>
                        <a:pt x="1179" y="843"/>
                        <a:pt x="1064" y="1249"/>
                      </a:cubicBezTo>
                      <a:lnTo>
                        <a:pt x="0" y="948"/>
                      </a:lnTo>
                      <a:cubicBezTo>
                        <a:pt x="71" y="696"/>
                        <a:pt x="87" y="432"/>
                        <a:pt x="46" y="174"/>
                      </a:cubicBezTo>
                      <a:lnTo>
                        <a:pt x="1138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î$ḷíḍê">
                  <a:extLst>
                    <a:ext uri="{FF2B5EF4-FFF2-40B4-BE49-F238E27FC236}">
                      <a16:creationId xmlns:a16="http://schemas.microsoft.com/office/drawing/2014/main" id="{A1D49432-F1F0-48F8-BBAB-EA924C3648EE}"/>
                    </a:ext>
                  </a:extLst>
                </p:cNvPr>
                <p:cNvSpPr/>
                <p:nvPr/>
              </p:nvSpPr>
              <p:spPr bwMode="auto">
                <a:xfrm>
                  <a:off x="3448051" y="3732213"/>
                  <a:ext cx="1128713" cy="1208088"/>
                </a:xfrm>
                <a:custGeom>
                  <a:avLst/>
                  <a:gdLst>
                    <a:gd name="T0" fmla="*/ 1822 w 1822"/>
                    <a:gd name="T1" fmla="*/ 301 h 1954"/>
                    <a:gd name="T2" fmla="*/ 600 w 1822"/>
                    <a:gd name="T3" fmla="*/ 1954 h 1954"/>
                    <a:gd name="T4" fmla="*/ 0 w 1822"/>
                    <a:gd name="T5" fmla="*/ 1025 h 1954"/>
                    <a:gd name="T6" fmla="*/ 758 w 1822"/>
                    <a:gd name="T7" fmla="*/ 0 h 1954"/>
                    <a:gd name="T8" fmla="*/ 1822 w 1822"/>
                    <a:gd name="T9" fmla="*/ 301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2" h="1954">
                      <a:moveTo>
                        <a:pt x="1822" y="301"/>
                      </a:moveTo>
                      <a:cubicBezTo>
                        <a:pt x="1629" y="982"/>
                        <a:pt x="1195" y="1570"/>
                        <a:pt x="600" y="1954"/>
                      </a:cubicBezTo>
                      <a:lnTo>
                        <a:pt x="0" y="1025"/>
                      </a:lnTo>
                      <a:cubicBezTo>
                        <a:pt x="369" y="787"/>
                        <a:pt x="639" y="422"/>
                        <a:pt x="758" y="0"/>
                      </a:cubicBezTo>
                      <a:lnTo>
                        <a:pt x="1822" y="301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îSḻiḍè">
                  <a:extLst>
                    <a:ext uri="{FF2B5EF4-FFF2-40B4-BE49-F238E27FC236}">
                      <a16:creationId xmlns:a16="http://schemas.microsoft.com/office/drawing/2014/main" id="{54F8B018-6BF6-41D8-8C83-C4889DF234AB}"/>
                    </a:ext>
                  </a:extLst>
                </p:cNvPr>
                <p:cNvSpPr/>
                <p:nvPr/>
              </p:nvSpPr>
              <p:spPr bwMode="auto">
                <a:xfrm>
                  <a:off x="2998788" y="4365626"/>
                  <a:ext cx="820738" cy="844550"/>
                </a:xfrm>
                <a:custGeom>
                  <a:avLst/>
                  <a:gdLst>
                    <a:gd name="T0" fmla="*/ 1327 w 1327"/>
                    <a:gd name="T1" fmla="*/ 929 h 1365"/>
                    <a:gd name="T2" fmla="*/ 154 w 1327"/>
                    <a:gd name="T3" fmla="*/ 1365 h 1365"/>
                    <a:gd name="T4" fmla="*/ 0 w 1327"/>
                    <a:gd name="T5" fmla="*/ 270 h 1365"/>
                    <a:gd name="T6" fmla="*/ 727 w 1327"/>
                    <a:gd name="T7" fmla="*/ 0 h 1365"/>
                    <a:gd name="T8" fmla="*/ 1327 w 1327"/>
                    <a:gd name="T9" fmla="*/ 929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7" h="1365">
                      <a:moveTo>
                        <a:pt x="1327" y="929"/>
                      </a:moveTo>
                      <a:cubicBezTo>
                        <a:pt x="972" y="1158"/>
                        <a:pt x="572" y="1306"/>
                        <a:pt x="154" y="1365"/>
                      </a:cubicBezTo>
                      <a:lnTo>
                        <a:pt x="0" y="270"/>
                      </a:lnTo>
                      <a:cubicBezTo>
                        <a:pt x="259" y="234"/>
                        <a:pt x="507" y="142"/>
                        <a:pt x="727" y="0"/>
                      </a:cubicBezTo>
                      <a:lnTo>
                        <a:pt x="1327" y="929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ïSlîḑê">
              <a:extLst>
                <a:ext uri="{FF2B5EF4-FFF2-40B4-BE49-F238E27FC236}">
                  <a16:creationId xmlns:a16="http://schemas.microsoft.com/office/drawing/2014/main" id="{2BEF2E4D-8745-44A5-981D-B17976A30C73}"/>
                </a:ext>
              </a:extLst>
            </p:cNvPr>
            <p:cNvGrpSpPr/>
            <p:nvPr/>
          </p:nvGrpSpPr>
          <p:grpSpPr>
            <a:xfrm>
              <a:off x="761407" y="1478611"/>
              <a:ext cx="5401759" cy="1043222"/>
              <a:chOff x="761407" y="1238250"/>
              <a:chExt cx="5401759" cy="1043222"/>
            </a:xfrm>
          </p:grpSpPr>
          <p:sp>
            <p:nvSpPr>
              <p:cNvPr id="18" name="íṧlidè">
                <a:extLst>
                  <a:ext uri="{FF2B5EF4-FFF2-40B4-BE49-F238E27FC236}">
                    <a16:creationId xmlns:a16="http://schemas.microsoft.com/office/drawing/2014/main" id="{A42F3721-F1BF-4BCA-92FD-FCA0D1ADF03B}"/>
                  </a:ext>
                </a:extLst>
              </p:cNvPr>
              <p:cNvSpPr/>
              <p:nvPr/>
            </p:nvSpPr>
            <p:spPr>
              <a:xfrm>
                <a:off x="761407" y="1238250"/>
                <a:ext cx="1043222" cy="104322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ïṩ1íḑé">
                <a:extLst>
                  <a:ext uri="{FF2B5EF4-FFF2-40B4-BE49-F238E27FC236}">
                    <a16:creationId xmlns:a16="http://schemas.microsoft.com/office/drawing/2014/main" id="{200A1B7D-B5E7-4CD3-BCA6-397726554E27}"/>
                  </a:ext>
                </a:extLst>
              </p:cNvPr>
              <p:cNvSpPr txBox="1"/>
              <p:nvPr/>
            </p:nvSpPr>
            <p:spPr>
              <a:xfrm>
                <a:off x="949011" y="1509356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14</a:t>
                </a:r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20" name="ïŝḷídé">
                <a:extLst>
                  <a:ext uri="{FF2B5EF4-FFF2-40B4-BE49-F238E27FC236}">
                    <a16:creationId xmlns:a16="http://schemas.microsoft.com/office/drawing/2014/main" id="{D728F216-36F6-4A71-8B8C-FC3EA0903FB5}"/>
                  </a:ext>
                </a:extLst>
              </p:cNvPr>
              <p:cNvSpPr/>
              <p:nvPr/>
            </p:nvSpPr>
            <p:spPr bwMode="auto">
              <a:xfrm>
                <a:off x="1992233" y="1677198"/>
                <a:ext cx="417093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1" name="îŝḻîḋê">
                <a:extLst>
                  <a:ext uri="{FF2B5EF4-FFF2-40B4-BE49-F238E27FC236}">
                    <a16:creationId xmlns:a16="http://schemas.microsoft.com/office/drawing/2014/main" id="{DA290159-37B2-4E65-AA16-E9995B5012EE}"/>
                  </a:ext>
                </a:extLst>
              </p:cNvPr>
              <p:cNvSpPr txBox="1"/>
              <p:nvPr/>
            </p:nvSpPr>
            <p:spPr bwMode="auto">
              <a:xfrm>
                <a:off x="1992233" y="1285639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iṡḻídé">
              <a:extLst>
                <a:ext uri="{FF2B5EF4-FFF2-40B4-BE49-F238E27FC236}">
                  <a16:creationId xmlns:a16="http://schemas.microsoft.com/office/drawing/2014/main" id="{3C05794F-85DF-4F88-8F99-F39EB2EC1058}"/>
                </a:ext>
              </a:extLst>
            </p:cNvPr>
            <p:cNvGrpSpPr/>
            <p:nvPr/>
          </p:nvGrpSpPr>
          <p:grpSpPr>
            <a:xfrm>
              <a:off x="761407" y="3116939"/>
              <a:ext cx="5401759" cy="1043222"/>
              <a:chOff x="761407" y="1238250"/>
              <a:chExt cx="5401759" cy="1043222"/>
            </a:xfrm>
          </p:grpSpPr>
          <p:sp>
            <p:nvSpPr>
              <p:cNvPr id="14" name="iṩľîďê">
                <a:extLst>
                  <a:ext uri="{FF2B5EF4-FFF2-40B4-BE49-F238E27FC236}">
                    <a16:creationId xmlns:a16="http://schemas.microsoft.com/office/drawing/2014/main" id="{154396B1-39C9-41D2-AB5F-C6C381DB2B58}"/>
                  </a:ext>
                </a:extLst>
              </p:cNvPr>
              <p:cNvSpPr/>
              <p:nvPr/>
            </p:nvSpPr>
            <p:spPr>
              <a:xfrm>
                <a:off x="761407" y="1238250"/>
                <a:ext cx="1043222" cy="104322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iŝlïḓé">
                <a:extLst>
                  <a:ext uri="{FF2B5EF4-FFF2-40B4-BE49-F238E27FC236}">
                    <a16:creationId xmlns:a16="http://schemas.microsoft.com/office/drawing/2014/main" id="{887C9650-2E7F-45CC-86B7-739F856A9DB2}"/>
                  </a:ext>
                </a:extLst>
              </p:cNvPr>
              <p:cNvSpPr txBox="1"/>
              <p:nvPr/>
            </p:nvSpPr>
            <p:spPr>
              <a:xfrm>
                <a:off x="949011" y="1509356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7</a:t>
                </a:r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6%</a:t>
                </a:r>
              </a:p>
            </p:txBody>
          </p:sp>
          <p:sp>
            <p:nvSpPr>
              <p:cNvPr id="16" name="ïş1iďê">
                <a:extLst>
                  <a:ext uri="{FF2B5EF4-FFF2-40B4-BE49-F238E27FC236}">
                    <a16:creationId xmlns:a16="http://schemas.microsoft.com/office/drawing/2014/main" id="{F4572D32-383B-4F54-9ADE-C1AD3674093A}"/>
                  </a:ext>
                </a:extLst>
              </p:cNvPr>
              <p:cNvSpPr/>
              <p:nvPr/>
            </p:nvSpPr>
            <p:spPr bwMode="auto">
              <a:xfrm>
                <a:off x="1992233" y="1677198"/>
                <a:ext cx="417093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7" name="î$ļiḑê">
                <a:extLst>
                  <a:ext uri="{FF2B5EF4-FFF2-40B4-BE49-F238E27FC236}">
                    <a16:creationId xmlns:a16="http://schemas.microsoft.com/office/drawing/2014/main" id="{965A6584-6C44-4877-8D27-83F06BCF9AAE}"/>
                  </a:ext>
                </a:extLst>
              </p:cNvPr>
              <p:cNvSpPr txBox="1"/>
              <p:nvPr/>
            </p:nvSpPr>
            <p:spPr bwMode="auto">
              <a:xfrm>
                <a:off x="1992233" y="1285639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íṩ1ïďé">
              <a:extLst>
                <a:ext uri="{FF2B5EF4-FFF2-40B4-BE49-F238E27FC236}">
                  <a16:creationId xmlns:a16="http://schemas.microsoft.com/office/drawing/2014/main" id="{E6F2820E-AE83-4389-B4A8-479CA3145206}"/>
                </a:ext>
              </a:extLst>
            </p:cNvPr>
            <p:cNvGrpSpPr/>
            <p:nvPr/>
          </p:nvGrpSpPr>
          <p:grpSpPr>
            <a:xfrm>
              <a:off x="761407" y="4755267"/>
              <a:ext cx="5401759" cy="1043222"/>
              <a:chOff x="761407" y="1238250"/>
              <a:chExt cx="5401759" cy="1043222"/>
            </a:xfrm>
          </p:grpSpPr>
          <p:sp>
            <p:nvSpPr>
              <p:cNvPr id="10" name="iś1iḍé">
                <a:extLst>
                  <a:ext uri="{FF2B5EF4-FFF2-40B4-BE49-F238E27FC236}">
                    <a16:creationId xmlns:a16="http://schemas.microsoft.com/office/drawing/2014/main" id="{32EC155C-399F-4AA2-865A-065675735520}"/>
                  </a:ext>
                </a:extLst>
              </p:cNvPr>
              <p:cNvSpPr/>
              <p:nvPr/>
            </p:nvSpPr>
            <p:spPr>
              <a:xfrm>
                <a:off x="761407" y="1238250"/>
                <a:ext cx="1043222" cy="104322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1" name="íṧļîdé">
                <a:extLst>
                  <a:ext uri="{FF2B5EF4-FFF2-40B4-BE49-F238E27FC236}">
                    <a16:creationId xmlns:a16="http://schemas.microsoft.com/office/drawing/2014/main" id="{27330D03-01A4-41D9-B5DF-F90440C59664}"/>
                  </a:ext>
                </a:extLst>
              </p:cNvPr>
              <p:cNvSpPr txBox="1"/>
              <p:nvPr/>
            </p:nvSpPr>
            <p:spPr>
              <a:xfrm>
                <a:off x="949011" y="1509356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10</a:t>
                </a:r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12" name="ï$ļidê">
                <a:extLst>
                  <a:ext uri="{FF2B5EF4-FFF2-40B4-BE49-F238E27FC236}">
                    <a16:creationId xmlns:a16="http://schemas.microsoft.com/office/drawing/2014/main" id="{43FFDF42-C957-4286-9687-CEBE2E5EB469}"/>
                  </a:ext>
                </a:extLst>
              </p:cNvPr>
              <p:cNvSpPr/>
              <p:nvPr/>
            </p:nvSpPr>
            <p:spPr bwMode="auto">
              <a:xfrm>
                <a:off x="1992233" y="1677198"/>
                <a:ext cx="417093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3" name="íş1iḍe">
                <a:extLst>
                  <a:ext uri="{FF2B5EF4-FFF2-40B4-BE49-F238E27FC236}">
                    <a16:creationId xmlns:a16="http://schemas.microsoft.com/office/drawing/2014/main" id="{1869B8DA-0602-47E8-B028-1589B53D6A67}"/>
                  </a:ext>
                </a:extLst>
              </p:cNvPr>
              <p:cNvSpPr txBox="1"/>
              <p:nvPr/>
            </p:nvSpPr>
            <p:spPr bwMode="auto">
              <a:xfrm>
                <a:off x="1992233" y="1285639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46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693B2-D92A-46FA-938F-723B788E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19B1E5-9A5C-472C-9FE5-94596CD4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3F337-5198-4753-B5A6-4DD8877B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F1DB26F-5583-483C-9FB6-20B437253B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iṩḷíḑè">
              <a:extLst>
                <a:ext uri="{FF2B5EF4-FFF2-40B4-BE49-F238E27FC236}">
                  <a16:creationId xmlns:a16="http://schemas.microsoft.com/office/drawing/2014/main" id="{9A0A6105-561D-493F-AEC8-6FC1CC53F1E8}"/>
                </a:ext>
              </a:extLst>
            </p:cNvPr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Slíďe">
              <a:extLst>
                <a:ext uri="{FF2B5EF4-FFF2-40B4-BE49-F238E27FC236}">
                  <a16:creationId xmlns:a16="http://schemas.microsoft.com/office/drawing/2014/main" id="{F677DEE7-626C-414E-BEC7-2C28BF6160FE}"/>
                </a:ext>
              </a:extLst>
            </p:cNvPr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$ļîḍé">
              <a:extLst>
                <a:ext uri="{FF2B5EF4-FFF2-40B4-BE49-F238E27FC236}">
                  <a16:creationId xmlns:a16="http://schemas.microsoft.com/office/drawing/2014/main" id="{1183AAA6-F49F-49F6-9E01-1D595B54E2A1}"/>
                </a:ext>
              </a:extLst>
            </p:cNvPr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$ḷíḓe">
              <a:extLst>
                <a:ext uri="{FF2B5EF4-FFF2-40B4-BE49-F238E27FC236}">
                  <a16:creationId xmlns:a16="http://schemas.microsoft.com/office/drawing/2014/main" id="{E36F2CC6-1CF3-4B87-AD60-90291B023CDA}"/>
                </a:ext>
              </a:extLst>
            </p:cNvPr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şlîḑê">
              <a:extLst>
                <a:ext uri="{FF2B5EF4-FFF2-40B4-BE49-F238E27FC236}">
                  <a16:creationId xmlns:a16="http://schemas.microsoft.com/office/drawing/2014/main" id="{66FFD90C-29DA-453A-9C7E-2BCCDCC329AD}"/>
                </a:ext>
              </a:extLst>
            </p:cNvPr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šľïḍe">
              <a:extLst>
                <a:ext uri="{FF2B5EF4-FFF2-40B4-BE49-F238E27FC236}">
                  <a16:creationId xmlns:a16="http://schemas.microsoft.com/office/drawing/2014/main" id="{6F5AD4D5-DCB5-496C-A25E-7E317EC25C90}"/>
                </a:ext>
              </a:extLst>
            </p:cNvPr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1îďê">
              <a:extLst>
                <a:ext uri="{FF2B5EF4-FFF2-40B4-BE49-F238E27FC236}">
                  <a16:creationId xmlns:a16="http://schemas.microsoft.com/office/drawing/2014/main" id="{0B1CE977-C4C7-4B1F-9C33-167D5D9F14EF}"/>
                </a:ext>
              </a:extLst>
            </p:cNvPr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íS1îḑè">
              <a:extLst>
                <a:ext uri="{FF2B5EF4-FFF2-40B4-BE49-F238E27FC236}">
                  <a16:creationId xmlns:a16="http://schemas.microsoft.com/office/drawing/2014/main" id="{4D59B2F8-C91A-48D3-8359-88FFC910F9B7}"/>
                </a:ext>
              </a:extLst>
            </p:cNvPr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îSḻíḍé">
              <a:extLst>
                <a:ext uri="{FF2B5EF4-FFF2-40B4-BE49-F238E27FC236}">
                  <a16:creationId xmlns:a16="http://schemas.microsoft.com/office/drawing/2014/main" id="{C0B1740F-FA79-45C2-B69D-BA59712ECAF2}"/>
                </a:ext>
              </a:extLst>
            </p:cNvPr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iṧḷïḓé">
              <a:extLst>
                <a:ext uri="{FF2B5EF4-FFF2-40B4-BE49-F238E27FC236}">
                  <a16:creationId xmlns:a16="http://schemas.microsoft.com/office/drawing/2014/main" id="{38F00952-4698-4BD6-BAFD-9A12D6FBB93F}"/>
                </a:ext>
              </a:extLst>
            </p:cNvPr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Sľíde">
              <a:extLst>
                <a:ext uri="{FF2B5EF4-FFF2-40B4-BE49-F238E27FC236}">
                  <a16:creationId xmlns:a16="http://schemas.microsoft.com/office/drawing/2014/main" id="{46490C0C-D305-489B-AE2B-A5B2FB7D88AE}"/>
                </a:ext>
              </a:extLst>
            </p:cNvPr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îṩḷîďè">
              <a:extLst>
                <a:ext uri="{FF2B5EF4-FFF2-40B4-BE49-F238E27FC236}">
                  <a16:creationId xmlns:a16="http://schemas.microsoft.com/office/drawing/2014/main" id="{3BD4BE49-CEB7-40B0-96D5-CED540B0DCA0}"/>
                </a:ext>
              </a:extLst>
            </p:cNvPr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íśľïďé">
              <a:extLst>
                <a:ext uri="{FF2B5EF4-FFF2-40B4-BE49-F238E27FC236}">
                  <a16:creationId xmlns:a16="http://schemas.microsoft.com/office/drawing/2014/main" id="{BBE3D234-9CD1-4E11-BAFD-65279F0D4E97}"/>
                </a:ext>
              </a:extLst>
            </p:cNvPr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işľïdé">
              <a:extLst>
                <a:ext uri="{FF2B5EF4-FFF2-40B4-BE49-F238E27FC236}">
                  <a16:creationId xmlns:a16="http://schemas.microsoft.com/office/drawing/2014/main" id="{92C8AC0A-4FBE-41AA-AB6C-4E8EFAC989A8}"/>
                </a:ext>
              </a:extLst>
            </p:cNvPr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ïşľïďé">
              <a:extLst>
                <a:ext uri="{FF2B5EF4-FFF2-40B4-BE49-F238E27FC236}">
                  <a16:creationId xmlns:a16="http://schemas.microsoft.com/office/drawing/2014/main" id="{C9AF78FF-7BE2-476B-AF75-60BF021D9169}"/>
                </a:ext>
              </a:extLst>
            </p:cNvPr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988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b7ccc1b2-cf53-4400-957a-3ac962aedd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2957c-41a6-4efc-9d05-3e49b3770d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458ad7-88e0-4ba2-b9b4-1dceb65f7bb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0bca05-7efe-4b36-a9ae-f1484367d7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11f4e3a-3ee7-457c-b621-80829db5ec0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b259f1-8ceb-45a1-b3b3-47342b3f55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d3c07-bd80-47e3-9df6-a7ed0a3d342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ba2635-672c-44a3-9a32-a22c2432cc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d22db3-dbfd-4536-8aa8-ca79463f591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212054-efdc-4e35-812d-7ad214c054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21325e-66d4-4ffe-9309-b6aea6215e7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d771d1b-085f-456b-ab12-70772b1b23a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2360b4-9480-462b-a190-f0b3864b851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3943533-02ec-424e-a2f7-e21ba11e06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7b834f4-22ab-40ea-ab07-a41cacc5188c"/>
</p:tagLst>
</file>

<file path=ppt/theme/theme1.xml><?xml version="1.0" encoding="utf-8"?>
<a:theme xmlns:a="http://schemas.openxmlformats.org/drawingml/2006/main" name="主题5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DAFCE"/>
      </a:accent1>
      <a:accent2>
        <a:srgbClr val="EE7721"/>
      </a:accent2>
      <a:accent3>
        <a:srgbClr val="3C607D"/>
      </a:accent3>
      <a:accent4>
        <a:srgbClr val="C0392B"/>
      </a:accent4>
      <a:accent5>
        <a:srgbClr val="F3B919"/>
      </a:accent5>
      <a:accent6>
        <a:srgbClr val="8496B0"/>
      </a:accent6>
      <a:hlink>
        <a:srgbClr val="EE7721"/>
      </a:hlink>
      <a:folHlink>
        <a:srgbClr val="7F7F7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</TotalTime>
  <Words>2526</Words>
  <Application>Microsoft Office PowerPoint</Application>
  <PresentationFormat>宽屏</PresentationFormat>
  <Paragraphs>458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iSlide® PowerPoint standard template</vt:lpstr>
      <vt:lpstr>PowerPoint 演示文稿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 International)</cp:lastModifiedBy>
  <cp:revision>9</cp:revision>
  <cp:lastPrinted>2018-04-24T16:00:00Z</cp:lastPrinted>
  <dcterms:created xsi:type="dcterms:W3CDTF">2018-04-24T16:00:00Z</dcterms:created>
  <dcterms:modified xsi:type="dcterms:W3CDTF">2018-11-07T08:15:03Z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b7ccc1b2-cf53-4400-957a-3ac962aedd74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2018-11-07T08:15:02.7648061Z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