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E083DA-0B40-6B2A-83FF-74A4FFE52B4B}"/>
              </a:ext>
            </a:extLst>
          </p:cNvPr>
          <p:cNvSpPr/>
          <p:nvPr/>
        </p:nvSpPr>
        <p:spPr>
          <a:xfrm>
            <a:off x="3412412" y="2366700"/>
            <a:ext cx="53671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仿小红书</a:t>
            </a:r>
            <a:r>
              <a:rPr lang="en-US" altLang="zh-CN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zh-CN" alt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B84F2A-9DB8-E410-10F1-44A6E53ED268}"/>
              </a:ext>
            </a:extLst>
          </p:cNvPr>
          <p:cNvSpPr txBox="1"/>
          <p:nvPr/>
        </p:nvSpPr>
        <p:spPr>
          <a:xfrm>
            <a:off x="10076329" y="613185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吴闻瀚、梅明杨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10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3F9476F-6838-FE62-E13B-7597F963AA6C}"/>
              </a:ext>
            </a:extLst>
          </p:cNvPr>
          <p:cNvSpPr txBox="1"/>
          <p:nvPr/>
        </p:nvSpPr>
        <p:spPr>
          <a:xfrm>
            <a:off x="697733" y="32272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动态主页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A5481-0A15-664B-8A4D-D64419D81922}"/>
              </a:ext>
            </a:extLst>
          </p:cNvPr>
          <p:cNvSpPr txBox="1"/>
          <p:nvPr/>
        </p:nvSpPr>
        <p:spPr>
          <a:xfrm>
            <a:off x="6417215" y="3227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发布动态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A90D3-66B8-0DD4-BE52-0322A05A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89" y="851890"/>
            <a:ext cx="2317269" cy="5154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461160-C04A-316F-38A0-8434FD48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20" y="851889"/>
            <a:ext cx="2317268" cy="51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D395BF4-86E2-5697-7E60-E5802FB2A554}"/>
              </a:ext>
            </a:extLst>
          </p:cNvPr>
          <p:cNvSpPr txBox="1"/>
          <p:nvPr/>
        </p:nvSpPr>
        <p:spPr>
          <a:xfrm>
            <a:off x="3971365" y="282883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392967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96D869-5715-625E-99D6-2300C3DDEF06}"/>
              </a:ext>
            </a:extLst>
          </p:cNvPr>
          <p:cNvSpPr txBox="1"/>
          <p:nvPr/>
        </p:nvSpPr>
        <p:spPr>
          <a:xfrm>
            <a:off x="537029" y="409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功能：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563C80C-15E9-6A50-C2CB-3771E64F3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53928"/>
              </p:ext>
            </p:extLst>
          </p:nvPr>
        </p:nvGraphicFramePr>
        <p:xfrm>
          <a:off x="2447364" y="666295"/>
          <a:ext cx="6799450" cy="5688276"/>
        </p:xfrm>
        <a:graphic>
          <a:graphicData uri="http://schemas.openxmlformats.org/drawingml/2006/table">
            <a:tbl>
              <a:tblPr firstRow="1" firstCol="1" bandRow="1"/>
              <a:tblGrid>
                <a:gridCol w="2473193">
                  <a:extLst>
                    <a:ext uri="{9D8B030D-6E8A-4147-A177-3AD203B41FA5}">
                      <a16:colId xmlns:a16="http://schemas.microsoft.com/office/drawing/2014/main" val="1001530942"/>
                    </a:ext>
                  </a:extLst>
                </a:gridCol>
                <a:gridCol w="2473193">
                  <a:extLst>
                    <a:ext uri="{9D8B030D-6E8A-4147-A177-3AD203B41FA5}">
                      <a16:colId xmlns:a16="http://schemas.microsoft.com/office/drawing/2014/main" val="3700936861"/>
                    </a:ext>
                  </a:extLst>
                </a:gridCol>
                <a:gridCol w="1853064">
                  <a:extLst>
                    <a:ext uri="{9D8B030D-6E8A-4147-A177-3AD203B41FA5}">
                      <a16:colId xmlns:a16="http://schemas.microsoft.com/office/drawing/2014/main" val="3117129535"/>
                    </a:ext>
                  </a:extLst>
                </a:gridCol>
              </a:tblGrid>
              <a:tr h="30210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系统组成部分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功能概括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完成情况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39543"/>
                  </a:ext>
                </a:extLst>
              </a:tr>
              <a:tr h="494351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接收各类客户端的消息和请求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59619"/>
                  </a:ext>
                </a:extLst>
              </a:tr>
              <a:tr h="494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处理各类客户端的消息和请求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96622"/>
                  </a:ext>
                </a:extLst>
              </a:tr>
              <a:tr h="494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发送各类客户端的消息和请求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63858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存储用户数据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58315"/>
                  </a:ext>
                </a:extLst>
              </a:tr>
              <a:tr h="302104">
                <a:tc rowSpan="11"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登陆、注册和退出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999198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114957"/>
                  </a:ext>
                </a:extLst>
              </a:tr>
              <a:tr h="321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显示和浏览内容信息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66314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发表和查看动态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66766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数据缓存和清楚缓存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15866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评论和点赞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07561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内容分类界面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557265"/>
                  </a:ext>
                </a:extLst>
              </a:tr>
              <a:tr h="321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动态和消息界面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99157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我的界面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57807"/>
                  </a:ext>
                </a:extLst>
              </a:tr>
              <a:tr h="31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修改密码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88400"/>
                  </a:ext>
                </a:extLst>
              </a:tr>
              <a:tr h="295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观看小视频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完成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75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3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DD031DD-8F95-EF52-7F5F-84DC1341E345}"/>
              </a:ext>
            </a:extLst>
          </p:cNvPr>
          <p:cNvSpPr txBox="1"/>
          <p:nvPr/>
        </p:nvSpPr>
        <p:spPr>
          <a:xfrm>
            <a:off x="5257130" y="1298243"/>
            <a:ext cx="1220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77C8F9-C22A-8000-0385-2801D99FD034}"/>
              </a:ext>
            </a:extLst>
          </p:cNvPr>
          <p:cNvSpPr txBox="1"/>
          <p:nvPr/>
        </p:nvSpPr>
        <p:spPr>
          <a:xfrm>
            <a:off x="776109" y="2459387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查看内容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297651-A123-E42A-C987-6634654B2AD4}"/>
              </a:ext>
            </a:extLst>
          </p:cNvPr>
          <p:cNvSpPr txBox="1"/>
          <p:nvPr/>
        </p:nvSpPr>
        <p:spPr>
          <a:xfrm>
            <a:off x="136183" y="3720463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收藏内容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10648-33BE-D5A2-8622-32A9356344FB}"/>
              </a:ext>
            </a:extLst>
          </p:cNvPr>
          <p:cNvSpPr txBox="1"/>
          <p:nvPr/>
        </p:nvSpPr>
        <p:spPr>
          <a:xfrm>
            <a:off x="1668284" y="3741452"/>
            <a:ext cx="10990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分享内容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941166-997A-85E4-E94C-A37322242FFC}"/>
              </a:ext>
            </a:extLst>
          </p:cNvPr>
          <p:cNvSpPr txBox="1"/>
          <p:nvPr/>
        </p:nvSpPr>
        <p:spPr>
          <a:xfrm>
            <a:off x="7894463" y="245860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消息功能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A8AF6-1863-D22C-D31D-C38D1322B5DA}"/>
              </a:ext>
            </a:extLst>
          </p:cNvPr>
          <p:cNvSpPr txBox="1"/>
          <p:nvPr/>
        </p:nvSpPr>
        <p:spPr>
          <a:xfrm>
            <a:off x="4364058" y="245860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我的动态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318DB8-E5F2-410F-8848-FB26EB1ECC72}"/>
              </a:ext>
            </a:extLst>
          </p:cNvPr>
          <p:cNvSpPr txBox="1"/>
          <p:nvPr/>
        </p:nvSpPr>
        <p:spPr>
          <a:xfrm>
            <a:off x="3717631" y="3720463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编辑动态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95911A-4D7D-925C-9592-76C49D8B05BF}"/>
              </a:ext>
            </a:extLst>
          </p:cNvPr>
          <p:cNvSpPr txBox="1"/>
          <p:nvPr/>
        </p:nvSpPr>
        <p:spPr>
          <a:xfrm>
            <a:off x="5240755" y="374145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查看动态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C2B7B9-DED8-A110-A473-99A947E78004}"/>
              </a:ext>
            </a:extLst>
          </p:cNvPr>
          <p:cNvSpPr txBox="1"/>
          <p:nvPr/>
        </p:nvSpPr>
        <p:spPr>
          <a:xfrm>
            <a:off x="5246580" y="4839636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删除动态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1050D9-580D-141D-48DE-2102E93E7C93}"/>
              </a:ext>
            </a:extLst>
          </p:cNvPr>
          <p:cNvSpPr txBox="1"/>
          <p:nvPr/>
        </p:nvSpPr>
        <p:spPr>
          <a:xfrm>
            <a:off x="6152910" y="245860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个人收藏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B8C8CF-4B29-F790-48DA-0EB2234DBB93}"/>
              </a:ext>
            </a:extLst>
          </p:cNvPr>
          <p:cNvSpPr txBox="1"/>
          <p:nvPr/>
        </p:nvSpPr>
        <p:spPr>
          <a:xfrm>
            <a:off x="2609635" y="2459387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编辑资料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6DDCB2-9B07-E009-D3CC-F505A494B106}"/>
              </a:ext>
            </a:extLst>
          </p:cNvPr>
          <p:cNvSpPr txBox="1"/>
          <p:nvPr/>
        </p:nvSpPr>
        <p:spPr>
          <a:xfrm>
            <a:off x="9378178" y="2458602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播放视频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A7CEF7-6087-883B-1763-6EAEFB240970}"/>
              </a:ext>
            </a:extLst>
          </p:cNvPr>
          <p:cNvSpPr txBox="1"/>
          <p:nvPr/>
        </p:nvSpPr>
        <p:spPr>
          <a:xfrm>
            <a:off x="10861893" y="2459387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清除缓存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C467517-3632-F837-AE31-1DC2F847B3E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63771" y="1667575"/>
            <a:ext cx="3462" cy="349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0B52EC8-B68A-BE88-AF71-73EE1AAEA4A1}"/>
              </a:ext>
            </a:extLst>
          </p:cNvPr>
          <p:cNvCxnSpPr>
            <a:endCxn id="7" idx="0"/>
          </p:cNvCxnSpPr>
          <p:nvPr/>
        </p:nvCxnSpPr>
        <p:spPr>
          <a:xfrm>
            <a:off x="1330107" y="2017486"/>
            <a:ext cx="0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B9E75E3-2655-6B45-1D08-45407F6730BF}"/>
              </a:ext>
            </a:extLst>
          </p:cNvPr>
          <p:cNvCxnSpPr>
            <a:cxnSpLocks/>
          </p:cNvCxnSpPr>
          <p:nvPr/>
        </p:nvCxnSpPr>
        <p:spPr>
          <a:xfrm>
            <a:off x="1330107" y="2017486"/>
            <a:ext cx="100857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4994ED9-0832-192C-7AD6-B57BAB4D43A1}"/>
              </a:ext>
            </a:extLst>
          </p:cNvPr>
          <p:cNvCxnSpPr>
            <a:endCxn id="16" idx="0"/>
          </p:cNvCxnSpPr>
          <p:nvPr/>
        </p:nvCxnSpPr>
        <p:spPr>
          <a:xfrm>
            <a:off x="3163633" y="2017486"/>
            <a:ext cx="0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86B41C5-5003-2F09-1E42-7B44CDB8AB95}"/>
              </a:ext>
            </a:extLst>
          </p:cNvPr>
          <p:cNvCxnSpPr>
            <a:endCxn id="11" idx="0"/>
          </p:cNvCxnSpPr>
          <p:nvPr/>
        </p:nvCxnSpPr>
        <p:spPr>
          <a:xfrm>
            <a:off x="4918056" y="2017486"/>
            <a:ext cx="0" cy="4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2767A6-862D-5A4E-8432-839ED535D04F}"/>
              </a:ext>
            </a:extLst>
          </p:cNvPr>
          <p:cNvCxnSpPr>
            <a:endCxn id="15" idx="0"/>
          </p:cNvCxnSpPr>
          <p:nvPr/>
        </p:nvCxnSpPr>
        <p:spPr>
          <a:xfrm>
            <a:off x="6706908" y="2017486"/>
            <a:ext cx="0" cy="4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5338120-7D9C-BEE8-C4AD-28A8FA40D435}"/>
              </a:ext>
            </a:extLst>
          </p:cNvPr>
          <p:cNvCxnSpPr>
            <a:endCxn id="10" idx="0"/>
          </p:cNvCxnSpPr>
          <p:nvPr/>
        </p:nvCxnSpPr>
        <p:spPr>
          <a:xfrm>
            <a:off x="8448461" y="2017486"/>
            <a:ext cx="0" cy="4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7798CED-145D-5DAF-08D4-1EA3611386B9}"/>
              </a:ext>
            </a:extLst>
          </p:cNvPr>
          <p:cNvCxnSpPr>
            <a:endCxn id="17" idx="0"/>
          </p:cNvCxnSpPr>
          <p:nvPr/>
        </p:nvCxnSpPr>
        <p:spPr>
          <a:xfrm>
            <a:off x="9932176" y="2017486"/>
            <a:ext cx="0" cy="4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A3E1C1A-4737-396F-32D4-9B9A7B1BEE17}"/>
              </a:ext>
            </a:extLst>
          </p:cNvPr>
          <p:cNvCxnSpPr>
            <a:endCxn id="18" idx="0"/>
          </p:cNvCxnSpPr>
          <p:nvPr/>
        </p:nvCxnSpPr>
        <p:spPr>
          <a:xfrm>
            <a:off x="11415891" y="2017486"/>
            <a:ext cx="0" cy="4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630A955-1962-4B70-B937-F98FB35F64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90181" y="2828719"/>
            <a:ext cx="639926" cy="8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11CF8A6-08CF-AFF4-3F18-29A847C26B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330107" y="2828719"/>
            <a:ext cx="887687" cy="91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710BC5-36AB-5A72-630B-37D9082500C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271629" y="2827934"/>
            <a:ext cx="646427" cy="89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642FD9B-F12E-514C-7A7D-65852FAB180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918056" y="2827934"/>
            <a:ext cx="876697" cy="91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BFD1BC8-9E3E-1C8F-F506-B8E8409B7B6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794753" y="4110784"/>
            <a:ext cx="5825" cy="72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EEDB19C-ABC8-4B8E-9719-47BE5B2D3A49}"/>
              </a:ext>
            </a:extLst>
          </p:cNvPr>
          <p:cNvSpPr txBox="1"/>
          <p:nvPr/>
        </p:nvSpPr>
        <p:spPr>
          <a:xfrm>
            <a:off x="530793" y="3145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总体结构：</a:t>
            </a:r>
          </a:p>
        </p:txBody>
      </p:sp>
    </p:spTree>
    <p:extLst>
      <p:ext uri="{BB962C8B-B14F-4D97-AF65-F5344CB8AC3E}">
        <p14:creationId xmlns:p14="http://schemas.microsoft.com/office/powerpoint/2010/main" val="58494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B80B17-6D4C-E3E1-6717-FA62BF454BA4}"/>
              </a:ext>
            </a:extLst>
          </p:cNvPr>
          <p:cNvSpPr txBox="1"/>
          <p:nvPr/>
        </p:nvSpPr>
        <p:spPr>
          <a:xfrm>
            <a:off x="478972" y="275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分工：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C19CEA-2823-E9BE-ACFD-4C60786B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52060"/>
              </p:ext>
            </p:extLst>
          </p:nvPr>
        </p:nvGraphicFramePr>
        <p:xfrm>
          <a:off x="2431526" y="1354273"/>
          <a:ext cx="7328948" cy="4149454"/>
        </p:xfrm>
        <a:graphic>
          <a:graphicData uri="http://schemas.openxmlformats.org/drawingml/2006/table">
            <a:tbl>
              <a:tblPr firstRow="1" firstCol="1" bandRow="1"/>
              <a:tblGrid>
                <a:gridCol w="1192600">
                  <a:extLst>
                    <a:ext uri="{9D8B030D-6E8A-4147-A177-3AD203B41FA5}">
                      <a16:colId xmlns:a16="http://schemas.microsoft.com/office/drawing/2014/main" val="489166146"/>
                    </a:ext>
                  </a:extLst>
                </a:gridCol>
                <a:gridCol w="1255838">
                  <a:extLst>
                    <a:ext uri="{9D8B030D-6E8A-4147-A177-3AD203B41FA5}">
                      <a16:colId xmlns:a16="http://schemas.microsoft.com/office/drawing/2014/main" val="1154751554"/>
                    </a:ext>
                  </a:extLst>
                </a:gridCol>
                <a:gridCol w="1917237">
                  <a:extLst>
                    <a:ext uri="{9D8B030D-6E8A-4147-A177-3AD203B41FA5}">
                      <a16:colId xmlns:a16="http://schemas.microsoft.com/office/drawing/2014/main" val="159637375"/>
                    </a:ext>
                  </a:extLst>
                </a:gridCol>
                <a:gridCol w="2963273">
                  <a:extLst>
                    <a:ext uri="{9D8B030D-6E8A-4147-A177-3AD203B41FA5}">
                      <a16:colId xmlns:a16="http://schemas.microsoft.com/office/drawing/2014/main" val="2187233185"/>
                    </a:ext>
                  </a:extLst>
                </a:gridCol>
              </a:tblGrid>
              <a:tr h="446352"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专业班级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分工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50410"/>
                  </a:ext>
                </a:extLst>
              </a:tr>
              <a:tr h="1454177"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计算机</a:t>
                      </a:r>
                      <a:r>
                        <a:rPr lang="en-US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202002010323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吴闻瀚（组长</a:t>
                      </a:r>
                      <a:r>
                        <a:rPr lang="en-US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页面布局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登录、注册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发表动态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观看视频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711012"/>
                  </a:ext>
                </a:extLst>
              </a:tr>
              <a:tr h="2248925"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计算机</a:t>
                      </a:r>
                      <a:r>
                        <a:rPr lang="en-US" sz="1800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202002150106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梅明杨（</a:t>
                      </a:r>
                      <a:r>
                        <a:rPr lang="en-US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服务器设计使用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显示和浏览内容信息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点赞和评论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数据缓存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退出程序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F52EED-2AD7-42B2-0206-EF527C0B7733}"/>
              </a:ext>
            </a:extLst>
          </p:cNvPr>
          <p:cNvSpPr txBox="1"/>
          <p:nvPr/>
        </p:nvSpPr>
        <p:spPr>
          <a:xfrm>
            <a:off x="5217232" y="207239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登录注册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45FAA-84F2-6C2F-C7B0-1AC77A11837E}"/>
              </a:ext>
            </a:extLst>
          </p:cNvPr>
          <p:cNvSpPr txBox="1"/>
          <p:nvPr/>
        </p:nvSpPr>
        <p:spPr>
          <a:xfrm>
            <a:off x="143435" y="8412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使用说明：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815348-3955-D3A4-0925-22B243AE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86" y="668904"/>
            <a:ext cx="2716805" cy="60307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EDD473-9B23-80F6-D8E3-102E10E1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11" y="668904"/>
            <a:ext cx="2716804" cy="60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5706FE-4B88-2E88-7A59-5538C1AB669F}"/>
              </a:ext>
            </a:extLst>
          </p:cNvPr>
          <p:cNvSpPr txBox="1"/>
          <p:nvPr/>
        </p:nvSpPr>
        <p:spPr>
          <a:xfrm>
            <a:off x="518571" y="295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我的界面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1406C-9DB5-9543-B42F-3FFF5579CE64}"/>
              </a:ext>
            </a:extLst>
          </p:cNvPr>
          <p:cNvSpPr txBox="1"/>
          <p:nvPr/>
        </p:nvSpPr>
        <p:spPr>
          <a:xfrm>
            <a:off x="6166335" y="295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信息修改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3E7FC0-FFEF-4277-04F2-C7361731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68" y="1176026"/>
            <a:ext cx="2275314" cy="50646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863B5C-661E-5712-A556-D6A92A87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66" y="963416"/>
            <a:ext cx="2461840" cy="54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5B71622-9632-48D7-1535-E2E188FA12BD}"/>
              </a:ext>
            </a:extLst>
          </p:cNvPr>
          <p:cNvSpPr txBox="1"/>
          <p:nvPr/>
        </p:nvSpPr>
        <p:spPr>
          <a:xfrm>
            <a:off x="1102658" y="295836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修改密码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CE46DA-BCA5-1AE0-A985-983B5034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1" y="1194275"/>
            <a:ext cx="2400753" cy="53399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711721-BC1E-1F97-4BFD-592A8531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96" y="1095375"/>
            <a:ext cx="2445217" cy="54388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1BAE68-1D81-07F4-CA78-D1FEC743E51F}"/>
              </a:ext>
            </a:extLst>
          </p:cNvPr>
          <p:cNvSpPr txBox="1"/>
          <p:nvPr/>
        </p:nvSpPr>
        <p:spPr>
          <a:xfrm>
            <a:off x="6733798" y="323815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修改头像</a:t>
            </a:r>
          </a:p>
        </p:txBody>
      </p:sp>
    </p:spTree>
    <p:extLst>
      <p:ext uri="{BB962C8B-B14F-4D97-AF65-F5344CB8AC3E}">
        <p14:creationId xmlns:p14="http://schemas.microsoft.com/office/powerpoint/2010/main" val="98548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F94E09-F96F-09B1-0E16-561A3670AF21}"/>
              </a:ext>
            </a:extLst>
          </p:cNvPr>
          <p:cNvSpPr txBox="1"/>
          <p:nvPr/>
        </p:nvSpPr>
        <p:spPr>
          <a:xfrm>
            <a:off x="815789" y="3675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清除缓存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4A8AAC-DF53-3786-C606-8602A272B7D6}"/>
              </a:ext>
            </a:extLst>
          </p:cNvPr>
          <p:cNvSpPr txBox="1"/>
          <p:nvPr/>
        </p:nvSpPr>
        <p:spPr>
          <a:xfrm>
            <a:off x="6293084" y="3675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内容主页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5A81C8-FC91-D75D-B3FE-F135797B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2" y="1145530"/>
            <a:ext cx="2326234" cy="517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A52753-9D67-3EC7-9EFF-6FC49265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02" y="1145530"/>
            <a:ext cx="2227622" cy="49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2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3F9476F-6838-FE62-E13B-7597F963AA6C}"/>
              </a:ext>
            </a:extLst>
          </p:cNvPr>
          <p:cNvSpPr txBox="1"/>
          <p:nvPr/>
        </p:nvSpPr>
        <p:spPr>
          <a:xfrm>
            <a:off x="697733" y="3227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查看内容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A5481-0A15-664B-8A4D-D64419D81922}"/>
              </a:ext>
            </a:extLst>
          </p:cNvPr>
          <p:cNvSpPr txBox="1"/>
          <p:nvPr/>
        </p:nvSpPr>
        <p:spPr>
          <a:xfrm>
            <a:off x="7528838" y="32272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视频主页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3D27A9-0BB0-A945-AD3F-297FDF52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72" y="1244142"/>
            <a:ext cx="2299340" cy="51143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6EAB00-B28C-74D2-C59D-10A31160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32" y="981501"/>
            <a:ext cx="2299340" cy="51143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CB3A7-CA84-A884-BEEC-16038810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014" y="981501"/>
            <a:ext cx="2300871" cy="5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222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wwh</dc:creator>
  <cp:lastModifiedBy>M1033</cp:lastModifiedBy>
  <cp:revision>17</cp:revision>
  <dcterms:created xsi:type="dcterms:W3CDTF">2022-11-25T11:04:50Z</dcterms:created>
  <dcterms:modified xsi:type="dcterms:W3CDTF">2023-03-01T07:26:30Z</dcterms:modified>
</cp:coreProperties>
</file>