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0403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7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65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3079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9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8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22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3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37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352F4E-3E31-4954-BD79-3E3958D48CA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DA2BE4B-F33C-4F1A-9893-4799D809970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1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8AFC4-01AE-1AFC-4B3C-96E1F35DB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en-GB" dirty="0"/>
              <a:t>NBP Hackers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72BB71-8736-3914-8A23-F1CE53A4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8982" y="5131294"/>
            <a:ext cx="3101901" cy="461639"/>
          </a:xfrm>
        </p:spPr>
        <p:txBody>
          <a:bodyPr/>
          <a:lstStyle/>
          <a:p>
            <a:pPr algn="r"/>
            <a:r>
              <a:rPr lang="ru-RU" dirty="0"/>
              <a:t>Создатель</a:t>
            </a:r>
            <a:r>
              <a:rPr lang="en-GB" dirty="0"/>
              <a:t>: </a:t>
            </a:r>
            <a:r>
              <a:rPr lang="en-GB" dirty="0" err="1"/>
              <a:t>Chzx-vagner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3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822B4-9FEF-B647-A7BE-C069C60D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9596"/>
            <a:ext cx="9601200" cy="1100831"/>
          </a:xfrm>
        </p:spPr>
        <p:txBody>
          <a:bodyPr/>
          <a:lstStyle/>
          <a:p>
            <a:r>
              <a:rPr lang="ru-RU" dirty="0"/>
              <a:t>Главная страница с новостями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A38E8-A311-5684-6707-B58319F4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2167"/>
            <a:ext cx="3741938" cy="426128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условии наличия уже созданных новостей, главная страница приобретет такой вид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страницу просматривает автор новости, то он может изменить или удалить её вовсе.</a:t>
            </a:r>
            <a:endParaRPr lang="en-GB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FCE8B-2FE3-270D-FCE2-2F36CF60F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2" r="55582" b="48091"/>
          <a:stretch/>
        </p:blipFill>
        <p:spPr>
          <a:xfrm>
            <a:off x="5405021" y="1802167"/>
            <a:ext cx="5415379" cy="26277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9188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783D-D2BD-F91B-B763-E27E9CD6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GB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C01FD-30B6-AC80-AC5D-0074B485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4"/>
            <a:ext cx="9601200" cy="43581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приложении также существует </a:t>
            </a:r>
            <a:r>
              <a:rPr lang="en-GB" dirty="0"/>
              <a:t>REST-API</a:t>
            </a:r>
            <a:r>
              <a:rPr lang="ru-RU" dirty="0"/>
              <a:t>, значительно упрощающее работу со многими аспектами сайта, например добавление и </a:t>
            </a:r>
            <a:r>
              <a:rPr lang="ru-RU"/>
              <a:t>удаление новостей.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50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72A5A-5736-F86B-1CB0-A1720D15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сайта и боковое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4B5C8-FE75-5031-DDCB-6A493C58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8901"/>
            <a:ext cx="4724400" cy="41184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Внешнее оформление веб-приложения выполнено в красно-белой палитре. </a:t>
            </a:r>
          </a:p>
          <a:p>
            <a:pPr marL="0" indent="0">
              <a:buNone/>
            </a:pPr>
            <a:r>
              <a:rPr lang="ru-RU" dirty="0"/>
              <a:t>В левой части сайта пользователя встречает навигационная панель, на которой присутствуют кнопки, по которым осуществляется переход на различные страницы сайта. Каждую страницу мы рассмотрим отдельно позже.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18B7BD-5E04-229A-4CBC-BDFD5451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8" r="84053" b="51068"/>
          <a:stretch/>
        </p:blipFill>
        <p:spPr>
          <a:xfrm>
            <a:off x="7838980" y="1748901"/>
            <a:ext cx="2840855" cy="41639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889586-E314-D9D0-672B-EE44AF4B0483}"/>
              </a:ext>
            </a:extLst>
          </p:cNvPr>
          <p:cNvSpPr/>
          <p:nvPr/>
        </p:nvSpPr>
        <p:spPr>
          <a:xfrm>
            <a:off x="8833282" y="4927107"/>
            <a:ext cx="843378" cy="159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467E6-8731-2DC6-6145-9B9B1ED1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6EB5C-0CD9-7618-7FC2-CB0868AB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69003"/>
            <a:ext cx="4798382" cy="3710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Клиенты организации могут зарегистрироваться в системе для повышения удобства использования веб-приложения и повышения качества обслуживания. Зарегистрированные пользователи смогут размещать объявления о своих услугах за некоторую стоимость. Регистрация осуществляется посредством вводе почты пользователя, двухразового ввода пароля и имени пользователя. В случае ошибки с данными форму можно обнулить</a:t>
            </a:r>
            <a:r>
              <a:rPr lang="ru-RU" sz="18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87B907-BEB2-85F4-6EFE-658BC220B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2" t="12557" r="37815" b="33980"/>
          <a:stretch/>
        </p:blipFill>
        <p:spPr>
          <a:xfrm>
            <a:off x="6942337" y="1091954"/>
            <a:ext cx="3568823" cy="43997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9343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24481-004B-4455-B2CE-9AFD715D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861C3-77A5-70F9-C67D-9E8EB4ED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103"/>
            <a:ext cx="4724400" cy="30971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сайте присутствует возможность авторизации. Предназначена она для администраторов и клиентов организации. Авторизация проводится посредством ввода электронного адреса клиента и пароля. Прежде, чем выполнять процедуру авторизации, пользователь должен зарегистрироваться в системе.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BFD9D0-08BD-8FF0-6742-180AC6768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7" t="12298" r="37961" b="50000"/>
          <a:stretch/>
        </p:blipFill>
        <p:spPr>
          <a:xfrm>
            <a:off x="6924583" y="1402673"/>
            <a:ext cx="3719744" cy="36206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0523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700DD-2852-FB60-EA36-42D8EC6E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037"/>
          </a:xfrm>
        </p:spPr>
        <p:txBody>
          <a:bodyPr/>
          <a:lstStyle/>
          <a:p>
            <a:r>
              <a:rPr lang="ru-RU" dirty="0"/>
              <a:t>Главная страница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291F-6D1D-2BC7-3919-DFE2CB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7880"/>
            <a:ext cx="3883981" cy="22993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главной странице будут появляться новости о деятельности организации и различные важные объявления. Внешний вид главной страницы – большое окно, внутри которого будет отображаться содержимое.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7BDDD-155F-FCF0-097E-C7DB7F81C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4" r="19248" b="10000"/>
          <a:stretch/>
        </p:blipFill>
        <p:spPr>
          <a:xfrm>
            <a:off x="5956917" y="1677880"/>
            <a:ext cx="5636524" cy="31981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8D7F0A-8565-5FF9-C987-C3B438E73562}"/>
              </a:ext>
            </a:extLst>
          </p:cNvPr>
          <p:cNvSpPr/>
          <p:nvPr/>
        </p:nvSpPr>
        <p:spPr>
          <a:xfrm>
            <a:off x="6338656" y="2849732"/>
            <a:ext cx="346229" cy="88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834D8-45EC-F2F7-815F-275388BB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915"/>
          </a:xfrm>
        </p:spPr>
        <p:txBody>
          <a:bodyPr/>
          <a:lstStyle/>
          <a:p>
            <a:r>
              <a:rPr lang="ru-RU" dirty="0"/>
              <a:t>Контакты организации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A8CFC-1E2C-AB03-0CBD-FC2D6109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715"/>
            <a:ext cx="4724400" cy="48028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связи пользователей с администрацией и различных деловых предложений существует страница «Контакты», переход на которую можно осуществить через боковое меню. На странице указано два адреса электронной почты и один номер телефона. Разумеется, не рабочий.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70E59-E0DD-9281-ED84-14AED8EDE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4" r="63228" b="51197"/>
          <a:stretch/>
        </p:blipFill>
        <p:spPr>
          <a:xfrm>
            <a:off x="6702641" y="2210539"/>
            <a:ext cx="4483223" cy="27609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CAC07D-9FDD-3EFE-82AC-B28581BC9E3A}"/>
              </a:ext>
            </a:extLst>
          </p:cNvPr>
          <p:cNvSpPr/>
          <p:nvPr/>
        </p:nvSpPr>
        <p:spPr>
          <a:xfrm>
            <a:off x="7412854" y="4305670"/>
            <a:ext cx="532661" cy="1065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72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4B792-156A-E57B-643F-08751566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526"/>
          </a:xfrm>
        </p:spPr>
        <p:txBody>
          <a:bodyPr/>
          <a:lstStyle/>
          <a:p>
            <a:r>
              <a:rPr lang="ru-RU" dirty="0"/>
              <a:t>Описание деятельности организации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85FDD-4F72-F66C-72EB-B77E1D3C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5534"/>
            <a:ext cx="4724400" cy="13671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приложении есть также страница с описанием деятельности организации, где вкратце описана их история и род занятий.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28B96-9288-7060-171F-32245B2DA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38" t="12945" r="24054" b="51327"/>
          <a:stretch/>
        </p:blipFill>
        <p:spPr>
          <a:xfrm>
            <a:off x="3497801" y="3429000"/>
            <a:ext cx="7279690" cy="24502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3671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54391-B2A6-BACC-9117-9A984E14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EE4E7-09B2-FA76-EFBE-B0715F00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513"/>
            <a:ext cx="4724400" cy="474955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Любой посетитель сайта может задать интересующий его вопрос администраторам через специальную форму обратной связи, на которую можно попасть из бокового меню.</a:t>
            </a:r>
          </a:p>
          <a:p>
            <a:pPr marL="0" indent="0">
              <a:buNone/>
            </a:pPr>
            <a:r>
              <a:rPr lang="ru-RU" dirty="0"/>
              <a:t>Вопрос записывается в базу данных, после чего администраторы лично читают каждое сообщение и отвечают на него.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199FA-1DE4-7669-6BA5-DF75CE39E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7" t="13463" r="24054" b="12362"/>
          <a:stretch/>
        </p:blipFill>
        <p:spPr>
          <a:xfrm>
            <a:off x="6429652" y="1944210"/>
            <a:ext cx="5042765" cy="35066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9557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4EBA2-7345-CE2F-1B8A-2300A01F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771"/>
          </a:xfrm>
        </p:spPr>
        <p:txBody>
          <a:bodyPr/>
          <a:lstStyle/>
          <a:p>
            <a:r>
              <a:rPr lang="ru-RU" dirty="0"/>
              <a:t>Добавление новостей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DCDD4-89F5-7A42-8559-694EA6E73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001"/>
            <a:ext cx="4724400" cy="19442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Администраторы могут публиковать новости организации, которые будут отображаться на главной странице. Выглядит механизм добавления новостей так, как представлено на скриншоте.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303CB-F446-6507-5222-FA779336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4" t="13980" r="24126" b="11715"/>
          <a:stretch/>
        </p:blipFill>
        <p:spPr>
          <a:xfrm>
            <a:off x="5805995" y="2008170"/>
            <a:ext cx="5977631" cy="416403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0742974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113</TotalTime>
  <Words>357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Franklin Gothic Book</vt:lpstr>
      <vt:lpstr>Уголки</vt:lpstr>
      <vt:lpstr>Сайт NBP Hackers</vt:lpstr>
      <vt:lpstr>Внешний вид сайта и боковое меню</vt:lpstr>
      <vt:lpstr>Регистрация</vt:lpstr>
      <vt:lpstr>Авторизация</vt:lpstr>
      <vt:lpstr>Главная страница сайта</vt:lpstr>
      <vt:lpstr>Контакты организации</vt:lpstr>
      <vt:lpstr>Описание деятельности организации</vt:lpstr>
      <vt:lpstr>Обратная связь</vt:lpstr>
      <vt:lpstr>Добавление новостей</vt:lpstr>
      <vt:lpstr>Главная страница с новостями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NBP Hackers</dc:title>
  <dc:creator>NBP Hackers</dc:creator>
  <cp:lastModifiedBy>NBP Hackers</cp:lastModifiedBy>
  <cp:revision>4</cp:revision>
  <dcterms:created xsi:type="dcterms:W3CDTF">2023-04-13T21:04:59Z</dcterms:created>
  <dcterms:modified xsi:type="dcterms:W3CDTF">2023-04-27T08:21:31Z</dcterms:modified>
</cp:coreProperties>
</file>