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76337-AA80-3AD0-B421-67042BE04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32CB43-81BC-1231-D9B1-E096956DD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95EACB-0C40-F54D-026F-593DE8CA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A1ED-5F3D-4BF2-8844-3FCF11115EDC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C1641C-3B34-97CF-1B6E-23923A95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559A72-34EF-B3C7-3DE3-4588F3EE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487B-3DD5-4E87-B5CC-F6E5D8592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37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052936-C5E8-4A35-984B-F10E2242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D0629F-96FD-9F4B-C327-A7D1684A2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14C194-1A6B-9993-F223-EC47B5DF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A1ED-5F3D-4BF2-8844-3FCF11115EDC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70C574-F3AE-AA4A-375D-74D99BD3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A3EEF2-54D5-93B0-5D7E-915295EC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487B-3DD5-4E87-B5CC-F6E5D8592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76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EA87B27-A2A9-5ECC-FB9B-A020BCA24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726D54C-276F-AED9-51F8-FFC0F1A13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2E0450-DA55-0E57-8E80-04B2150F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A1ED-5F3D-4BF2-8844-3FCF11115EDC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7BF708-DDB2-45DA-6A3A-7F1BCA63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3DE8A8-AC5C-FBE5-67E7-0484B40F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487B-3DD5-4E87-B5CC-F6E5D8592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29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DAD5CD-D283-3454-26B6-391548865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27C4E6-5F71-6A11-1971-4842A3981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944D8C-9C9D-826E-1B1D-968FE20A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A1ED-5F3D-4BF2-8844-3FCF11115EDC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7D751B-35DE-4978-B36C-DCC26324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C1B733-C8B7-E792-897F-5866D9DC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487B-3DD5-4E87-B5CC-F6E5D8592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30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F3C59-16A3-7953-D7C5-3DD29A6FB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117C32-04AF-F646-1B09-A14495DE8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DC3349-5586-5232-2D94-FA2520C6F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A1ED-5F3D-4BF2-8844-3FCF11115EDC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4096DF-7025-CE99-63C8-D65580D5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44FAB2-DE05-53EB-88C4-BC8EE93F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487B-3DD5-4E87-B5CC-F6E5D8592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21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720E7D-D02F-3B99-7B28-551CE0C6B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8BB84F-05B5-AA99-0128-C72E689F1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EBD60D-7C4F-4CFB-201D-62B1B08D9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C9C3BD-EF83-9CDA-B2E2-E4DF1806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A1ED-5F3D-4BF2-8844-3FCF11115EDC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507147-0DF8-442E-97EB-A8CD4FE5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E2570E-5FC4-E56E-D48E-87F04077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487B-3DD5-4E87-B5CC-F6E5D8592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82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F8DD1-6F70-8F13-A8AA-8B16FCC6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E4DFF0-F7BF-8747-D28C-514ED2DFE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4A9BB7-725B-7EA8-15BE-4AEF6E94D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AC05C9-5E2E-8983-822C-A139B3FD4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57A937-D9AF-2086-05AD-7B9DE324E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64772B3-AC6B-FA6D-F778-1BD913A8A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A1ED-5F3D-4BF2-8844-3FCF11115EDC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A85DB40-2C4E-1E13-28AE-F9B92C2C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B0DE392-B432-2376-0440-2510B832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487B-3DD5-4E87-B5CC-F6E5D8592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29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C298B-54E4-90CE-CC21-93BAE71E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DBC4582-3428-9A22-4AF8-C8454E60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A1ED-5F3D-4BF2-8844-3FCF11115EDC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B13EA4C-3A53-7234-BC1D-97887D57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3F00CF-4A76-ED93-AFD8-F77A7FE3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487B-3DD5-4E87-B5CC-F6E5D8592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84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A439EBC-A2AC-0762-B65D-C37B07E1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A1ED-5F3D-4BF2-8844-3FCF11115EDC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9CA994-54A6-D6F1-7574-CA2B1A45D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01B2492-3B7B-7C45-9DA6-F06A872A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487B-3DD5-4E87-B5CC-F6E5D8592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90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E1DFF3-937D-8C79-74B5-BB60C401E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40A4D6-9063-3440-245B-3AD971F35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11BC4C-DE68-E118-BF2D-7799AA3FE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D7AC58-4F3A-9426-F153-2A5E0BB8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A1ED-5F3D-4BF2-8844-3FCF11115EDC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88EAB0-F431-5D63-0C9D-D30D5ABA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DB30F2-8912-C8A0-C918-51DDB989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487B-3DD5-4E87-B5CC-F6E5D8592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69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AA7969-AEC1-9BE7-D94E-BBF3F1A9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8678DFE-E46B-8525-7CE0-8B88360C7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BE50FE-7543-BE8B-684A-0897C80D1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B1587F-2E0E-6C93-CB0E-7BBDE2B63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A1ED-5F3D-4BF2-8844-3FCF11115EDC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1726B8-4F7B-880A-748D-C019A7448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3537A4-998B-A271-8C81-4ED925CD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487B-3DD5-4E87-B5CC-F6E5D8592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62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87876-943E-E411-FEAC-5B3A47733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DCB695-9668-B8A7-B5B3-B5DDDF096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4A1B83-5B74-0844-9BBC-20DF21B24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8A1ED-5F3D-4BF2-8844-3FCF11115EDC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3ECC3E-C441-ACC5-FBCC-F58A951E6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EAEACA-802D-7E6F-F8D3-753BF135C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D487B-3DD5-4E87-B5CC-F6E5D8592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38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13059B-A610-E2EB-C38A-6AEE6DAC55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Sky Defenders</a:t>
            </a:r>
            <a:endParaRPr lang="ru-RU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5787A5-11DD-EAE7-84E1-A0270B26BF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Игра о ПВО, написанная на </a:t>
            </a:r>
            <a:r>
              <a:rPr lang="en-GB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497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5834E-F13D-0697-825D-93393640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GB" dirty="0"/>
              <a:t>Sky Defenders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376583-D8F6-F714-7228-370C6C642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Sky Defenders – </a:t>
            </a:r>
            <a:r>
              <a:rPr lang="ru-RU" dirty="0"/>
              <a:t>игра, где вам предстоит защищать союзные войска от непрерывно летящих с неба бомб и ракет.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18C1333-E9DF-E75D-7F1B-E977E17F40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68" t="19790" r="29184" b="22106"/>
          <a:stretch/>
        </p:blipFill>
        <p:spPr>
          <a:xfrm>
            <a:off x="6230754" y="3108960"/>
            <a:ext cx="4379054" cy="34531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1873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E7131-256A-89D0-EACF-4C9CBCF6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создания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8FB6C7-2808-8864-E62D-DB3E9635B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последнее время уделяется слишком мало внимания противовоздушной обороне в играх. Немного поразмыслив, было решено создать в качестве проекта игру по типу советских игровых автоматов 80-х годов, сделав упор на противовоздушную оборону. Так и началась история </a:t>
            </a:r>
            <a:r>
              <a:rPr lang="en-GB" dirty="0"/>
              <a:t>Sky Defenders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415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88F799-6269-02F7-03AC-F80CBECF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играть в </a:t>
            </a:r>
            <a:r>
              <a:rPr lang="en-GB" dirty="0"/>
              <a:t>Sky Defenders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9C6B14-BFCC-A72D-0884-035D71295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Вам предстоит выбрать один из двух режимов</a:t>
            </a:r>
            <a:r>
              <a:rPr lang="en-GB" dirty="0"/>
              <a:t>:</a:t>
            </a:r>
            <a:r>
              <a:rPr lang="ru-RU" dirty="0"/>
              <a:t> игра за расчёт ПВО или авиацию атакующего.</a:t>
            </a:r>
          </a:p>
          <a:p>
            <a:pPr marL="0" indent="0">
              <a:buNone/>
            </a:pPr>
            <a:r>
              <a:rPr lang="ru-RU" dirty="0"/>
              <a:t>В первом случае необходимо сбивать падающие хаотически ракеты и бомбы. Попадание по правому нижнему краю гарантирует поражение – там находится база техники. Будет уничтожено сразу 10 единиц.</a:t>
            </a:r>
          </a:p>
        </p:txBody>
      </p:sp>
    </p:spTree>
    <p:extLst>
      <p:ext uri="{BB962C8B-B14F-4D97-AF65-F5344CB8AC3E}">
        <p14:creationId xmlns:p14="http://schemas.microsoft.com/office/powerpoint/2010/main" val="263421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76D4D2A-67D8-FF03-AA01-411BAB201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4143"/>
            <a:ext cx="10515600" cy="551282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режиме атаки необходимо будет атаковать цели и не допускать сбития ракет. Бомбы будут падать с самолёта, а момент атаки – контролироваться игроком.</a:t>
            </a:r>
          </a:p>
          <a:p>
            <a:pPr marL="0" indent="0">
              <a:buNone/>
            </a:pPr>
            <a:r>
              <a:rPr lang="ru-RU" dirty="0"/>
              <a:t>Победа союзных сил происходит в том случае, если 10 БТРов успели проехать неповрежденными. В противном случае – победа атакующих.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604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E026A-1A33-83DC-F795-A99F86E4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Развитие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4F26F6-29B3-59D6-BE6B-55B36295C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 данный момент реализована большая часть запланированных механик. Разумеется, проект будет развиваться далее и приобретать новые черты, превращаясь в поистине интересную и действительно сложную игру.</a:t>
            </a:r>
          </a:p>
        </p:txBody>
      </p:sp>
    </p:spTree>
    <p:extLst>
      <p:ext uri="{BB962C8B-B14F-4D97-AF65-F5344CB8AC3E}">
        <p14:creationId xmlns:p14="http://schemas.microsoft.com/office/powerpoint/2010/main" val="2751870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210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Sky Defenders</vt:lpstr>
      <vt:lpstr>Что такое Sky Defenders?</vt:lpstr>
      <vt:lpstr>Идея создания</vt:lpstr>
      <vt:lpstr>Как играть в Sky Defenders?</vt:lpstr>
      <vt:lpstr>Презентация PowerPoint</vt:lpstr>
      <vt:lpstr>Развитие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 Defenders</dc:title>
  <dc:creator>NBP Hackers</dc:creator>
  <cp:lastModifiedBy>NBP Hackers</cp:lastModifiedBy>
  <cp:revision>3</cp:revision>
  <dcterms:created xsi:type="dcterms:W3CDTF">2023-01-11T20:51:36Z</dcterms:created>
  <dcterms:modified xsi:type="dcterms:W3CDTF">2023-01-26T11:48:50Z</dcterms:modified>
</cp:coreProperties>
</file>