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6337-AA80-3AD0-B421-67042BE04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32CB43-81BC-1231-D9B1-E096956D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5EACB-0C40-F54D-026F-593DE8CA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1641C-3B34-97CF-1B6E-23923A9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559A72-34EF-B3C7-3DE3-4588F3E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2936-C5E8-4A35-984B-F10E2242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0629F-96FD-9F4B-C327-A7D1684A2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14C194-1A6B-9993-F223-EC47B5DF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0C574-F3AE-AA4A-375D-74D99BD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3EEF2-54D5-93B0-5D7E-915295E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A87B27-A2A9-5ECC-FB9B-A020BCA2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26D54C-276F-AED9-51F8-FFC0F1A1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E0450-DA55-0E57-8E80-04B2150F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BF708-DDB2-45DA-6A3A-7F1BCA63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DE8A8-AC5C-FBE5-67E7-0484B40F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AD5CD-D283-3454-26B6-39154886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C4E6-5F71-6A11-1971-4842A398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44D8C-9C9D-826E-1B1D-968FE20A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7D751B-35DE-4978-B36C-DCC26324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1B733-C8B7-E792-897F-5866D9D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F3C59-16A3-7953-D7C5-3DD29A6F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17C32-04AF-F646-1B09-A14495DE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DC3349-5586-5232-2D94-FA2520C6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096DF-7025-CE99-63C8-D65580D5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4FAB2-DE05-53EB-88C4-BC8EE93F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2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20E7D-D02F-3B99-7B28-551CE0C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BB84F-05B5-AA99-0128-C72E689F1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EBD60D-7C4F-4CFB-201D-62B1B08D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C9C3BD-EF83-9CDA-B2E2-E4DF180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07147-0DF8-442E-97EB-A8CD4FE5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2570E-5FC4-E56E-D48E-87F04077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82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F8DD1-6F70-8F13-A8AA-8B16FCC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4DFF0-F7BF-8747-D28C-514ED2DF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4A9BB7-725B-7EA8-15BE-4AEF6E94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AC05C9-5E2E-8983-822C-A139B3FD4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57A937-D9AF-2086-05AD-7B9DE324E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4772B3-AC6B-FA6D-F778-1BD913A8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85DB40-2C4E-1E13-28AE-F9B92C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0DE392-B432-2376-0440-2510B832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C298B-54E4-90CE-CC21-93BAE71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BC4582-3428-9A22-4AF8-C8454E60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13EA4C-3A53-7234-BC1D-97887D5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3F00CF-4A76-ED93-AFD8-F77A7FE3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439EBC-A2AC-0762-B65D-C37B07E1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9CA994-54A6-D6F1-7574-CA2B1A45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1B2492-3B7B-7C45-9DA6-F06A872A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1DFF3-937D-8C79-74B5-BB60C401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0A4D6-9063-3440-245B-3AD971F3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1BC4C-DE68-E118-BF2D-7799AA3F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7AC58-4F3A-9426-F153-2A5E0BB8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88EAB0-F431-5D63-0C9D-D30D5AB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DB30F2-8912-C8A0-C918-51DDB98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9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A7969-AEC1-9BE7-D94E-BBF3F1A9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678DFE-E46B-8525-7CE0-8B88360C7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BE50FE-7543-BE8B-684A-0897C80D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1587F-2E0E-6C93-CB0E-7BBDE2B6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1726B8-4F7B-880A-748D-C019A744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537A4-998B-A271-8C81-4ED925CD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2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87876-943E-E411-FEAC-5B3A4773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DCB695-9668-B8A7-B5B3-B5DDDF09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A1B83-5B74-0844-9BBC-20DF21B24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A1ED-5F3D-4BF2-8844-3FCF11115EDC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ECC3E-C441-ACC5-FBCC-F58A951E6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EAEACA-802D-7E6F-F8D3-753BF135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3059B-A610-E2EB-C38A-6AEE6DAC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 Defenders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5787A5-11DD-EAE7-84E1-A0270B26B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 о ПВО, написанная на </a:t>
            </a:r>
            <a:r>
              <a:rPr lang="en-GB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97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5834E-F13D-0697-825D-93393640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GB" dirty="0"/>
              <a:t>Sky Defenders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76583-D8F6-F714-7228-370C6C64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Sky Defenders – </a:t>
            </a:r>
            <a:r>
              <a:rPr lang="ru-RU" dirty="0"/>
              <a:t>игра, где вам предстоит защищать союзные войска от непрерывно летящих с неба бомб и ракет.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8C1333-E9DF-E75D-7F1B-E977E17F4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8" t="19790" r="29184" b="22106"/>
          <a:stretch/>
        </p:blipFill>
        <p:spPr>
          <a:xfrm>
            <a:off x="6230754" y="3108960"/>
            <a:ext cx="4379054" cy="3453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87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E7131-256A-89D0-EACF-4C9CBCF6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FB6C7-2808-8864-E62D-DB3E9635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последнее время уделяется слишком мало внимания противовоздушной обороне в играх. Немного поразмыслив, было решено создать в качестве проекта игру по типу советских игровых автоматов 80-х годов, сделав упор на противовоздушную оборону. Так и началась история </a:t>
            </a:r>
            <a:r>
              <a:rPr lang="en-GB" dirty="0"/>
              <a:t>Sky Defenders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1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8F799-6269-02F7-03AC-F80CBECF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играть в </a:t>
            </a:r>
            <a:r>
              <a:rPr lang="en-GB" dirty="0"/>
              <a:t>Sky Defenders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6B14-BFCC-A72D-0884-035D7129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Вам предстоит выбрать один из двух режимов</a:t>
            </a:r>
            <a:r>
              <a:rPr lang="en-GB" dirty="0"/>
              <a:t>:</a:t>
            </a:r>
            <a:r>
              <a:rPr lang="ru-RU" dirty="0"/>
              <a:t> игра за расчёт ПВО или авиацию атакующего.</a:t>
            </a:r>
          </a:p>
          <a:p>
            <a:pPr marL="0" indent="0">
              <a:buNone/>
            </a:pPr>
            <a:r>
              <a:rPr lang="ru-RU" dirty="0"/>
              <a:t>В первом случае необходимо сбивать падающие хаотически ракеты и бомбы. Попадание по правому нижнему краю гарантирует поражение – там находится база техники. Будет уничтожено сразу 10 единиц.</a:t>
            </a:r>
          </a:p>
        </p:txBody>
      </p:sp>
    </p:spTree>
    <p:extLst>
      <p:ext uri="{BB962C8B-B14F-4D97-AF65-F5344CB8AC3E}">
        <p14:creationId xmlns:p14="http://schemas.microsoft.com/office/powerpoint/2010/main" val="26342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6D4D2A-67D8-FF03-AA01-411BAB20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143"/>
            <a:ext cx="10515600" cy="5512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режиме атаки необходимо будет атаковать цели и не допускать сбития ракет. Бомбы будут падать с самолёта, а момент атаки – контролироваться игроком.</a:t>
            </a:r>
          </a:p>
          <a:p>
            <a:pPr marL="0" indent="0">
              <a:buNone/>
            </a:pPr>
            <a:r>
              <a:rPr lang="ru-RU" dirty="0"/>
              <a:t>Победа союзных сил происходит в том случае, если 10 БТРов успели проехать неповрежденными. В противном случае – победа атакующих.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/>
              <a:t>(черновик)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044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Sky Defenders</vt:lpstr>
      <vt:lpstr>Что такое Sky Defenders?</vt:lpstr>
      <vt:lpstr>Идея создания</vt:lpstr>
      <vt:lpstr>Как играть в Sky Defenders?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Defenders</dc:title>
  <dc:creator>NBP Hackers</dc:creator>
  <cp:lastModifiedBy>NBP Hackers</cp:lastModifiedBy>
  <cp:revision>2</cp:revision>
  <dcterms:created xsi:type="dcterms:W3CDTF">2023-01-11T20:51:36Z</dcterms:created>
  <dcterms:modified xsi:type="dcterms:W3CDTF">2023-01-11T22:01:03Z</dcterms:modified>
</cp:coreProperties>
</file>