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09F9A-9246-CF45-B747-57EC4273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2D13FC-0145-9E4E-BA1B-DDE6F0D05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7240F-A13F-D24D-8A8E-9F04ED50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0AA49-BBDE-D84B-8081-FFC91FA8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70BC3-A064-D64D-95CB-4FFB68B5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65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5C6C9-2074-2047-AE8F-2338798B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3269E8-2CF3-8342-A9DE-216B0C45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91176F-8A50-AC4E-990E-B426D95F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FF6A84-A157-B646-B25F-ED229245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8A3E16-AA1B-AD45-8E9F-1B27AAC6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7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6F8737-4C0F-BF4F-B3EE-BE1481CCB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A5BA7F-ED8F-3848-AD70-D08BEA16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77C1-CBBD-414C-A2F6-4E9513DB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74D9D-2373-7048-87F4-1E43820F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F5F41-BD01-CB40-8867-2FD86932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3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9D1F3-6246-3344-B24E-96918A11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887FC-1886-664E-844C-542D54CC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E54333-3E65-A947-8CCB-58301A3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000E8-F70C-A449-8F7F-F1E1B411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4D564B-03BC-BA48-A2A1-2749D281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58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C5A1A-E72E-3740-936D-25779910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88D126-9AB0-414B-89EB-F5132565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027AFE-3094-AD41-8E35-0FDA1E2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D59C1-EE54-C04E-B82B-E6EED674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262987-A747-A14C-8482-16E9304C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30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C20B9-9C5A-2046-9513-305D3F8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943AC-1514-1547-BE19-D0B0EA46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EE30D-DB58-0741-942D-8F3E5301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D2BE-BFD6-C241-B070-ACA06E8F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DDD3DE-6CD7-3D49-A29B-C869D514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2E35EB-B186-8A4D-BE37-FE7B9C06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394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E7DF3-AE09-1647-8124-A6656A3A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BE337-02E5-9C4E-BBD6-B574A6C0F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4DF2EF-B702-F540-9C64-644E5464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76E38B-9C20-784E-9EA7-DD253E546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24A412-5273-D649-B1D4-4D8791979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CD09E7-5C22-E24A-9F30-4BF805F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DF84A1-48FD-1540-875A-BB131FE2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1ADF62-2AB7-734A-AEB9-A07199F9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38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659AD-5195-6D42-8A9C-64303F26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511559-BE65-794F-961D-D27B96F5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C54143-C271-3944-84D1-4C62A797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66EB2C-9F33-6A42-9A79-6FBE704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0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5EDFA1-95E7-FC4B-B8A6-E875B72E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448DC3-B287-7742-84B7-0E458F83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86273-A335-DD48-BABE-B330D29F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09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52249-F807-9341-9CD9-BACF9E7C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47C2F-BD06-9540-AE4F-820F7EC2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302D1-B832-7C41-9CBD-FB074D4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1142AE-A4A0-8743-B26D-AE67877C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F193B4-C279-C14B-BC4D-97E25B4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861111-BE14-424F-815F-E2B0543F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46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3CA0D-8345-F24D-B643-11B4CE19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420DF8-E86A-EE4D-9293-781377C18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017F5-12BC-E047-BC2C-08DCA6D7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239F0-D296-5244-80E2-E3479E82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12EA0E-FA75-4047-9FD8-3B8D7496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246C75-6320-1543-BD65-0F8BBE3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25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069395-9DBA-E843-9BDE-2C2C2F22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69155-672C-274B-84A7-1F77AC67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E2937-E5AF-D548-965B-79DF8B49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608B-A4A9-5547-822A-8FEF22EA1DC8}" type="datetimeFigureOut">
              <a:rPr kumimoji="1" lang="zh-TW" altLang="en-US" smtClean="0"/>
              <a:t>2021/1/7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D1AEB-00E3-8F4C-8F45-3F7EBDEC3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809450-49CB-6D40-889E-7C53F243F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0A6B-8B89-4346-9BAA-A97C7B1A10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342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E6B65-C9E2-6641-8CAF-F7680E87F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FE487-A095-8D4F-95B8-18F186E00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084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70A19-D524-6340-AE79-098F57D8A99B}"/>
              </a:ext>
            </a:extLst>
          </p:cNvPr>
          <p:cNvSpPr/>
          <p:nvPr/>
        </p:nvSpPr>
        <p:spPr>
          <a:xfrm>
            <a:off x="3171214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6FAE7A-5B29-F64C-A589-6812E0456591}"/>
              </a:ext>
            </a:extLst>
          </p:cNvPr>
          <p:cNvSpPr/>
          <p:nvPr/>
        </p:nvSpPr>
        <p:spPr>
          <a:xfrm>
            <a:off x="3998068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E4D87-8EB3-D246-B12C-62F7AF25E1C4}"/>
              </a:ext>
            </a:extLst>
          </p:cNvPr>
          <p:cNvSpPr/>
          <p:nvPr/>
        </p:nvSpPr>
        <p:spPr>
          <a:xfrm>
            <a:off x="4844374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6955DD-2485-544A-9075-C368B2D1A7A8}"/>
              </a:ext>
            </a:extLst>
          </p:cNvPr>
          <p:cNvSpPr/>
          <p:nvPr/>
        </p:nvSpPr>
        <p:spPr>
          <a:xfrm>
            <a:off x="3171216" y="214981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1C8565-189E-1E4D-8F21-600C0C7CAF0D}"/>
              </a:ext>
            </a:extLst>
          </p:cNvPr>
          <p:cNvSpPr/>
          <p:nvPr/>
        </p:nvSpPr>
        <p:spPr>
          <a:xfrm>
            <a:off x="3998068" y="214981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48870-AC01-EC48-A1E1-1540A9CFC4A6}"/>
              </a:ext>
            </a:extLst>
          </p:cNvPr>
          <p:cNvSpPr/>
          <p:nvPr/>
        </p:nvSpPr>
        <p:spPr>
          <a:xfrm>
            <a:off x="5690680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272CC-E15E-0840-B1E1-4DFE99F7027D}"/>
              </a:ext>
            </a:extLst>
          </p:cNvPr>
          <p:cNvSpPr/>
          <p:nvPr/>
        </p:nvSpPr>
        <p:spPr>
          <a:xfrm>
            <a:off x="3171215" y="2855068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340FA5-5010-3A4E-A2D2-215F610104B4}"/>
              </a:ext>
            </a:extLst>
          </p:cNvPr>
          <p:cNvSpPr/>
          <p:nvPr/>
        </p:nvSpPr>
        <p:spPr>
          <a:xfrm>
            <a:off x="4844374" y="2149812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C4FE93-5738-D747-997B-3305BF7AA30B}"/>
              </a:ext>
            </a:extLst>
          </p:cNvPr>
          <p:cNvSpPr/>
          <p:nvPr/>
        </p:nvSpPr>
        <p:spPr>
          <a:xfrm>
            <a:off x="3998067" y="2850204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BFC7-26B3-6E46-8238-92974360DD61}"/>
              </a:ext>
            </a:extLst>
          </p:cNvPr>
          <p:cNvSpPr/>
          <p:nvPr/>
        </p:nvSpPr>
        <p:spPr>
          <a:xfrm>
            <a:off x="3171214" y="356032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298E51-1BCF-F546-88DE-F74BD29C0C77}"/>
              </a:ext>
            </a:extLst>
          </p:cNvPr>
          <p:cNvSpPr/>
          <p:nvPr/>
        </p:nvSpPr>
        <p:spPr>
          <a:xfrm>
            <a:off x="3025303" y="1284051"/>
            <a:ext cx="6449438" cy="41439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E4C4E3E-8D15-DE49-91A6-F7DAC476A6A6}"/>
              </a:ext>
            </a:extLst>
          </p:cNvPr>
          <p:cNvSpPr/>
          <p:nvPr/>
        </p:nvSpPr>
        <p:spPr>
          <a:xfrm>
            <a:off x="6770451" y="1670725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180ED05-FD4D-4E4F-A4D2-F4244F416C03}"/>
              </a:ext>
            </a:extLst>
          </p:cNvPr>
          <p:cNvSpPr/>
          <p:nvPr/>
        </p:nvSpPr>
        <p:spPr>
          <a:xfrm>
            <a:off x="7099570" y="1670724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D93195-58B0-5045-88FC-F73F7312237D}"/>
              </a:ext>
            </a:extLst>
          </p:cNvPr>
          <p:cNvSpPr/>
          <p:nvPr/>
        </p:nvSpPr>
        <p:spPr>
          <a:xfrm>
            <a:off x="7428689" y="1675587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C0609CD-FDDD-1840-9BD8-C9F568BA0847}"/>
              </a:ext>
            </a:extLst>
          </p:cNvPr>
          <p:cNvSpPr/>
          <p:nvPr/>
        </p:nvSpPr>
        <p:spPr>
          <a:xfrm>
            <a:off x="3461422" y="4407440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1958807-861D-1445-95D1-8154C0683852}"/>
              </a:ext>
            </a:extLst>
          </p:cNvPr>
          <p:cNvSpPr/>
          <p:nvPr/>
        </p:nvSpPr>
        <p:spPr>
          <a:xfrm>
            <a:off x="3461422" y="4777900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49EA016-C4EC-3849-9DC5-D8FF676B63BB}"/>
              </a:ext>
            </a:extLst>
          </p:cNvPr>
          <p:cNvSpPr/>
          <p:nvPr/>
        </p:nvSpPr>
        <p:spPr>
          <a:xfrm>
            <a:off x="3463043" y="5075403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89BF9A7-734D-564F-BFB2-559477933292}"/>
              </a:ext>
            </a:extLst>
          </p:cNvPr>
          <p:cNvSpPr/>
          <p:nvPr/>
        </p:nvSpPr>
        <p:spPr>
          <a:xfrm>
            <a:off x="7774019" y="1670724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643A54-DAB0-9140-9D94-F617FF0476C7}"/>
              </a:ext>
            </a:extLst>
          </p:cNvPr>
          <p:cNvSpPr txBox="1"/>
          <p:nvPr/>
        </p:nvSpPr>
        <p:spPr>
          <a:xfrm>
            <a:off x="3978603" y="3453320"/>
            <a:ext cx="727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S</a:t>
            </a:r>
            <a:r>
              <a:rPr kumimoji="1" lang="en-US" altLang="zh-TW" sz="1600" baseline="-25000" dirty="0"/>
              <a:t>y </a:t>
            </a:r>
            <a:r>
              <a:rPr kumimoji="1" lang="en-US" altLang="zh-TW" sz="1600" dirty="0"/>
              <a:t>= 30</a:t>
            </a:r>
            <a:endParaRPr kumimoji="1" lang="zh-TW" altLang="en-US" sz="1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810D4C-6ADF-264C-B72C-3B1278825ECB}"/>
              </a:ext>
            </a:extLst>
          </p:cNvPr>
          <p:cNvSpPr txBox="1"/>
          <p:nvPr/>
        </p:nvSpPr>
        <p:spPr>
          <a:xfrm>
            <a:off x="4708186" y="295816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/>
              <a:t>S</a:t>
            </a:r>
            <a:r>
              <a:rPr kumimoji="1" lang="en-US" altLang="zh-TW" sz="1600" baseline="-25000" dirty="0" err="1"/>
              <a:t>x</a:t>
            </a:r>
            <a:r>
              <a:rPr kumimoji="1" lang="en-US" altLang="zh-TW" sz="1600" baseline="-25000" dirty="0"/>
              <a:t> </a:t>
            </a:r>
            <a:r>
              <a:rPr kumimoji="1" lang="en-US" altLang="zh-TW" sz="1600" dirty="0"/>
              <a:t>= 20</a:t>
            </a:r>
            <a:endParaRPr kumimoji="1" lang="zh-TW" altLang="en-US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D1B6024-B20B-1D4D-A9DE-CEF0C4F76084}"/>
              </a:ext>
            </a:extLst>
          </p:cNvPr>
          <p:cNvSpPr txBox="1"/>
          <p:nvPr/>
        </p:nvSpPr>
        <p:spPr>
          <a:xfrm>
            <a:off x="5324968" y="645295"/>
            <a:ext cx="1546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G</a:t>
            </a:r>
            <a:r>
              <a:rPr kumimoji="1" lang="en-US" altLang="zh-TW" sz="3200" baseline="-25000" dirty="0"/>
              <a:t>x </a:t>
            </a:r>
            <a:r>
              <a:rPr kumimoji="1" lang="en-US" altLang="zh-TW" sz="3200" dirty="0"/>
              <a:t>= 600</a:t>
            </a:r>
            <a:endParaRPr kumimoji="1"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0BAAA4-7FB8-6D4B-B7DE-01CC5B834B80}"/>
              </a:ext>
            </a:extLst>
          </p:cNvPr>
          <p:cNvSpPr txBox="1"/>
          <p:nvPr/>
        </p:nvSpPr>
        <p:spPr>
          <a:xfrm>
            <a:off x="1420934" y="3136612"/>
            <a:ext cx="154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/>
              <a:t>G</a:t>
            </a:r>
            <a:r>
              <a:rPr kumimoji="1" lang="en-US" altLang="zh-TW" sz="3200" baseline="-25000" dirty="0" err="1"/>
              <a:t>y</a:t>
            </a:r>
            <a:r>
              <a:rPr kumimoji="1" lang="en-US" altLang="zh-TW" sz="3200" baseline="-25000" dirty="0"/>
              <a:t> </a:t>
            </a:r>
            <a:r>
              <a:rPr kumimoji="1" lang="en-US" altLang="zh-TW" sz="3200" dirty="0"/>
              <a:t>= 400</a:t>
            </a:r>
            <a:endParaRPr kumimoji="1"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076789-A911-0A46-B8F7-76CDC235F03B}"/>
              </a:ext>
            </a:extLst>
          </p:cNvPr>
          <p:cNvSpPr txBox="1"/>
          <p:nvPr/>
        </p:nvSpPr>
        <p:spPr>
          <a:xfrm>
            <a:off x="4975235" y="3868831"/>
            <a:ext cx="3590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20 x 20 Work group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8D5444-972A-4B48-8028-668ADB23ACC0}"/>
              </a:ext>
            </a:extLst>
          </p:cNvPr>
          <p:cNvSpPr txBox="1"/>
          <p:nvPr/>
        </p:nvSpPr>
        <p:spPr>
          <a:xfrm>
            <a:off x="4064089" y="2869660"/>
            <a:ext cx="616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bg1"/>
                </a:solidFill>
              </a:rPr>
              <a:t>Work </a:t>
            </a:r>
          </a:p>
          <a:p>
            <a:r>
              <a:rPr kumimoji="1" lang="en-US" altLang="zh-TW" sz="1400" dirty="0">
                <a:solidFill>
                  <a:schemeClr val="bg1"/>
                </a:solidFill>
              </a:rPr>
              <a:t>group</a:t>
            </a:r>
            <a:endParaRPr kumimoji="1"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70A19-D524-6340-AE79-098F57D8A99B}"/>
              </a:ext>
            </a:extLst>
          </p:cNvPr>
          <p:cNvSpPr/>
          <p:nvPr/>
        </p:nvSpPr>
        <p:spPr>
          <a:xfrm>
            <a:off x="3171214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6FAE7A-5B29-F64C-A589-6812E0456591}"/>
              </a:ext>
            </a:extLst>
          </p:cNvPr>
          <p:cNvSpPr/>
          <p:nvPr/>
        </p:nvSpPr>
        <p:spPr>
          <a:xfrm>
            <a:off x="3998068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E4D87-8EB3-D246-B12C-62F7AF25E1C4}"/>
              </a:ext>
            </a:extLst>
          </p:cNvPr>
          <p:cNvSpPr/>
          <p:nvPr/>
        </p:nvSpPr>
        <p:spPr>
          <a:xfrm>
            <a:off x="4844374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6955DD-2485-544A-9075-C368B2D1A7A8}"/>
              </a:ext>
            </a:extLst>
          </p:cNvPr>
          <p:cNvSpPr/>
          <p:nvPr/>
        </p:nvSpPr>
        <p:spPr>
          <a:xfrm>
            <a:off x="3171216" y="214981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1C8565-189E-1E4D-8F21-600C0C7CAF0D}"/>
              </a:ext>
            </a:extLst>
          </p:cNvPr>
          <p:cNvSpPr/>
          <p:nvPr/>
        </p:nvSpPr>
        <p:spPr>
          <a:xfrm>
            <a:off x="3998068" y="214981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48870-AC01-EC48-A1E1-1540A9CFC4A6}"/>
              </a:ext>
            </a:extLst>
          </p:cNvPr>
          <p:cNvSpPr/>
          <p:nvPr/>
        </p:nvSpPr>
        <p:spPr>
          <a:xfrm>
            <a:off x="5690680" y="1429966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272CC-E15E-0840-B1E1-4DFE99F7027D}"/>
              </a:ext>
            </a:extLst>
          </p:cNvPr>
          <p:cNvSpPr/>
          <p:nvPr/>
        </p:nvSpPr>
        <p:spPr>
          <a:xfrm>
            <a:off x="3171215" y="2855068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340FA5-5010-3A4E-A2D2-215F610104B4}"/>
              </a:ext>
            </a:extLst>
          </p:cNvPr>
          <p:cNvSpPr/>
          <p:nvPr/>
        </p:nvSpPr>
        <p:spPr>
          <a:xfrm>
            <a:off x="4844374" y="2149812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C4FE93-5738-D747-997B-3305BF7AA30B}"/>
              </a:ext>
            </a:extLst>
          </p:cNvPr>
          <p:cNvSpPr/>
          <p:nvPr/>
        </p:nvSpPr>
        <p:spPr>
          <a:xfrm>
            <a:off x="3998067" y="2850204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21BFC7-26B3-6E46-8238-92974360DD61}"/>
              </a:ext>
            </a:extLst>
          </p:cNvPr>
          <p:cNvSpPr/>
          <p:nvPr/>
        </p:nvSpPr>
        <p:spPr>
          <a:xfrm>
            <a:off x="3171214" y="3560323"/>
            <a:ext cx="710119" cy="55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298E51-1BCF-F546-88DE-F74BD29C0C77}"/>
              </a:ext>
            </a:extLst>
          </p:cNvPr>
          <p:cNvSpPr/>
          <p:nvPr/>
        </p:nvSpPr>
        <p:spPr>
          <a:xfrm>
            <a:off x="3025303" y="1284051"/>
            <a:ext cx="6449438" cy="41439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E4C4E3E-8D15-DE49-91A6-F7DAC476A6A6}"/>
              </a:ext>
            </a:extLst>
          </p:cNvPr>
          <p:cNvSpPr/>
          <p:nvPr/>
        </p:nvSpPr>
        <p:spPr>
          <a:xfrm>
            <a:off x="6770451" y="1670725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180ED05-FD4D-4E4F-A4D2-F4244F416C03}"/>
              </a:ext>
            </a:extLst>
          </p:cNvPr>
          <p:cNvSpPr/>
          <p:nvPr/>
        </p:nvSpPr>
        <p:spPr>
          <a:xfrm>
            <a:off x="7099570" y="1670724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D93195-58B0-5045-88FC-F73F7312237D}"/>
              </a:ext>
            </a:extLst>
          </p:cNvPr>
          <p:cNvSpPr/>
          <p:nvPr/>
        </p:nvSpPr>
        <p:spPr>
          <a:xfrm>
            <a:off x="7428689" y="1675587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CC0609CD-FDDD-1840-9BD8-C9F568BA0847}"/>
              </a:ext>
            </a:extLst>
          </p:cNvPr>
          <p:cNvSpPr/>
          <p:nvPr/>
        </p:nvSpPr>
        <p:spPr>
          <a:xfrm>
            <a:off x="3461422" y="4407440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1958807-861D-1445-95D1-8154C0683852}"/>
              </a:ext>
            </a:extLst>
          </p:cNvPr>
          <p:cNvSpPr/>
          <p:nvPr/>
        </p:nvSpPr>
        <p:spPr>
          <a:xfrm>
            <a:off x="3461422" y="4777900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49EA016-C4EC-3849-9DC5-D8FF676B63BB}"/>
              </a:ext>
            </a:extLst>
          </p:cNvPr>
          <p:cNvSpPr/>
          <p:nvPr/>
        </p:nvSpPr>
        <p:spPr>
          <a:xfrm>
            <a:off x="3463043" y="5075403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89BF9A7-734D-564F-BFB2-559477933292}"/>
              </a:ext>
            </a:extLst>
          </p:cNvPr>
          <p:cNvSpPr/>
          <p:nvPr/>
        </p:nvSpPr>
        <p:spPr>
          <a:xfrm>
            <a:off x="7774019" y="1670724"/>
            <a:ext cx="68093" cy="72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643A54-DAB0-9140-9D94-F617FF0476C7}"/>
              </a:ext>
            </a:extLst>
          </p:cNvPr>
          <p:cNvSpPr txBox="1"/>
          <p:nvPr/>
        </p:nvSpPr>
        <p:spPr>
          <a:xfrm>
            <a:off x="4208695" y="34533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6</a:t>
            </a:r>
            <a:endParaRPr kumimoji="1" lang="zh-TW" altLang="en-US" sz="1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B810D4C-6ADF-264C-B72C-3B1278825ECB}"/>
              </a:ext>
            </a:extLst>
          </p:cNvPr>
          <p:cNvSpPr txBox="1"/>
          <p:nvPr/>
        </p:nvSpPr>
        <p:spPr>
          <a:xfrm>
            <a:off x="4708186" y="29581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/>
              <a:t>4</a:t>
            </a:r>
            <a:endParaRPr kumimoji="1" lang="zh-TW" altLang="en-US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D1B6024-B20B-1D4D-A9DE-CEF0C4F76084}"/>
              </a:ext>
            </a:extLst>
          </p:cNvPr>
          <p:cNvSpPr txBox="1"/>
          <p:nvPr/>
        </p:nvSpPr>
        <p:spPr>
          <a:xfrm>
            <a:off x="5845103" y="742035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600</a:t>
            </a:r>
            <a:endParaRPr kumimoji="1"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0BAAA4-7FB8-6D4B-B7DE-01CC5B834B80}"/>
              </a:ext>
            </a:extLst>
          </p:cNvPr>
          <p:cNvSpPr txBox="1"/>
          <p:nvPr/>
        </p:nvSpPr>
        <p:spPr>
          <a:xfrm>
            <a:off x="2134003" y="3160932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400</a:t>
            </a:r>
            <a:endParaRPr kumimoji="1"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71B183-A429-D145-B1B1-1BB6EACC95A5}"/>
              </a:ext>
            </a:extLst>
          </p:cNvPr>
          <p:cNvSpPr txBox="1"/>
          <p:nvPr/>
        </p:nvSpPr>
        <p:spPr>
          <a:xfrm>
            <a:off x="4065227" y="296466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solidFill>
                  <a:schemeClr val="bg1"/>
                </a:solidFill>
              </a:rPr>
              <a:t>Block</a:t>
            </a:r>
            <a:endParaRPr kumimoji="1"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C8D138-E2B3-7849-8DD3-A4C8EF8BA342}"/>
              </a:ext>
            </a:extLst>
          </p:cNvPr>
          <p:cNvSpPr txBox="1"/>
          <p:nvPr/>
        </p:nvSpPr>
        <p:spPr>
          <a:xfrm>
            <a:off x="4353126" y="3998185"/>
            <a:ext cx="4107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100 x 100 Block</a:t>
            </a:r>
          </a:p>
        </p:txBody>
      </p:sp>
    </p:spTree>
    <p:extLst>
      <p:ext uri="{BB962C8B-B14F-4D97-AF65-F5344CB8AC3E}">
        <p14:creationId xmlns:p14="http://schemas.microsoft.com/office/powerpoint/2010/main" val="33309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D0BCAB-D76C-D944-BA27-D425E6D7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28" y="1121654"/>
            <a:ext cx="1320800" cy="15113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EAD1F31-1ECB-4042-AF7B-918211F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3" y="3429000"/>
            <a:ext cx="2957209" cy="20364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37F0AFB-266A-7249-89D9-521B2157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98" y="1536836"/>
            <a:ext cx="7018247" cy="4072884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F49D56FA-8754-2544-B218-FEA850862A84}"/>
              </a:ext>
            </a:extLst>
          </p:cNvPr>
          <p:cNvGrpSpPr/>
          <p:nvPr/>
        </p:nvGrpSpPr>
        <p:grpSpPr>
          <a:xfrm>
            <a:off x="6141237" y="2140085"/>
            <a:ext cx="726491" cy="502596"/>
            <a:chOff x="6529184" y="2470689"/>
            <a:chExt cx="231539" cy="155779"/>
          </a:xfrm>
        </p:grpSpPr>
        <p:sp>
          <p:nvSpPr>
            <p:cNvPr id="13" name="不規則四邊形 12">
              <a:extLst>
                <a:ext uri="{FF2B5EF4-FFF2-40B4-BE49-F238E27FC236}">
                  <a16:creationId xmlns:a16="http://schemas.microsoft.com/office/drawing/2014/main" id="{AF50F18C-0B7C-2C4D-8CC0-C5A644247CA0}"/>
                </a:ext>
              </a:extLst>
            </p:cNvPr>
            <p:cNvSpPr/>
            <p:nvPr/>
          </p:nvSpPr>
          <p:spPr>
            <a:xfrm>
              <a:off x="6529184" y="2531481"/>
              <a:ext cx="231537" cy="94987"/>
            </a:xfrm>
            <a:prstGeom prst="trapezoi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91CC18B-DA66-9648-B75D-40D40F25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9184" y="2470689"/>
              <a:ext cx="115768" cy="1557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5A95B46-326B-FA4C-8DA3-B34B83661A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502" y="2470689"/>
              <a:ext cx="99821" cy="60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B49BC3A-EDD8-F84C-B4FF-0353E4B7E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388" y="2470689"/>
              <a:ext cx="79592" cy="60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64FAD1B-6BC6-1B4A-AA86-35294F38416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980" y="2470689"/>
              <a:ext cx="123743" cy="1557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96832E5-A0CB-D044-B98C-28E342166C8A}"/>
              </a:ext>
            </a:extLst>
          </p:cNvPr>
          <p:cNvCxnSpPr>
            <a:cxnSpLocks/>
          </p:cNvCxnSpPr>
          <p:nvPr/>
        </p:nvCxnSpPr>
        <p:spPr>
          <a:xfrm flipH="1">
            <a:off x="1045024" y="2256817"/>
            <a:ext cx="1334436" cy="117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7BDAFB3-AFA2-854E-A770-9B64CE2C439F}"/>
              </a:ext>
            </a:extLst>
          </p:cNvPr>
          <p:cNvCxnSpPr>
            <a:cxnSpLocks/>
          </p:cNvCxnSpPr>
          <p:nvPr/>
        </p:nvCxnSpPr>
        <p:spPr>
          <a:xfrm>
            <a:off x="2638384" y="2256817"/>
            <a:ext cx="1330495" cy="117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17F0CB8-AAD8-F24A-8639-86ACDD268EA3}"/>
              </a:ext>
            </a:extLst>
          </p:cNvPr>
          <p:cNvCxnSpPr>
            <a:cxnSpLocks/>
          </p:cNvCxnSpPr>
          <p:nvPr/>
        </p:nvCxnSpPr>
        <p:spPr>
          <a:xfrm flipV="1">
            <a:off x="1045023" y="2336221"/>
            <a:ext cx="5184709" cy="10927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0E0C690-D8AB-8A45-BDE0-FD3A8F6DCB07}"/>
              </a:ext>
            </a:extLst>
          </p:cNvPr>
          <p:cNvCxnSpPr>
            <a:cxnSpLocks/>
          </p:cNvCxnSpPr>
          <p:nvPr/>
        </p:nvCxnSpPr>
        <p:spPr>
          <a:xfrm flipV="1">
            <a:off x="3971198" y="2642681"/>
            <a:ext cx="2896524" cy="28195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5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D0BCAB-D76C-D944-BA27-D425E6D7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28" y="1121654"/>
            <a:ext cx="1320800" cy="15113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EAD1F31-1ECB-4042-AF7B-918211F1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3" y="3429000"/>
            <a:ext cx="2957209" cy="20364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37F0AFB-266A-7249-89D9-521B2157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98" y="1536836"/>
            <a:ext cx="7018247" cy="4072884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F49D56FA-8754-2544-B218-FEA850862A84}"/>
              </a:ext>
            </a:extLst>
          </p:cNvPr>
          <p:cNvGrpSpPr/>
          <p:nvPr/>
        </p:nvGrpSpPr>
        <p:grpSpPr>
          <a:xfrm>
            <a:off x="6141237" y="2140085"/>
            <a:ext cx="726491" cy="502596"/>
            <a:chOff x="6529184" y="2470689"/>
            <a:chExt cx="231539" cy="155779"/>
          </a:xfrm>
        </p:grpSpPr>
        <p:sp>
          <p:nvSpPr>
            <p:cNvPr id="13" name="不規則四邊形 12">
              <a:extLst>
                <a:ext uri="{FF2B5EF4-FFF2-40B4-BE49-F238E27FC236}">
                  <a16:creationId xmlns:a16="http://schemas.microsoft.com/office/drawing/2014/main" id="{AF50F18C-0B7C-2C4D-8CC0-C5A644247CA0}"/>
                </a:ext>
              </a:extLst>
            </p:cNvPr>
            <p:cNvSpPr/>
            <p:nvPr/>
          </p:nvSpPr>
          <p:spPr>
            <a:xfrm>
              <a:off x="6529184" y="2531481"/>
              <a:ext cx="231537" cy="94987"/>
            </a:xfrm>
            <a:prstGeom prst="trapezoid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91CC18B-DA66-9648-B75D-40D40F256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9184" y="2470689"/>
              <a:ext cx="115768" cy="1557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35A95B46-326B-FA4C-8DA3-B34B83661ADA}"/>
                </a:ext>
              </a:extLst>
            </p:cNvPr>
            <p:cNvCxnSpPr>
              <a:cxnSpLocks/>
            </p:cNvCxnSpPr>
            <p:nvPr/>
          </p:nvCxnSpPr>
          <p:spPr>
            <a:xfrm>
              <a:off x="6635502" y="2470689"/>
              <a:ext cx="99821" cy="60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B49BC3A-EDD8-F84C-B4FF-0353E4B7E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388" y="2470689"/>
              <a:ext cx="79592" cy="607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864FAD1B-6BC6-1B4A-AA86-35294F384164}"/>
                </a:ext>
              </a:extLst>
            </p:cNvPr>
            <p:cNvCxnSpPr>
              <a:cxnSpLocks/>
            </p:cNvCxnSpPr>
            <p:nvPr/>
          </p:nvCxnSpPr>
          <p:spPr>
            <a:xfrm>
              <a:off x="6636980" y="2470689"/>
              <a:ext cx="123743" cy="1557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96832E5-A0CB-D044-B98C-28E342166C8A}"/>
              </a:ext>
            </a:extLst>
          </p:cNvPr>
          <p:cNvCxnSpPr>
            <a:cxnSpLocks/>
          </p:cNvCxnSpPr>
          <p:nvPr/>
        </p:nvCxnSpPr>
        <p:spPr>
          <a:xfrm flipH="1">
            <a:off x="1045024" y="2256817"/>
            <a:ext cx="1334436" cy="117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7BDAFB3-AFA2-854E-A770-9B64CE2C439F}"/>
              </a:ext>
            </a:extLst>
          </p:cNvPr>
          <p:cNvCxnSpPr>
            <a:cxnSpLocks/>
          </p:cNvCxnSpPr>
          <p:nvPr/>
        </p:nvCxnSpPr>
        <p:spPr>
          <a:xfrm>
            <a:off x="2638384" y="2256817"/>
            <a:ext cx="1330495" cy="117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17F0CB8-AAD8-F24A-8639-86ACDD268EA3}"/>
              </a:ext>
            </a:extLst>
          </p:cNvPr>
          <p:cNvCxnSpPr>
            <a:cxnSpLocks/>
          </p:cNvCxnSpPr>
          <p:nvPr/>
        </p:nvCxnSpPr>
        <p:spPr>
          <a:xfrm flipV="1">
            <a:off x="1045023" y="2336221"/>
            <a:ext cx="5184709" cy="10927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10E0C690-D8AB-8A45-BDE0-FD3A8F6DCB07}"/>
              </a:ext>
            </a:extLst>
          </p:cNvPr>
          <p:cNvCxnSpPr>
            <a:cxnSpLocks/>
          </p:cNvCxnSpPr>
          <p:nvPr/>
        </p:nvCxnSpPr>
        <p:spPr>
          <a:xfrm flipV="1">
            <a:off x="3971198" y="2642681"/>
            <a:ext cx="2896524" cy="281951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0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30</Words>
  <Application>Microsoft Macintosh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陳則佑</dc:creator>
  <cp:lastModifiedBy>陳則佑</cp:lastModifiedBy>
  <cp:revision>15</cp:revision>
  <dcterms:created xsi:type="dcterms:W3CDTF">2021-01-07T11:21:30Z</dcterms:created>
  <dcterms:modified xsi:type="dcterms:W3CDTF">2021-01-08T01:09:34Z</dcterms:modified>
</cp:coreProperties>
</file>