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21" r:id="rId2"/>
    <p:sldId id="268" r:id="rId3"/>
    <p:sldId id="318" r:id="rId4"/>
    <p:sldId id="269" r:id="rId5"/>
    <p:sldId id="289" r:id="rId6"/>
    <p:sldId id="319" r:id="rId7"/>
    <p:sldId id="320" r:id="rId8"/>
  </p:sldIdLst>
  <p:sldSz cx="9144000" cy="514191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6ADE599-06E2-4D27-A8FB-868DD78F0300}">
          <p14:sldIdLst>
            <p14:sldId id="321"/>
            <p14:sldId id="268"/>
            <p14:sldId id="318"/>
            <p14:sldId id="269"/>
            <p14:sldId id="289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67A"/>
    <a:srgbClr val="00B069"/>
    <a:srgbClr val="E8644E"/>
    <a:srgbClr val="AFD1C2"/>
    <a:srgbClr val="F4F4F4"/>
    <a:srgbClr val="DDDDDD"/>
    <a:srgbClr val="E34326"/>
    <a:srgbClr val="95C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53"/>
      </p:cViewPr>
      <p:guideLst>
        <p:guide orient="horz" pos="159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69061-D87B-47AA-A027-7C3EED17D405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22AF7-B43B-42D1-9D90-8B3902631B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0338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88370-8DAE-4DFB-BA80-5477734FAEC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AA90-7629-48D1-9BAB-7AC09703490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83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39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60776-4B7A-458A-9D49-96BC1304304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A650C-2727-4134-B2DD-49620B3C376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555776" y="460808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050"/>
            <a:ext cx="7886700" cy="995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7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8013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7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013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87AA1-8B3E-4F48-AF14-AE1A47179EF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B6D61-245C-42CE-8418-3A839E2DB27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EE7F0-DC5E-409B-BE0A-FF8F3CE6592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39775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C5FA2-AB5F-4ABC-B0D8-976253F245F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39775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4D477-ED69-4504-B9F5-F3411BC8CD9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4B764F66-27FC-4A4D-B963-DD6E13BCA956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4PATG0F797YEB186U@_YN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" y="0"/>
            <a:ext cx="9143808" cy="5141913"/>
          </a:xfrm>
          <a:prstGeom prst="rect">
            <a:avLst/>
          </a:prstGeom>
        </p:spPr>
      </p:pic>
      <p:sp>
        <p:nvSpPr>
          <p:cNvPr id="18443" name="Text Box 17"/>
          <p:cNvSpPr txBox="1">
            <a:spLocks noChangeArrowheads="1"/>
          </p:cNvSpPr>
          <p:nvPr/>
        </p:nvSpPr>
        <p:spPr bwMode="auto">
          <a:xfrm>
            <a:off x="3851920" y="1202804"/>
            <a:ext cx="15121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95C1AD"/>
                </a:solidFill>
              </a:rPr>
              <a:t>课程助手</a:t>
            </a:r>
            <a:endParaRPr lang="zh-CN" altLang="zh-CN" sz="2000" b="1" dirty="0">
              <a:solidFill>
                <a:srgbClr val="95C1AD"/>
              </a:solidFill>
            </a:endParaRPr>
          </a:p>
        </p:txBody>
      </p:sp>
      <p:grpSp>
        <p:nvGrpSpPr>
          <p:cNvPr id="18445" name="Group 19"/>
          <p:cNvGrpSpPr/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18446" name="Rectangle 2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47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756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4PATG0F797YEB186U@_YN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" y="138430"/>
            <a:ext cx="8907145" cy="5012055"/>
          </a:xfrm>
          <a:prstGeom prst="rect">
            <a:avLst/>
          </a:prstGeom>
        </p:spPr>
      </p:pic>
      <p:sp>
        <p:nvSpPr>
          <p:cNvPr id="18443" name="Text Box 17"/>
          <p:cNvSpPr txBox="1">
            <a:spLocks noChangeArrowheads="1"/>
          </p:cNvSpPr>
          <p:nvPr/>
        </p:nvSpPr>
        <p:spPr bwMode="auto">
          <a:xfrm>
            <a:off x="323850" y="223838"/>
            <a:ext cx="120396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需求分析</a:t>
            </a:r>
          </a:p>
        </p:txBody>
      </p:sp>
      <p:grpSp>
        <p:nvGrpSpPr>
          <p:cNvPr id="18445" name="Group 19"/>
          <p:cNvGrpSpPr/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18446" name="Rectangle 2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47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785" y="1403985"/>
            <a:ext cx="27628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学生想查看课程信息时，每次登录教务系统很麻烦，为了让学生随时随地的查看自己的课程和课程成绩而设计的手机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app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/>
          <p:nvPr/>
        </p:nvGrpSpPr>
        <p:grpSpPr bwMode="auto">
          <a:xfrm>
            <a:off x="2900363" y="1808163"/>
            <a:ext cx="3343275" cy="2251075"/>
            <a:chOff x="0" y="0"/>
            <a:chExt cx="2724" cy="1835"/>
          </a:xfrm>
        </p:grpSpPr>
        <p:sp>
          <p:nvSpPr>
            <p:cNvPr id="19459" name="Oval 3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grpSp>
          <p:nvGrpSpPr>
            <p:cNvPr id="18451" name="Group 4"/>
            <p:cNvGrpSpPr/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18452" name="Picture 5" descr="apple icons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62" name="Rectangle 6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3" cstate="screen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sp>
        <p:nvSpPr>
          <p:cNvPr id="18435" name="Freeform 7"/>
          <p:cNvSpPr/>
          <p:nvPr/>
        </p:nvSpPr>
        <p:spPr bwMode="auto">
          <a:xfrm>
            <a:off x="2590800" y="1644650"/>
            <a:ext cx="231775" cy="276225"/>
          </a:xfrm>
          <a:custGeom>
            <a:avLst/>
            <a:gdLst>
              <a:gd name="T0" fmla="*/ 925018164 w 56"/>
              <a:gd name="T1" fmla="*/ 1138809711 h 67"/>
              <a:gd name="T2" fmla="*/ 137041108 w 56"/>
              <a:gd name="T3" fmla="*/ 1138809711 h 67"/>
              <a:gd name="T4" fmla="*/ 0 w 56"/>
              <a:gd name="T5" fmla="*/ 1002832801 h 67"/>
              <a:gd name="T6" fmla="*/ 0 w 56"/>
              <a:gd name="T7" fmla="*/ 135976910 h 67"/>
              <a:gd name="T8" fmla="*/ 137041108 w 56"/>
              <a:gd name="T9" fmla="*/ 0 h 67"/>
              <a:gd name="T10" fmla="*/ 925018164 w 56"/>
              <a:gd name="T11" fmla="*/ 0 h 67"/>
              <a:gd name="T12" fmla="*/ 959279475 w 56"/>
              <a:gd name="T13" fmla="*/ 33996289 h 67"/>
              <a:gd name="T14" fmla="*/ 959279475 w 56"/>
              <a:gd name="T15" fmla="*/ 186967220 h 67"/>
              <a:gd name="T16" fmla="*/ 942148820 w 56"/>
              <a:gd name="T17" fmla="*/ 203965365 h 67"/>
              <a:gd name="T18" fmla="*/ 925018164 w 56"/>
              <a:gd name="T19" fmla="*/ 203965365 h 67"/>
              <a:gd name="T20" fmla="*/ 907887508 w 56"/>
              <a:gd name="T21" fmla="*/ 186967220 h 67"/>
              <a:gd name="T22" fmla="*/ 907887508 w 56"/>
              <a:gd name="T23" fmla="*/ 84986599 h 67"/>
              <a:gd name="T24" fmla="*/ 873630335 w 56"/>
              <a:gd name="T25" fmla="*/ 50990310 h 67"/>
              <a:gd name="T26" fmla="*/ 137041108 w 56"/>
              <a:gd name="T27" fmla="*/ 50990310 h 67"/>
              <a:gd name="T28" fmla="*/ 137041108 w 56"/>
              <a:gd name="T29" fmla="*/ 237961653 h 67"/>
              <a:gd name="T30" fmla="*/ 925018164 w 56"/>
              <a:gd name="T31" fmla="*/ 237961653 h 67"/>
              <a:gd name="T32" fmla="*/ 959279475 w 56"/>
              <a:gd name="T33" fmla="*/ 271953819 h 67"/>
              <a:gd name="T34" fmla="*/ 959279475 w 56"/>
              <a:gd name="T35" fmla="*/ 1104813422 h 67"/>
              <a:gd name="T36" fmla="*/ 925018164 w 56"/>
              <a:gd name="T37" fmla="*/ 1138809711 h 6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Freeform 8"/>
          <p:cNvSpPr>
            <a:spLocks noEditPoints="1"/>
          </p:cNvSpPr>
          <p:nvPr/>
        </p:nvSpPr>
        <p:spPr bwMode="auto">
          <a:xfrm>
            <a:off x="6296025" y="3433763"/>
            <a:ext cx="241300" cy="339725"/>
          </a:xfrm>
          <a:custGeom>
            <a:avLst/>
            <a:gdLst>
              <a:gd name="T0" fmla="*/ 84618640 w 87"/>
              <a:gd name="T1" fmla="*/ 831516986 h 123"/>
              <a:gd name="T2" fmla="*/ 38463775 w 87"/>
              <a:gd name="T3" fmla="*/ 625544205 h 123"/>
              <a:gd name="T4" fmla="*/ 0 w 87"/>
              <a:gd name="T5" fmla="*/ 534000746 h 123"/>
              <a:gd name="T6" fmla="*/ 61542594 w 87"/>
              <a:gd name="T7" fmla="*/ 434831428 h 123"/>
              <a:gd name="T8" fmla="*/ 261549785 w 87"/>
              <a:gd name="T9" fmla="*/ 190715539 h 123"/>
              <a:gd name="T10" fmla="*/ 215394920 w 87"/>
              <a:gd name="T11" fmla="*/ 106800702 h 123"/>
              <a:gd name="T12" fmla="*/ 192316100 w 87"/>
              <a:gd name="T13" fmla="*/ 99172080 h 123"/>
              <a:gd name="T14" fmla="*/ 184625009 w 87"/>
              <a:gd name="T15" fmla="*/ 61028972 h 123"/>
              <a:gd name="T16" fmla="*/ 323092379 w 87"/>
              <a:gd name="T17" fmla="*/ 7628622 h 123"/>
              <a:gd name="T18" fmla="*/ 353862290 w 87"/>
              <a:gd name="T19" fmla="*/ 7628622 h 123"/>
              <a:gd name="T20" fmla="*/ 353862290 w 87"/>
              <a:gd name="T21" fmla="*/ 45771729 h 123"/>
              <a:gd name="T22" fmla="*/ 338477334 w 87"/>
              <a:gd name="T23" fmla="*/ 61028972 h 123"/>
              <a:gd name="T24" fmla="*/ 507714615 w 87"/>
              <a:gd name="T25" fmla="*/ 511114882 h 123"/>
              <a:gd name="T26" fmla="*/ 500023524 w 87"/>
              <a:gd name="T27" fmla="*/ 518743503 h 123"/>
              <a:gd name="T28" fmla="*/ 492329660 w 87"/>
              <a:gd name="T29" fmla="*/ 564515232 h 123"/>
              <a:gd name="T30" fmla="*/ 430789839 w 87"/>
              <a:gd name="T31" fmla="*/ 564515232 h 123"/>
              <a:gd name="T32" fmla="*/ 415402110 w 87"/>
              <a:gd name="T33" fmla="*/ 549257989 h 123"/>
              <a:gd name="T34" fmla="*/ 400017155 w 87"/>
              <a:gd name="T35" fmla="*/ 541629368 h 123"/>
              <a:gd name="T36" fmla="*/ 292319695 w 87"/>
              <a:gd name="T37" fmla="*/ 328030726 h 123"/>
              <a:gd name="T38" fmla="*/ 184625009 w 87"/>
              <a:gd name="T39" fmla="*/ 495857638 h 123"/>
              <a:gd name="T40" fmla="*/ 169237280 w 87"/>
              <a:gd name="T41" fmla="*/ 595029718 h 123"/>
              <a:gd name="T42" fmla="*/ 284628605 w 87"/>
              <a:gd name="T43" fmla="*/ 823888365 h 123"/>
              <a:gd name="T44" fmla="*/ 623105939 w 87"/>
              <a:gd name="T45" fmla="*/ 831516986 h 123"/>
              <a:gd name="T46" fmla="*/ 661566940 w 87"/>
              <a:gd name="T47" fmla="*/ 900174580 h 123"/>
              <a:gd name="T48" fmla="*/ 76927549 w 87"/>
              <a:gd name="T49" fmla="*/ 938317688 h 123"/>
              <a:gd name="T50" fmla="*/ 38463775 w 87"/>
              <a:gd name="T51" fmla="*/ 869660094 h 123"/>
              <a:gd name="T52" fmla="*/ 100003595 w 87"/>
              <a:gd name="T53" fmla="*/ 495857638 h 123"/>
              <a:gd name="T54" fmla="*/ 100003595 w 87"/>
              <a:gd name="T55" fmla="*/ 579772475 h 123"/>
              <a:gd name="T56" fmla="*/ 100003595 w 87"/>
              <a:gd name="T57" fmla="*/ 495857638 h 123"/>
              <a:gd name="T58" fmla="*/ 630797030 w 87"/>
              <a:gd name="T59" fmla="*/ 549257989 h 123"/>
              <a:gd name="T60" fmla="*/ 669260805 w 87"/>
              <a:gd name="T61" fmla="*/ 579772475 h 123"/>
              <a:gd name="T62" fmla="*/ 376941109 w 87"/>
              <a:gd name="T63" fmla="*/ 717087663 h 123"/>
              <a:gd name="T64" fmla="*/ 338477334 w 87"/>
              <a:gd name="T65" fmla="*/ 686573177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Freeform 9"/>
          <p:cNvSpPr>
            <a:spLocks noEditPoints="1"/>
          </p:cNvSpPr>
          <p:nvPr/>
        </p:nvSpPr>
        <p:spPr bwMode="auto">
          <a:xfrm rot="-178887">
            <a:off x="2554288" y="3429000"/>
            <a:ext cx="304800" cy="304800"/>
          </a:xfrm>
          <a:custGeom>
            <a:avLst/>
            <a:gdLst>
              <a:gd name="T0" fmla="*/ 336605217 w 138"/>
              <a:gd name="T1" fmla="*/ 673210435 h 138"/>
              <a:gd name="T2" fmla="*/ 556129687 w 138"/>
              <a:gd name="T3" fmla="*/ 175620017 h 138"/>
              <a:gd name="T4" fmla="*/ 512225235 w 138"/>
              <a:gd name="T5" fmla="*/ 312214591 h 138"/>
              <a:gd name="T6" fmla="*/ 614671165 w 138"/>
              <a:gd name="T7" fmla="*/ 312214591 h 138"/>
              <a:gd name="T8" fmla="*/ 604913148 w 138"/>
              <a:gd name="T9" fmla="*/ 351240035 h 138"/>
              <a:gd name="T10" fmla="*/ 497590417 w 138"/>
              <a:gd name="T11" fmla="*/ 463441774 h 138"/>
              <a:gd name="T12" fmla="*/ 565887704 w 138"/>
              <a:gd name="T13" fmla="*/ 492711409 h 138"/>
              <a:gd name="T14" fmla="*/ 121957548 w 138"/>
              <a:gd name="T15" fmla="*/ 492711409 h 138"/>
              <a:gd name="T16" fmla="*/ 165864209 w 138"/>
              <a:gd name="T17" fmla="*/ 356119043 h 138"/>
              <a:gd name="T18" fmla="*/ 63418278 w 138"/>
              <a:gd name="T19" fmla="*/ 360995843 h 138"/>
              <a:gd name="T20" fmla="*/ 73174087 w 138"/>
              <a:gd name="T21" fmla="*/ 321970400 h 138"/>
              <a:gd name="T22" fmla="*/ 180499026 w 138"/>
              <a:gd name="T23" fmla="*/ 209768661 h 138"/>
              <a:gd name="T24" fmla="*/ 107322730 w 138"/>
              <a:gd name="T25" fmla="*/ 180499026 h 138"/>
              <a:gd name="T26" fmla="*/ 448806957 w 138"/>
              <a:gd name="T27" fmla="*/ 92687913 h 138"/>
              <a:gd name="T28" fmla="*/ 531739061 w 138"/>
              <a:gd name="T29" fmla="*/ 156106191 h 138"/>
              <a:gd name="T30" fmla="*/ 453685965 w 138"/>
              <a:gd name="T31" fmla="*/ 87811113 h 138"/>
              <a:gd name="T32" fmla="*/ 360995843 w 138"/>
              <a:gd name="T33" fmla="*/ 58539270 h 138"/>
              <a:gd name="T34" fmla="*/ 360995843 w 138"/>
              <a:gd name="T35" fmla="*/ 195133843 h 138"/>
              <a:gd name="T36" fmla="*/ 395144487 w 138"/>
              <a:gd name="T37" fmla="*/ 68297287 h 138"/>
              <a:gd name="T38" fmla="*/ 297577565 w 138"/>
              <a:gd name="T39" fmla="*/ 63418278 h 138"/>
              <a:gd name="T40" fmla="*/ 224403478 w 138"/>
              <a:gd name="T41" fmla="*/ 180499026 h 138"/>
              <a:gd name="T42" fmla="*/ 321970400 w 138"/>
              <a:gd name="T43" fmla="*/ 68297287 h 138"/>
              <a:gd name="T44" fmla="*/ 141471374 w 138"/>
              <a:gd name="T45" fmla="*/ 141471374 h 138"/>
              <a:gd name="T46" fmla="*/ 180499026 w 138"/>
              <a:gd name="T47" fmla="*/ 170741009 h 138"/>
              <a:gd name="T48" fmla="*/ 219524470 w 138"/>
              <a:gd name="T49" fmla="*/ 87811113 h 138"/>
              <a:gd name="T50" fmla="*/ 224403478 w 138"/>
              <a:gd name="T51" fmla="*/ 580522522 h 138"/>
              <a:gd name="T52" fmla="*/ 141471374 w 138"/>
              <a:gd name="T53" fmla="*/ 517104243 h 138"/>
              <a:gd name="T54" fmla="*/ 312214591 w 138"/>
              <a:gd name="T55" fmla="*/ 609792157 h 138"/>
              <a:gd name="T56" fmla="*/ 312214591 w 138"/>
              <a:gd name="T57" fmla="*/ 478076591 h 138"/>
              <a:gd name="T58" fmla="*/ 278065948 w 138"/>
              <a:gd name="T59" fmla="*/ 600036348 h 138"/>
              <a:gd name="T60" fmla="*/ 380509670 w 138"/>
              <a:gd name="T61" fmla="*/ 609792157 h 138"/>
              <a:gd name="T62" fmla="*/ 448806957 w 138"/>
              <a:gd name="T63" fmla="*/ 487834609 h 138"/>
              <a:gd name="T64" fmla="*/ 351240035 w 138"/>
              <a:gd name="T65" fmla="*/ 600036348 h 138"/>
              <a:gd name="T66" fmla="*/ 536618070 w 138"/>
              <a:gd name="T67" fmla="*/ 526860052 h 138"/>
              <a:gd name="T68" fmla="*/ 482955600 w 138"/>
              <a:gd name="T69" fmla="*/ 507346226 h 138"/>
              <a:gd name="T70" fmla="*/ 458562765 w 138"/>
              <a:gd name="T71" fmla="*/ 209768661 h 138"/>
              <a:gd name="T72" fmla="*/ 351240035 w 138"/>
              <a:gd name="T73" fmla="*/ 312214591 h 138"/>
              <a:gd name="T74" fmla="*/ 478076591 w 138"/>
              <a:gd name="T75" fmla="*/ 312214591 h 138"/>
              <a:gd name="T76" fmla="*/ 473197583 w 138"/>
              <a:gd name="T77" fmla="*/ 351240035 h 138"/>
              <a:gd name="T78" fmla="*/ 351240035 w 138"/>
              <a:gd name="T79" fmla="*/ 439051148 h 138"/>
              <a:gd name="T80" fmla="*/ 468320783 w 138"/>
              <a:gd name="T81" fmla="*/ 453685965 h 138"/>
              <a:gd name="T82" fmla="*/ 219524470 w 138"/>
              <a:gd name="T83" fmla="*/ 458562765 h 138"/>
              <a:gd name="T84" fmla="*/ 321970400 w 138"/>
              <a:gd name="T85" fmla="*/ 356119043 h 138"/>
              <a:gd name="T86" fmla="*/ 195133843 w 138"/>
              <a:gd name="T87" fmla="*/ 360995843 h 138"/>
              <a:gd name="T88" fmla="*/ 204889652 w 138"/>
              <a:gd name="T89" fmla="*/ 321970400 h 138"/>
              <a:gd name="T90" fmla="*/ 321970400 w 138"/>
              <a:gd name="T91" fmla="*/ 229282487 h 138"/>
              <a:gd name="T92" fmla="*/ 209768661 w 138"/>
              <a:gd name="T93" fmla="*/ 214647670 h 13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8" name="Group 10"/>
          <p:cNvGrpSpPr/>
          <p:nvPr/>
        </p:nvGrpSpPr>
        <p:grpSpPr bwMode="auto">
          <a:xfrm>
            <a:off x="6264275" y="1635125"/>
            <a:ext cx="304800" cy="295275"/>
            <a:chOff x="0" y="0"/>
            <a:chExt cx="191" cy="186"/>
          </a:xfrm>
        </p:grpSpPr>
        <p:sp>
          <p:nvSpPr>
            <p:cNvPr id="18448" name="Freeform 11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287 w 51"/>
                <a:gd name="T1" fmla="*/ 184 h 48"/>
                <a:gd name="T2" fmla="*/ 12 w 51"/>
                <a:gd name="T3" fmla="*/ 184 h 48"/>
                <a:gd name="T4" fmla="*/ 0 w 51"/>
                <a:gd name="T5" fmla="*/ 188 h 48"/>
                <a:gd name="T6" fmla="*/ 102 w 51"/>
                <a:gd name="T7" fmla="*/ 266 h 48"/>
                <a:gd name="T8" fmla="*/ 202 w 51"/>
                <a:gd name="T9" fmla="*/ 266 h 48"/>
                <a:gd name="T10" fmla="*/ 221 w 51"/>
                <a:gd name="T11" fmla="*/ 245 h 48"/>
                <a:gd name="T12" fmla="*/ 209 w 51"/>
                <a:gd name="T13" fmla="*/ 221 h 48"/>
                <a:gd name="T14" fmla="*/ 214 w 51"/>
                <a:gd name="T15" fmla="*/ 210 h 48"/>
                <a:gd name="T16" fmla="*/ 221 w 51"/>
                <a:gd name="T17" fmla="*/ 210 h 48"/>
                <a:gd name="T18" fmla="*/ 242 w 51"/>
                <a:gd name="T19" fmla="*/ 228 h 48"/>
                <a:gd name="T20" fmla="*/ 247 w 51"/>
                <a:gd name="T21" fmla="*/ 221 h 48"/>
                <a:gd name="T22" fmla="*/ 225 w 51"/>
                <a:gd name="T23" fmla="*/ 205 h 48"/>
                <a:gd name="T24" fmla="*/ 225 w 51"/>
                <a:gd name="T25" fmla="*/ 193 h 48"/>
                <a:gd name="T26" fmla="*/ 242 w 51"/>
                <a:gd name="T27" fmla="*/ 193 h 48"/>
                <a:gd name="T28" fmla="*/ 266 w 51"/>
                <a:gd name="T29" fmla="*/ 205 h 48"/>
                <a:gd name="T30" fmla="*/ 287 w 51"/>
                <a:gd name="T31" fmla="*/ 184 h 48"/>
                <a:gd name="T32" fmla="*/ 185 w 51"/>
                <a:gd name="T33" fmla="*/ 167 h 48"/>
                <a:gd name="T34" fmla="*/ 140 w 51"/>
                <a:gd name="T35" fmla="*/ 16 h 48"/>
                <a:gd name="T36" fmla="*/ 152 w 51"/>
                <a:gd name="T37" fmla="*/ 5 h 48"/>
                <a:gd name="T38" fmla="*/ 247 w 51"/>
                <a:gd name="T39" fmla="*/ 78 h 48"/>
                <a:gd name="T40" fmla="*/ 270 w 51"/>
                <a:gd name="T41" fmla="*/ 160 h 48"/>
                <a:gd name="T42" fmla="*/ 266 w 51"/>
                <a:gd name="T43" fmla="*/ 172 h 48"/>
                <a:gd name="T44" fmla="*/ 192 w 51"/>
                <a:gd name="T45" fmla="*/ 172 h 48"/>
                <a:gd name="T46" fmla="*/ 185 w 51"/>
                <a:gd name="T47" fmla="*/ 167 h 4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Freeform 12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238 w 45"/>
                <a:gd name="T1" fmla="*/ 0 h 46"/>
                <a:gd name="T2" fmla="*/ 82 w 45"/>
                <a:gd name="T3" fmla="*/ 0 h 46"/>
                <a:gd name="T4" fmla="*/ 61 w 45"/>
                <a:gd name="T5" fmla="*/ 21 h 46"/>
                <a:gd name="T6" fmla="*/ 66 w 45"/>
                <a:gd name="T7" fmla="*/ 38 h 46"/>
                <a:gd name="T8" fmla="*/ 66 w 45"/>
                <a:gd name="T9" fmla="*/ 45 h 46"/>
                <a:gd name="T10" fmla="*/ 61 w 45"/>
                <a:gd name="T11" fmla="*/ 49 h 46"/>
                <a:gd name="T12" fmla="*/ 45 w 45"/>
                <a:gd name="T13" fmla="*/ 38 h 46"/>
                <a:gd name="T14" fmla="*/ 38 w 45"/>
                <a:gd name="T15" fmla="*/ 45 h 46"/>
                <a:gd name="T16" fmla="*/ 57 w 45"/>
                <a:gd name="T17" fmla="*/ 54 h 46"/>
                <a:gd name="T18" fmla="*/ 57 w 45"/>
                <a:gd name="T19" fmla="*/ 66 h 46"/>
                <a:gd name="T20" fmla="*/ 38 w 45"/>
                <a:gd name="T21" fmla="*/ 73 h 46"/>
                <a:gd name="T22" fmla="*/ 16 w 45"/>
                <a:gd name="T23" fmla="*/ 61 h 46"/>
                <a:gd name="T24" fmla="*/ 0 w 45"/>
                <a:gd name="T25" fmla="*/ 82 h 46"/>
                <a:gd name="T26" fmla="*/ 238 w 45"/>
                <a:gd name="T27" fmla="*/ 82 h 46"/>
                <a:gd name="T28" fmla="*/ 250 w 45"/>
                <a:gd name="T29" fmla="*/ 73 h 46"/>
                <a:gd name="T30" fmla="*/ 250 w 45"/>
                <a:gd name="T31" fmla="*/ 5 h 46"/>
                <a:gd name="T32" fmla="*/ 238 w 45"/>
                <a:gd name="T33" fmla="*/ 0 h 46"/>
                <a:gd name="T34" fmla="*/ 49 w 45"/>
                <a:gd name="T35" fmla="*/ 249 h 46"/>
                <a:gd name="T36" fmla="*/ 12 w 45"/>
                <a:gd name="T37" fmla="*/ 106 h 46"/>
                <a:gd name="T38" fmla="*/ 21 w 45"/>
                <a:gd name="T39" fmla="*/ 89 h 46"/>
                <a:gd name="T40" fmla="*/ 90 w 45"/>
                <a:gd name="T41" fmla="*/ 89 h 46"/>
                <a:gd name="T42" fmla="*/ 99 w 45"/>
                <a:gd name="T43" fmla="*/ 99 h 46"/>
                <a:gd name="T44" fmla="*/ 134 w 45"/>
                <a:gd name="T45" fmla="*/ 225 h 46"/>
                <a:gd name="T46" fmla="*/ 127 w 45"/>
                <a:gd name="T47" fmla="*/ 237 h 46"/>
                <a:gd name="T48" fmla="*/ 66 w 45"/>
                <a:gd name="T49" fmla="*/ 254 h 46"/>
                <a:gd name="T50" fmla="*/ 49 w 45"/>
                <a:gd name="T51" fmla="*/ 249 h 46"/>
                <a:gd name="T52" fmla="*/ 78 w 45"/>
                <a:gd name="T53" fmla="*/ 232 h 46"/>
                <a:gd name="T54" fmla="*/ 106 w 45"/>
                <a:gd name="T55" fmla="*/ 225 h 46"/>
                <a:gd name="T56" fmla="*/ 111 w 45"/>
                <a:gd name="T57" fmla="*/ 216 h 46"/>
                <a:gd name="T58" fmla="*/ 90 w 45"/>
                <a:gd name="T59" fmla="*/ 127 h 46"/>
                <a:gd name="T60" fmla="*/ 78 w 45"/>
                <a:gd name="T61" fmla="*/ 122 h 46"/>
                <a:gd name="T62" fmla="*/ 49 w 45"/>
                <a:gd name="T63" fmla="*/ 127 h 46"/>
                <a:gd name="T64" fmla="*/ 45 w 45"/>
                <a:gd name="T65" fmla="*/ 139 h 46"/>
                <a:gd name="T66" fmla="*/ 66 w 45"/>
                <a:gd name="T67" fmla="*/ 225 h 46"/>
                <a:gd name="T68" fmla="*/ 78 w 45"/>
                <a:gd name="T69" fmla="*/ 232 h 46"/>
                <a:gd name="T70" fmla="*/ 233 w 45"/>
                <a:gd name="T71" fmla="*/ 28 h 46"/>
                <a:gd name="T72" fmla="*/ 233 w 45"/>
                <a:gd name="T73" fmla="*/ 54 h 46"/>
                <a:gd name="T74" fmla="*/ 221 w 45"/>
                <a:gd name="T75" fmla="*/ 66 h 46"/>
                <a:gd name="T76" fmla="*/ 134 w 45"/>
                <a:gd name="T77" fmla="*/ 66 h 46"/>
                <a:gd name="T78" fmla="*/ 127 w 45"/>
                <a:gd name="T79" fmla="*/ 54 h 46"/>
                <a:gd name="T80" fmla="*/ 127 w 45"/>
                <a:gd name="T81" fmla="*/ 28 h 46"/>
                <a:gd name="T82" fmla="*/ 134 w 45"/>
                <a:gd name="T83" fmla="*/ 16 h 46"/>
                <a:gd name="T84" fmla="*/ 221 w 45"/>
                <a:gd name="T85" fmla="*/ 16 h 46"/>
                <a:gd name="T86" fmla="*/ 233 w 45"/>
                <a:gd name="T87" fmla="*/ 28 h 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3" name="Text Box 17"/>
          <p:cNvSpPr txBox="1">
            <a:spLocks noChangeArrowheads="1"/>
          </p:cNvSpPr>
          <p:nvPr/>
        </p:nvSpPr>
        <p:spPr bwMode="auto">
          <a:xfrm>
            <a:off x="323850" y="223838"/>
            <a:ext cx="120396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功能概述</a:t>
            </a:r>
          </a:p>
        </p:txBody>
      </p:sp>
      <p:grpSp>
        <p:nvGrpSpPr>
          <p:cNvPr id="18445" name="Group 19"/>
          <p:cNvGrpSpPr/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18446" name="Rectangle 2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47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1130" y="1814830"/>
            <a:ext cx="2670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显示一个学期的课程并 存储在本地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1130" y="2494915"/>
            <a:ext cx="2218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查询该学生的成绩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Freeform 6"/>
          <p:cNvSpPr/>
          <p:nvPr/>
        </p:nvSpPr>
        <p:spPr bwMode="auto">
          <a:xfrm>
            <a:off x="3779838" y="1419225"/>
            <a:ext cx="1747837" cy="1120775"/>
          </a:xfrm>
          <a:custGeom>
            <a:avLst/>
            <a:gdLst>
              <a:gd name="T0" fmla="*/ 1041028220 w 466"/>
              <a:gd name="T1" fmla="*/ 2147483646 h 299"/>
              <a:gd name="T2" fmla="*/ 2147483646 w 466"/>
              <a:gd name="T3" fmla="*/ 2147483646 h 299"/>
              <a:gd name="T4" fmla="*/ 2147483646 w 466"/>
              <a:gd name="T5" fmla="*/ 2147483646 h 299"/>
              <a:gd name="T6" fmla="*/ 2147483646 w 466"/>
              <a:gd name="T7" fmla="*/ 2135691114 h 299"/>
              <a:gd name="T8" fmla="*/ 2147483646 w 466"/>
              <a:gd name="T9" fmla="*/ 337214584 h 299"/>
              <a:gd name="T10" fmla="*/ 2147483646 w 466"/>
              <a:gd name="T11" fmla="*/ 1376956427 h 299"/>
              <a:gd name="T12" fmla="*/ 1519335443 w 466"/>
              <a:gd name="T13" fmla="*/ 1208349135 h 299"/>
              <a:gd name="T14" fmla="*/ 1167637632 w 466"/>
              <a:gd name="T15" fmla="*/ 1896831097 h 299"/>
              <a:gd name="T16" fmla="*/ 168816299 w 466"/>
              <a:gd name="T17" fmla="*/ 2147483646 h 299"/>
              <a:gd name="T18" fmla="*/ 1041028220 w 466"/>
              <a:gd name="T19" fmla="*/ 2147483646 h 2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6" h="299">
                <a:moveTo>
                  <a:pt x="74" y="299"/>
                </a:moveTo>
                <a:cubicBezTo>
                  <a:pt x="124" y="299"/>
                  <a:pt x="353" y="299"/>
                  <a:pt x="394" y="299"/>
                </a:cubicBezTo>
                <a:cubicBezTo>
                  <a:pt x="436" y="299"/>
                  <a:pt x="466" y="276"/>
                  <a:pt x="466" y="215"/>
                </a:cubicBezTo>
                <a:cubicBezTo>
                  <a:pt x="466" y="153"/>
                  <a:pt x="408" y="136"/>
                  <a:pt x="388" y="152"/>
                </a:cubicBezTo>
                <a:cubicBezTo>
                  <a:pt x="388" y="152"/>
                  <a:pt x="400" y="48"/>
                  <a:pt x="308" y="24"/>
                </a:cubicBezTo>
                <a:cubicBezTo>
                  <a:pt x="215" y="0"/>
                  <a:pt x="172" y="78"/>
                  <a:pt x="166" y="98"/>
                </a:cubicBezTo>
                <a:cubicBezTo>
                  <a:pt x="166" y="98"/>
                  <a:pt x="145" y="69"/>
                  <a:pt x="108" y="86"/>
                </a:cubicBezTo>
                <a:cubicBezTo>
                  <a:pt x="74" y="101"/>
                  <a:pt x="83" y="135"/>
                  <a:pt x="83" y="135"/>
                </a:cubicBezTo>
                <a:cubicBezTo>
                  <a:pt x="83" y="135"/>
                  <a:pt x="24" y="146"/>
                  <a:pt x="12" y="202"/>
                </a:cubicBezTo>
                <a:cubicBezTo>
                  <a:pt x="0" y="260"/>
                  <a:pt x="37" y="299"/>
                  <a:pt x="74" y="299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Freeform 7"/>
          <p:cNvSpPr/>
          <p:nvPr/>
        </p:nvSpPr>
        <p:spPr bwMode="auto">
          <a:xfrm>
            <a:off x="2900363" y="1673225"/>
            <a:ext cx="1323975" cy="850900"/>
          </a:xfrm>
          <a:custGeom>
            <a:avLst/>
            <a:gdLst>
              <a:gd name="T0" fmla="*/ 787768876 w 353"/>
              <a:gd name="T1" fmla="*/ 2147483646 h 227"/>
              <a:gd name="T2" fmla="*/ 2147483646 w 353"/>
              <a:gd name="T3" fmla="*/ 2147483646 h 227"/>
              <a:gd name="T4" fmla="*/ 2147483646 w 353"/>
              <a:gd name="T5" fmla="*/ 2147483646 h 227"/>
              <a:gd name="T6" fmla="*/ 2147483646 w 353"/>
              <a:gd name="T7" fmla="*/ 1615859100 h 227"/>
              <a:gd name="T8" fmla="*/ 2147483646 w 353"/>
              <a:gd name="T9" fmla="*/ 266968938 h 227"/>
              <a:gd name="T10" fmla="*/ 1758411329 w 353"/>
              <a:gd name="T11" fmla="*/ 1053819033 h 227"/>
              <a:gd name="T12" fmla="*/ 1153516032 w 353"/>
              <a:gd name="T13" fmla="*/ 913311828 h 227"/>
              <a:gd name="T14" fmla="*/ 872173220 w 353"/>
              <a:gd name="T15" fmla="*/ 1447245956 h 227"/>
              <a:gd name="T16" fmla="*/ 126606516 w 353"/>
              <a:gd name="T17" fmla="*/ 2147483646 h 227"/>
              <a:gd name="T18" fmla="*/ 787768876 w 353"/>
              <a:gd name="T19" fmla="*/ 2147483646 h 2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9"/>
                </a:cubicBezTo>
                <a:cubicBezTo>
                  <a:pt x="163" y="0"/>
                  <a:pt x="130" y="60"/>
                  <a:pt x="125" y="75"/>
                </a:cubicBezTo>
                <a:cubicBezTo>
                  <a:pt x="125" y="75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Freeform 8"/>
          <p:cNvSpPr/>
          <p:nvPr/>
        </p:nvSpPr>
        <p:spPr bwMode="auto">
          <a:xfrm>
            <a:off x="4176713" y="2036763"/>
            <a:ext cx="1327150" cy="850900"/>
          </a:xfrm>
          <a:custGeom>
            <a:avLst/>
            <a:gdLst>
              <a:gd name="T0" fmla="*/ 787086177 w 354"/>
              <a:gd name="T1" fmla="*/ 2147483646 h 227"/>
              <a:gd name="T2" fmla="*/ 2147483646 w 354"/>
              <a:gd name="T3" fmla="*/ 2147483646 h 227"/>
              <a:gd name="T4" fmla="*/ 2147483646 w 354"/>
              <a:gd name="T5" fmla="*/ 2147483646 h 227"/>
              <a:gd name="T6" fmla="*/ 2147483646 w 354"/>
              <a:gd name="T7" fmla="*/ 1615859100 h 227"/>
              <a:gd name="T8" fmla="*/ 2147483646 w 354"/>
              <a:gd name="T9" fmla="*/ 266968938 h 227"/>
              <a:gd name="T10" fmla="*/ 1770939213 w 354"/>
              <a:gd name="T11" fmla="*/ 1053819033 h 227"/>
              <a:gd name="T12" fmla="*/ 1152517305 w 354"/>
              <a:gd name="T13" fmla="*/ 913311828 h 227"/>
              <a:gd name="T14" fmla="*/ 885471481 w 354"/>
              <a:gd name="T15" fmla="*/ 1447245956 h 227"/>
              <a:gd name="T16" fmla="*/ 126495390 w 354"/>
              <a:gd name="T17" fmla="*/ 2147483646 h 227"/>
              <a:gd name="T18" fmla="*/ 787086177 w 354"/>
              <a:gd name="T19" fmla="*/ 2147483646 h 2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4" h="227">
                <a:moveTo>
                  <a:pt x="56" y="227"/>
                </a:moveTo>
                <a:cubicBezTo>
                  <a:pt x="94" y="227"/>
                  <a:pt x="268" y="227"/>
                  <a:pt x="299" y="227"/>
                </a:cubicBezTo>
                <a:cubicBezTo>
                  <a:pt x="331" y="227"/>
                  <a:pt x="354" y="210"/>
                  <a:pt x="354" y="163"/>
                </a:cubicBezTo>
                <a:cubicBezTo>
                  <a:pt x="354" y="116"/>
                  <a:pt x="309" y="104"/>
                  <a:pt x="294" y="115"/>
                </a:cubicBezTo>
                <a:cubicBezTo>
                  <a:pt x="294" y="115"/>
                  <a:pt x="304" y="37"/>
                  <a:pt x="234" y="19"/>
                </a:cubicBezTo>
                <a:cubicBezTo>
                  <a:pt x="163" y="0"/>
                  <a:pt x="130" y="60"/>
                  <a:pt x="126" y="75"/>
                </a:cubicBezTo>
                <a:cubicBezTo>
                  <a:pt x="126" y="75"/>
                  <a:pt x="110" y="53"/>
                  <a:pt x="82" y="65"/>
                </a:cubicBezTo>
                <a:cubicBezTo>
                  <a:pt x="56" y="77"/>
                  <a:pt x="63" y="103"/>
                  <a:pt x="63" y="103"/>
                </a:cubicBezTo>
                <a:cubicBezTo>
                  <a:pt x="63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Freeform 9"/>
          <p:cNvSpPr/>
          <p:nvPr/>
        </p:nvSpPr>
        <p:spPr bwMode="auto">
          <a:xfrm>
            <a:off x="5233988" y="1890713"/>
            <a:ext cx="1323975" cy="850900"/>
          </a:xfrm>
          <a:custGeom>
            <a:avLst/>
            <a:gdLst>
              <a:gd name="T0" fmla="*/ 787768876 w 353"/>
              <a:gd name="T1" fmla="*/ 2147483646 h 227"/>
              <a:gd name="T2" fmla="*/ 2147483646 w 353"/>
              <a:gd name="T3" fmla="*/ 2147483646 h 227"/>
              <a:gd name="T4" fmla="*/ 2147483646 w 353"/>
              <a:gd name="T5" fmla="*/ 2147483646 h 227"/>
              <a:gd name="T6" fmla="*/ 2147483646 w 353"/>
              <a:gd name="T7" fmla="*/ 1615859100 h 227"/>
              <a:gd name="T8" fmla="*/ 2147483646 w 353"/>
              <a:gd name="T9" fmla="*/ 252915968 h 227"/>
              <a:gd name="T10" fmla="*/ 1758411329 w 353"/>
              <a:gd name="T11" fmla="*/ 1039769812 h 227"/>
              <a:gd name="T12" fmla="*/ 1153516032 w 353"/>
              <a:gd name="T13" fmla="*/ 913311828 h 227"/>
              <a:gd name="T14" fmla="*/ 872173220 w 353"/>
              <a:gd name="T15" fmla="*/ 1447245956 h 227"/>
              <a:gd name="T16" fmla="*/ 126606516 w 353"/>
              <a:gd name="T17" fmla="*/ 2147483646 h 227"/>
              <a:gd name="T18" fmla="*/ 787768876 w 353"/>
              <a:gd name="T19" fmla="*/ 2147483646 h 2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8"/>
                </a:cubicBezTo>
                <a:cubicBezTo>
                  <a:pt x="163" y="0"/>
                  <a:pt x="130" y="59"/>
                  <a:pt x="125" y="74"/>
                </a:cubicBezTo>
                <a:cubicBezTo>
                  <a:pt x="125" y="74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3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Freeform 10"/>
          <p:cNvSpPr/>
          <p:nvPr/>
        </p:nvSpPr>
        <p:spPr bwMode="auto">
          <a:xfrm>
            <a:off x="5418138" y="1452563"/>
            <a:ext cx="517525" cy="333375"/>
          </a:xfrm>
          <a:custGeom>
            <a:avLst/>
            <a:gdLst>
              <a:gd name="T0" fmla="*/ 309404946 w 138"/>
              <a:gd name="T1" fmla="*/ 1248751580 h 89"/>
              <a:gd name="T2" fmla="*/ 1645470738 w 138"/>
              <a:gd name="T3" fmla="*/ 1248751580 h 89"/>
              <a:gd name="T4" fmla="*/ 1940812505 w 138"/>
              <a:gd name="T5" fmla="*/ 897977402 h 89"/>
              <a:gd name="T6" fmla="*/ 1617344379 w 138"/>
              <a:gd name="T7" fmla="*/ 631389775 h 89"/>
              <a:gd name="T8" fmla="*/ 1279809324 w 138"/>
              <a:gd name="T9" fmla="*/ 98218268 h 89"/>
              <a:gd name="T10" fmla="*/ 689129540 w 138"/>
              <a:gd name="T11" fmla="*/ 406897298 h 89"/>
              <a:gd name="T12" fmla="*/ 450044240 w 138"/>
              <a:gd name="T13" fmla="*/ 350774178 h 89"/>
              <a:gd name="T14" fmla="*/ 337531305 w 138"/>
              <a:gd name="T15" fmla="*/ 561234940 h 89"/>
              <a:gd name="T16" fmla="*/ 42193288 w 138"/>
              <a:gd name="T17" fmla="*/ 841854282 h 89"/>
              <a:gd name="T18" fmla="*/ 309404946 w 138"/>
              <a:gd name="T19" fmla="*/ 1248751580 h 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8" h="89">
                <a:moveTo>
                  <a:pt x="22" y="89"/>
                </a:moveTo>
                <a:cubicBezTo>
                  <a:pt x="37" y="89"/>
                  <a:pt x="105" y="89"/>
                  <a:pt x="117" y="89"/>
                </a:cubicBezTo>
                <a:cubicBezTo>
                  <a:pt x="129" y="89"/>
                  <a:pt x="138" y="82"/>
                  <a:pt x="138" y="64"/>
                </a:cubicBezTo>
                <a:cubicBezTo>
                  <a:pt x="138" y="45"/>
                  <a:pt x="121" y="40"/>
                  <a:pt x="115" y="45"/>
                </a:cubicBezTo>
                <a:cubicBezTo>
                  <a:pt x="115" y="45"/>
                  <a:pt x="119" y="14"/>
                  <a:pt x="91" y="7"/>
                </a:cubicBezTo>
                <a:cubicBezTo>
                  <a:pt x="64" y="0"/>
                  <a:pt x="51" y="23"/>
                  <a:pt x="49" y="29"/>
                </a:cubicBezTo>
                <a:cubicBezTo>
                  <a:pt x="49" y="29"/>
                  <a:pt x="43" y="20"/>
                  <a:pt x="32" y="25"/>
                </a:cubicBezTo>
                <a:cubicBezTo>
                  <a:pt x="22" y="30"/>
                  <a:pt x="24" y="40"/>
                  <a:pt x="24" y="40"/>
                </a:cubicBezTo>
                <a:cubicBezTo>
                  <a:pt x="24" y="40"/>
                  <a:pt x="7" y="43"/>
                  <a:pt x="3" y="60"/>
                </a:cubicBezTo>
                <a:cubicBezTo>
                  <a:pt x="0" y="77"/>
                  <a:pt x="11" y="89"/>
                  <a:pt x="22" y="89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Freeform 11"/>
          <p:cNvSpPr/>
          <p:nvPr/>
        </p:nvSpPr>
        <p:spPr bwMode="auto">
          <a:xfrm>
            <a:off x="2582863" y="1606550"/>
            <a:ext cx="306387" cy="195263"/>
          </a:xfrm>
          <a:custGeom>
            <a:avLst/>
            <a:gdLst>
              <a:gd name="T0" fmla="*/ 181493197 w 82"/>
              <a:gd name="T1" fmla="*/ 733223830 h 52"/>
              <a:gd name="T2" fmla="*/ 963299410 w 82"/>
              <a:gd name="T3" fmla="*/ 733223830 h 52"/>
              <a:gd name="T4" fmla="*/ 1144792607 w 82"/>
              <a:gd name="T5" fmla="*/ 535816692 h 52"/>
              <a:gd name="T6" fmla="*/ 949340120 w 82"/>
              <a:gd name="T7" fmla="*/ 380714034 h 52"/>
              <a:gd name="T8" fmla="*/ 753887632 w 82"/>
              <a:gd name="T9" fmla="*/ 56400967 h 52"/>
              <a:gd name="T10" fmla="*/ 404864266 w 82"/>
              <a:gd name="T11" fmla="*/ 239707863 h 52"/>
              <a:gd name="T12" fmla="*/ 265256413 w 82"/>
              <a:gd name="T13" fmla="*/ 211507380 h 52"/>
              <a:gd name="T14" fmla="*/ 195452487 w 82"/>
              <a:gd name="T15" fmla="*/ 338409554 h 52"/>
              <a:gd name="T16" fmla="*/ 27922318 w 82"/>
              <a:gd name="T17" fmla="*/ 493515967 h 52"/>
              <a:gd name="T18" fmla="*/ 181493197 w 82"/>
              <a:gd name="T19" fmla="*/ 73322383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8"/>
                </a:cubicBezTo>
                <a:cubicBezTo>
                  <a:pt x="82" y="27"/>
                  <a:pt x="71" y="24"/>
                  <a:pt x="68" y="27"/>
                </a:cubicBezTo>
                <a:cubicBezTo>
                  <a:pt x="68" y="27"/>
                  <a:pt x="70" y="8"/>
                  <a:pt x="54" y="4"/>
                </a:cubicBezTo>
                <a:cubicBezTo>
                  <a:pt x="38" y="0"/>
                  <a:pt x="30" y="14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8"/>
                  <a:pt x="14" y="24"/>
                  <a:pt x="14" y="24"/>
                </a:cubicBezTo>
                <a:cubicBezTo>
                  <a:pt x="14" y="24"/>
                  <a:pt x="4" y="25"/>
                  <a:pt x="2" y="35"/>
                </a:cubicBezTo>
                <a:cubicBezTo>
                  <a:pt x="0" y="46"/>
                  <a:pt x="6" y="52"/>
                  <a:pt x="13" y="52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Freeform 12"/>
          <p:cNvSpPr/>
          <p:nvPr/>
        </p:nvSpPr>
        <p:spPr bwMode="auto">
          <a:xfrm>
            <a:off x="2732088" y="2997200"/>
            <a:ext cx="307975" cy="195263"/>
          </a:xfrm>
          <a:custGeom>
            <a:avLst/>
            <a:gdLst>
              <a:gd name="T0" fmla="*/ 183376578 w 82"/>
              <a:gd name="T1" fmla="*/ 733223830 h 52"/>
              <a:gd name="T2" fmla="*/ 973313674 w 82"/>
              <a:gd name="T3" fmla="*/ 733223830 h 52"/>
              <a:gd name="T4" fmla="*/ 1156690252 w 82"/>
              <a:gd name="T5" fmla="*/ 521716451 h 52"/>
              <a:gd name="T6" fmla="*/ 959206916 w 82"/>
              <a:gd name="T7" fmla="*/ 366613793 h 52"/>
              <a:gd name="T8" fmla="*/ 761723581 w 82"/>
              <a:gd name="T9" fmla="*/ 56400967 h 52"/>
              <a:gd name="T10" fmla="*/ 409073427 w 82"/>
              <a:gd name="T11" fmla="*/ 239707863 h 52"/>
              <a:gd name="T12" fmla="*/ 268013366 w 82"/>
              <a:gd name="T13" fmla="*/ 211507380 h 52"/>
              <a:gd name="T14" fmla="*/ 197483335 w 82"/>
              <a:gd name="T15" fmla="*/ 324309313 h 52"/>
              <a:gd name="T16" fmla="*/ 28213515 w 82"/>
              <a:gd name="T17" fmla="*/ 493515967 h 52"/>
              <a:gd name="T18" fmla="*/ 183376578 w 82"/>
              <a:gd name="T19" fmla="*/ 73322383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7"/>
                </a:cubicBezTo>
                <a:cubicBezTo>
                  <a:pt x="82" y="26"/>
                  <a:pt x="71" y="23"/>
                  <a:pt x="68" y="26"/>
                </a:cubicBezTo>
                <a:cubicBezTo>
                  <a:pt x="68" y="26"/>
                  <a:pt x="70" y="8"/>
                  <a:pt x="54" y="4"/>
                </a:cubicBezTo>
                <a:cubicBezTo>
                  <a:pt x="38" y="0"/>
                  <a:pt x="30" y="13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7"/>
                  <a:pt x="14" y="23"/>
                  <a:pt x="14" y="23"/>
                </a:cubicBezTo>
                <a:cubicBezTo>
                  <a:pt x="14" y="23"/>
                  <a:pt x="4" y="25"/>
                  <a:pt x="2" y="35"/>
                </a:cubicBezTo>
                <a:cubicBezTo>
                  <a:pt x="0" y="45"/>
                  <a:pt x="6" y="52"/>
                  <a:pt x="13" y="52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Freeform 13"/>
          <p:cNvSpPr/>
          <p:nvPr/>
        </p:nvSpPr>
        <p:spPr bwMode="auto">
          <a:xfrm>
            <a:off x="5935663" y="2944813"/>
            <a:ext cx="388937" cy="250825"/>
          </a:xfrm>
          <a:custGeom>
            <a:avLst/>
            <a:gdLst>
              <a:gd name="T0" fmla="*/ 223773407 w 104"/>
              <a:gd name="T1" fmla="*/ 939002696 h 67"/>
              <a:gd name="T2" fmla="*/ 1230764958 w 104"/>
              <a:gd name="T3" fmla="*/ 939002696 h 67"/>
              <a:gd name="T4" fmla="*/ 1454538365 w 104"/>
              <a:gd name="T5" fmla="*/ 672720137 h 67"/>
              <a:gd name="T6" fmla="*/ 1216778185 w 104"/>
              <a:gd name="T7" fmla="*/ 476507601 h 67"/>
              <a:gd name="T8" fmla="*/ 965031232 w 104"/>
              <a:gd name="T9" fmla="*/ 70073766 h 67"/>
              <a:gd name="T10" fmla="*/ 517480679 w 104"/>
              <a:gd name="T11" fmla="*/ 308327567 h 67"/>
              <a:gd name="T12" fmla="*/ 335663850 w 104"/>
              <a:gd name="T13" fmla="*/ 266282559 h 67"/>
              <a:gd name="T14" fmla="*/ 251746953 w 104"/>
              <a:gd name="T15" fmla="*/ 420450086 h 67"/>
              <a:gd name="T16" fmla="*/ 27973546 w 104"/>
              <a:gd name="T17" fmla="*/ 630675129 h 67"/>
              <a:gd name="T18" fmla="*/ 223773407 w 104"/>
              <a:gd name="T19" fmla="*/ 939002696 h 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4" h="67">
                <a:moveTo>
                  <a:pt x="16" y="67"/>
                </a:moveTo>
                <a:cubicBezTo>
                  <a:pt x="28" y="67"/>
                  <a:pt x="79" y="67"/>
                  <a:pt x="88" y="67"/>
                </a:cubicBezTo>
                <a:cubicBezTo>
                  <a:pt x="98" y="67"/>
                  <a:pt x="104" y="62"/>
                  <a:pt x="104" y="48"/>
                </a:cubicBezTo>
                <a:cubicBezTo>
                  <a:pt x="104" y="34"/>
                  <a:pt x="91" y="31"/>
                  <a:pt x="87" y="34"/>
                </a:cubicBezTo>
                <a:cubicBezTo>
                  <a:pt x="87" y="34"/>
                  <a:pt x="90" y="11"/>
                  <a:pt x="69" y="5"/>
                </a:cubicBezTo>
                <a:cubicBezTo>
                  <a:pt x="48" y="0"/>
                  <a:pt x="38" y="17"/>
                  <a:pt x="37" y="22"/>
                </a:cubicBezTo>
                <a:cubicBezTo>
                  <a:pt x="37" y="22"/>
                  <a:pt x="32" y="16"/>
                  <a:pt x="24" y="19"/>
                </a:cubicBezTo>
                <a:cubicBezTo>
                  <a:pt x="16" y="23"/>
                  <a:pt x="18" y="30"/>
                  <a:pt x="18" y="30"/>
                </a:cubicBezTo>
                <a:cubicBezTo>
                  <a:pt x="18" y="30"/>
                  <a:pt x="5" y="33"/>
                  <a:pt x="2" y="45"/>
                </a:cubicBezTo>
                <a:cubicBezTo>
                  <a:pt x="0" y="58"/>
                  <a:pt x="8" y="67"/>
                  <a:pt x="16" y="67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0" name="Freeform 14"/>
          <p:cNvSpPr/>
          <p:nvPr/>
        </p:nvSpPr>
        <p:spPr bwMode="auto">
          <a:xfrm>
            <a:off x="2687638" y="3252788"/>
            <a:ext cx="1071562" cy="685800"/>
          </a:xfrm>
          <a:custGeom>
            <a:avLst/>
            <a:gdLst>
              <a:gd name="T0" fmla="*/ 645743493 w 286"/>
              <a:gd name="T1" fmla="*/ 2147483646 h 183"/>
              <a:gd name="T2" fmla="*/ 2147483646 w 286"/>
              <a:gd name="T3" fmla="*/ 2147483646 h 183"/>
              <a:gd name="T4" fmla="*/ 2147483646 w 286"/>
              <a:gd name="T5" fmla="*/ 1839772800 h 183"/>
              <a:gd name="T6" fmla="*/ 2147483646 w 286"/>
              <a:gd name="T7" fmla="*/ 1306096731 h 183"/>
              <a:gd name="T8" fmla="*/ 2147483646 w 286"/>
              <a:gd name="T9" fmla="*/ 210660521 h 183"/>
              <a:gd name="T10" fmla="*/ 1431865356 w 286"/>
              <a:gd name="T11" fmla="*/ 842642085 h 183"/>
              <a:gd name="T12" fmla="*/ 940539192 w 286"/>
              <a:gd name="T13" fmla="*/ 730290807 h 183"/>
              <a:gd name="T14" fmla="*/ 715934551 w 286"/>
              <a:gd name="T15" fmla="*/ 1165657633 h 183"/>
              <a:gd name="T16" fmla="*/ 112304194 w 286"/>
              <a:gd name="T17" fmla="*/ 1727421521 h 183"/>
              <a:gd name="T18" fmla="*/ 645743493 w 286"/>
              <a:gd name="T19" fmla="*/ 2147483646 h 1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6" h="183">
                <a:moveTo>
                  <a:pt x="46" y="183"/>
                </a:moveTo>
                <a:cubicBezTo>
                  <a:pt x="76" y="183"/>
                  <a:pt x="216" y="183"/>
                  <a:pt x="241" y="183"/>
                </a:cubicBezTo>
                <a:cubicBezTo>
                  <a:pt x="267" y="183"/>
                  <a:pt x="286" y="169"/>
                  <a:pt x="286" y="131"/>
                </a:cubicBezTo>
                <a:cubicBezTo>
                  <a:pt x="286" y="93"/>
                  <a:pt x="250" y="83"/>
                  <a:pt x="238" y="93"/>
                </a:cubicBezTo>
                <a:cubicBezTo>
                  <a:pt x="238" y="93"/>
                  <a:pt x="245" y="29"/>
                  <a:pt x="189" y="15"/>
                </a:cubicBezTo>
                <a:cubicBezTo>
                  <a:pt x="132" y="0"/>
                  <a:pt x="105" y="48"/>
                  <a:pt x="102" y="60"/>
                </a:cubicBezTo>
                <a:cubicBezTo>
                  <a:pt x="102" y="60"/>
                  <a:pt x="89" y="42"/>
                  <a:pt x="67" y="52"/>
                </a:cubicBezTo>
                <a:cubicBezTo>
                  <a:pt x="46" y="62"/>
                  <a:pt x="51" y="83"/>
                  <a:pt x="51" y="83"/>
                </a:cubicBezTo>
                <a:cubicBezTo>
                  <a:pt x="51" y="83"/>
                  <a:pt x="15" y="89"/>
                  <a:pt x="8" y="123"/>
                </a:cubicBezTo>
                <a:cubicBezTo>
                  <a:pt x="0" y="159"/>
                  <a:pt x="23" y="183"/>
                  <a:pt x="46" y="183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Freeform 15"/>
          <p:cNvSpPr/>
          <p:nvPr/>
        </p:nvSpPr>
        <p:spPr bwMode="auto">
          <a:xfrm>
            <a:off x="5548313" y="3405188"/>
            <a:ext cx="908050" cy="582612"/>
          </a:xfrm>
          <a:custGeom>
            <a:avLst/>
            <a:gdLst>
              <a:gd name="T0" fmla="*/ 549103839 w 242"/>
              <a:gd name="T1" fmla="*/ 2147483646 h 155"/>
              <a:gd name="T2" fmla="*/ 2147483646 w 242"/>
              <a:gd name="T3" fmla="*/ 2147483646 h 155"/>
              <a:gd name="T4" fmla="*/ 2147483646 w 242"/>
              <a:gd name="T5" fmla="*/ 1568259946 h 155"/>
              <a:gd name="T6" fmla="*/ 2147483646 w 242"/>
              <a:gd name="T7" fmla="*/ 1102019995 h 155"/>
              <a:gd name="T8" fmla="*/ 2147483646 w 242"/>
              <a:gd name="T9" fmla="*/ 169540092 h 155"/>
              <a:gd name="T10" fmla="*/ 1210839648 w 242"/>
              <a:gd name="T11" fmla="*/ 706422688 h 155"/>
              <a:gd name="T12" fmla="*/ 788453811 w 242"/>
              <a:gd name="T13" fmla="*/ 621654522 h 155"/>
              <a:gd name="T14" fmla="*/ 605421700 w 242"/>
              <a:gd name="T15" fmla="*/ 988993267 h 155"/>
              <a:gd name="T16" fmla="*/ 84478668 w 242"/>
              <a:gd name="T17" fmla="*/ 1483491780 h 155"/>
              <a:gd name="T18" fmla="*/ 549103839 w 242"/>
              <a:gd name="T19" fmla="*/ 2147483646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2" h="155">
                <a:moveTo>
                  <a:pt x="39" y="155"/>
                </a:moveTo>
                <a:cubicBezTo>
                  <a:pt x="65" y="155"/>
                  <a:pt x="183" y="155"/>
                  <a:pt x="205" y="155"/>
                </a:cubicBezTo>
                <a:cubicBezTo>
                  <a:pt x="227" y="155"/>
                  <a:pt x="242" y="143"/>
                  <a:pt x="242" y="111"/>
                </a:cubicBezTo>
                <a:cubicBezTo>
                  <a:pt x="242" y="79"/>
                  <a:pt x="212" y="71"/>
                  <a:pt x="202" y="78"/>
                </a:cubicBezTo>
                <a:cubicBezTo>
                  <a:pt x="202" y="78"/>
                  <a:pt x="208" y="25"/>
                  <a:pt x="160" y="12"/>
                </a:cubicBezTo>
                <a:cubicBezTo>
                  <a:pt x="112" y="0"/>
                  <a:pt x="89" y="40"/>
                  <a:pt x="86" y="50"/>
                </a:cubicBezTo>
                <a:cubicBezTo>
                  <a:pt x="86" y="50"/>
                  <a:pt x="76" y="36"/>
                  <a:pt x="56" y="44"/>
                </a:cubicBezTo>
                <a:cubicBezTo>
                  <a:pt x="39" y="52"/>
                  <a:pt x="43" y="70"/>
                  <a:pt x="43" y="70"/>
                </a:cubicBezTo>
                <a:cubicBezTo>
                  <a:pt x="43" y="70"/>
                  <a:pt x="12" y="75"/>
                  <a:pt x="6" y="105"/>
                </a:cubicBezTo>
                <a:cubicBezTo>
                  <a:pt x="0" y="135"/>
                  <a:pt x="19" y="155"/>
                  <a:pt x="39" y="155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2" name="Freeform 16"/>
          <p:cNvSpPr/>
          <p:nvPr/>
        </p:nvSpPr>
        <p:spPr bwMode="auto">
          <a:xfrm>
            <a:off x="3494088" y="4305300"/>
            <a:ext cx="457200" cy="293688"/>
          </a:xfrm>
          <a:custGeom>
            <a:avLst/>
            <a:gdLst>
              <a:gd name="T0" fmla="*/ 266836161 w 122"/>
              <a:gd name="T1" fmla="*/ 1105803094 h 78"/>
              <a:gd name="T2" fmla="*/ 1446539577 w 122"/>
              <a:gd name="T3" fmla="*/ 1105803094 h 78"/>
              <a:gd name="T4" fmla="*/ 1713375738 w 122"/>
              <a:gd name="T5" fmla="*/ 793910203 h 78"/>
              <a:gd name="T6" fmla="*/ 1432493793 w 122"/>
              <a:gd name="T7" fmla="*/ 552901547 h 78"/>
              <a:gd name="T8" fmla="*/ 1137569813 w 122"/>
              <a:gd name="T9" fmla="*/ 85060328 h 78"/>
              <a:gd name="T10" fmla="*/ 603893744 w 122"/>
              <a:gd name="T11" fmla="*/ 354424938 h 78"/>
              <a:gd name="T12" fmla="*/ 393233223 w 122"/>
              <a:gd name="T13" fmla="*/ 311892891 h 78"/>
              <a:gd name="T14" fmla="*/ 308969764 w 122"/>
              <a:gd name="T15" fmla="*/ 496193406 h 78"/>
              <a:gd name="T16" fmla="*/ 42133603 w 122"/>
              <a:gd name="T17" fmla="*/ 751378157 h 78"/>
              <a:gd name="T18" fmla="*/ 266836161 w 122"/>
              <a:gd name="T19" fmla="*/ 1105803094 h 7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2" h="78">
                <a:moveTo>
                  <a:pt x="19" y="78"/>
                </a:moveTo>
                <a:cubicBezTo>
                  <a:pt x="33" y="78"/>
                  <a:pt x="92" y="78"/>
                  <a:pt x="103" y="78"/>
                </a:cubicBezTo>
                <a:cubicBezTo>
                  <a:pt x="114" y="78"/>
                  <a:pt x="122" y="72"/>
                  <a:pt x="122" y="56"/>
                </a:cubicBezTo>
                <a:cubicBezTo>
                  <a:pt x="122" y="40"/>
                  <a:pt x="107" y="35"/>
                  <a:pt x="102" y="39"/>
                </a:cubicBezTo>
                <a:cubicBezTo>
                  <a:pt x="102" y="39"/>
                  <a:pt x="105" y="12"/>
                  <a:pt x="81" y="6"/>
                </a:cubicBezTo>
                <a:cubicBezTo>
                  <a:pt x="56" y="0"/>
                  <a:pt x="45" y="20"/>
                  <a:pt x="43" y="25"/>
                </a:cubicBezTo>
                <a:cubicBezTo>
                  <a:pt x="43" y="25"/>
                  <a:pt x="38" y="18"/>
                  <a:pt x="28" y="22"/>
                </a:cubicBezTo>
                <a:cubicBezTo>
                  <a:pt x="19" y="26"/>
                  <a:pt x="22" y="35"/>
                  <a:pt x="22" y="35"/>
                </a:cubicBezTo>
                <a:cubicBezTo>
                  <a:pt x="22" y="35"/>
                  <a:pt x="6" y="38"/>
                  <a:pt x="3" y="53"/>
                </a:cubicBezTo>
                <a:cubicBezTo>
                  <a:pt x="0" y="68"/>
                  <a:pt x="10" y="78"/>
                  <a:pt x="19" y="78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364038" y="2884488"/>
            <a:ext cx="0" cy="2254250"/>
          </a:xfrm>
          <a:prstGeom prst="line">
            <a:avLst/>
          </a:prstGeom>
          <a:noFill/>
          <a:ln w="12700">
            <a:solidFill>
              <a:srgbClr val="95C1A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4900613" y="2884488"/>
            <a:ext cx="0" cy="2254250"/>
          </a:xfrm>
          <a:prstGeom prst="line">
            <a:avLst/>
          </a:prstGeom>
          <a:noFill/>
          <a:ln w="12700">
            <a:solidFill>
              <a:srgbClr val="95C1A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Freeform 19"/>
          <p:cNvSpPr/>
          <p:nvPr/>
        </p:nvSpPr>
        <p:spPr bwMode="auto">
          <a:xfrm>
            <a:off x="3759200" y="2524125"/>
            <a:ext cx="604838" cy="919163"/>
          </a:xfrm>
          <a:custGeom>
            <a:avLst/>
            <a:gdLst>
              <a:gd name="T0" fmla="*/ 0 w 381"/>
              <a:gd name="T1" fmla="*/ 0 h 579"/>
              <a:gd name="T2" fmla="*/ 0 w 381"/>
              <a:gd name="T3" fmla="*/ 1459172056 h 579"/>
              <a:gd name="T4" fmla="*/ 960181119 w 381"/>
              <a:gd name="T5" fmla="*/ 1459172056 h 5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" h="579">
                <a:moveTo>
                  <a:pt x="0" y="0"/>
                </a:moveTo>
                <a:lnTo>
                  <a:pt x="0" y="579"/>
                </a:lnTo>
                <a:lnTo>
                  <a:pt x="381" y="579"/>
                </a:lnTo>
              </a:path>
            </a:pathLst>
          </a:custGeom>
          <a:noFill/>
          <a:ln w="12700" cap="flat" cmpd="sng">
            <a:solidFill>
              <a:srgbClr val="E3432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6" name="Freeform 20"/>
          <p:cNvSpPr/>
          <p:nvPr/>
        </p:nvSpPr>
        <p:spPr bwMode="auto">
          <a:xfrm>
            <a:off x="4900613" y="2741613"/>
            <a:ext cx="787400" cy="765175"/>
          </a:xfrm>
          <a:custGeom>
            <a:avLst/>
            <a:gdLst>
              <a:gd name="T0" fmla="*/ 0 w 496"/>
              <a:gd name="T1" fmla="*/ 1214715313 h 482"/>
              <a:gd name="T2" fmla="*/ 1249997500 w 496"/>
              <a:gd name="T3" fmla="*/ 1214715313 h 482"/>
              <a:gd name="T4" fmla="*/ 1249997500 w 496"/>
              <a:gd name="T5" fmla="*/ 0 h 4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6" h="482">
                <a:moveTo>
                  <a:pt x="0" y="482"/>
                </a:moveTo>
                <a:lnTo>
                  <a:pt x="496" y="482"/>
                </a:lnTo>
                <a:lnTo>
                  <a:pt x="496" y="0"/>
                </a:lnTo>
              </a:path>
            </a:pathLst>
          </a:custGeom>
          <a:noFill/>
          <a:ln w="12700" cap="flat" cmpd="sng">
            <a:solidFill>
              <a:srgbClr val="E3432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Freeform 21"/>
          <p:cNvSpPr/>
          <p:nvPr/>
        </p:nvSpPr>
        <p:spPr bwMode="auto">
          <a:xfrm>
            <a:off x="4900613" y="3829050"/>
            <a:ext cx="666750" cy="993775"/>
          </a:xfrm>
          <a:custGeom>
            <a:avLst/>
            <a:gdLst>
              <a:gd name="T0" fmla="*/ 1058465625 w 420"/>
              <a:gd name="T1" fmla="*/ 0 h 626"/>
              <a:gd name="T2" fmla="*/ 831651563 w 420"/>
              <a:gd name="T3" fmla="*/ 0 h 626"/>
              <a:gd name="T4" fmla="*/ 831651563 w 420"/>
              <a:gd name="T5" fmla="*/ 1577617813 h 626"/>
              <a:gd name="T6" fmla="*/ 0 w 420"/>
              <a:gd name="T7" fmla="*/ 1577617813 h 6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" h="626">
                <a:moveTo>
                  <a:pt x="420" y="0"/>
                </a:moveTo>
                <a:lnTo>
                  <a:pt x="330" y="0"/>
                </a:lnTo>
                <a:lnTo>
                  <a:pt x="330" y="626"/>
                </a:lnTo>
                <a:lnTo>
                  <a:pt x="0" y="626"/>
                </a:lnTo>
              </a:path>
            </a:pathLst>
          </a:custGeom>
          <a:noFill/>
          <a:ln w="12700" cap="flat" cmpd="sng">
            <a:solidFill>
              <a:srgbClr val="95C1A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Freeform 22"/>
          <p:cNvSpPr/>
          <p:nvPr/>
        </p:nvSpPr>
        <p:spPr bwMode="auto">
          <a:xfrm>
            <a:off x="3756025" y="3746500"/>
            <a:ext cx="1144588" cy="627063"/>
          </a:xfrm>
          <a:custGeom>
            <a:avLst/>
            <a:gdLst>
              <a:gd name="T0" fmla="*/ 1817034244 w 721"/>
              <a:gd name="T1" fmla="*/ 995463306 h 395"/>
              <a:gd name="T2" fmla="*/ 481350848 w 721"/>
              <a:gd name="T3" fmla="*/ 995463306 h 395"/>
              <a:gd name="T4" fmla="*/ 481350848 w 721"/>
              <a:gd name="T5" fmla="*/ 0 h 395"/>
              <a:gd name="T6" fmla="*/ 0 w 721"/>
              <a:gd name="T7" fmla="*/ 0 h 3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1" h="395">
                <a:moveTo>
                  <a:pt x="721" y="395"/>
                </a:moveTo>
                <a:lnTo>
                  <a:pt x="191" y="395"/>
                </a:lnTo>
                <a:lnTo>
                  <a:pt x="191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9658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Freeform 23"/>
          <p:cNvSpPr/>
          <p:nvPr/>
        </p:nvSpPr>
        <p:spPr bwMode="auto">
          <a:xfrm>
            <a:off x="3448050" y="2636838"/>
            <a:ext cx="393700" cy="255587"/>
          </a:xfrm>
          <a:custGeom>
            <a:avLst/>
            <a:gdLst>
              <a:gd name="T0" fmla="*/ 239002147 w 105"/>
              <a:gd name="T1" fmla="*/ 960657567 h 68"/>
              <a:gd name="T2" fmla="*/ 1251246091 w 105"/>
              <a:gd name="T3" fmla="*/ 960657567 h 68"/>
              <a:gd name="T4" fmla="*/ 1476187524 w 105"/>
              <a:gd name="T5" fmla="*/ 692238596 h 68"/>
              <a:gd name="T6" fmla="*/ 1223128412 w 105"/>
              <a:gd name="T7" fmla="*/ 494455603 h 68"/>
              <a:gd name="T8" fmla="*/ 970065551 w 105"/>
              <a:gd name="T9" fmla="*/ 84764677 h 68"/>
              <a:gd name="T10" fmla="*/ 520178937 w 105"/>
              <a:gd name="T11" fmla="*/ 324930008 h 68"/>
              <a:gd name="T12" fmla="*/ 337415898 w 105"/>
              <a:gd name="T13" fmla="*/ 282547670 h 68"/>
              <a:gd name="T14" fmla="*/ 267119826 w 105"/>
              <a:gd name="T15" fmla="*/ 437948325 h 68"/>
              <a:gd name="T16" fmla="*/ 42178393 w 105"/>
              <a:gd name="T17" fmla="*/ 649856258 h 68"/>
              <a:gd name="T18" fmla="*/ 239002147 w 105"/>
              <a:gd name="T19" fmla="*/ 960657567 h 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" h="68">
                <a:moveTo>
                  <a:pt x="17" y="68"/>
                </a:moveTo>
                <a:cubicBezTo>
                  <a:pt x="28" y="68"/>
                  <a:pt x="79" y="68"/>
                  <a:pt x="89" y="68"/>
                </a:cubicBezTo>
                <a:cubicBezTo>
                  <a:pt x="98" y="68"/>
                  <a:pt x="105" y="63"/>
                  <a:pt x="105" y="49"/>
                </a:cubicBezTo>
                <a:cubicBezTo>
                  <a:pt x="105" y="35"/>
                  <a:pt x="92" y="31"/>
                  <a:pt x="87" y="35"/>
                </a:cubicBezTo>
                <a:cubicBezTo>
                  <a:pt x="87" y="35"/>
                  <a:pt x="90" y="11"/>
                  <a:pt x="69" y="6"/>
                </a:cubicBezTo>
                <a:cubicBezTo>
                  <a:pt x="48" y="0"/>
                  <a:pt x="39" y="18"/>
                  <a:pt x="37" y="23"/>
                </a:cubicBezTo>
                <a:cubicBezTo>
                  <a:pt x="37" y="23"/>
                  <a:pt x="33" y="16"/>
                  <a:pt x="24" y="20"/>
                </a:cubicBezTo>
                <a:cubicBezTo>
                  <a:pt x="17" y="23"/>
                  <a:pt x="19" y="31"/>
                  <a:pt x="19" y="31"/>
                </a:cubicBezTo>
                <a:cubicBezTo>
                  <a:pt x="19" y="31"/>
                  <a:pt x="5" y="33"/>
                  <a:pt x="3" y="46"/>
                </a:cubicBezTo>
                <a:cubicBezTo>
                  <a:pt x="0" y="59"/>
                  <a:pt x="8" y="68"/>
                  <a:pt x="17" y="68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323850" y="223838"/>
            <a:ext cx="120396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实现技术</a:t>
            </a:r>
          </a:p>
        </p:txBody>
      </p:sp>
      <p:grpSp>
        <p:nvGrpSpPr>
          <p:cNvPr id="19482" name="Group 26"/>
          <p:cNvGrpSpPr/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19483" name="Rectangle 27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84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1655" y="1510665"/>
            <a:ext cx="2146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1.</a:t>
            </a:r>
            <a:r>
              <a:rPr lang="zh-CN" altLang="en-US" sz="1200"/>
              <a:t>模拟登录教务系统</a:t>
            </a:r>
            <a:r>
              <a:rPr lang="en-US" altLang="zh-CN" sz="1200"/>
              <a:t>,</a:t>
            </a:r>
            <a:r>
              <a:rPr lang="zh-CN" altLang="en-US" sz="1200"/>
              <a:t>通过</a:t>
            </a:r>
            <a:r>
              <a:rPr lang="en-US" altLang="zh-CN" sz="1200"/>
              <a:t>httpwebrequest</a:t>
            </a:r>
            <a:r>
              <a:rPr lang="zh-CN" altLang="en-US" sz="1200"/>
              <a:t>提交请求，在该过程中，得到教务系统验证码的</a:t>
            </a:r>
            <a:r>
              <a:rPr lang="en-US" altLang="zh-CN" sz="1200"/>
              <a:t>cookies</a:t>
            </a:r>
            <a:r>
              <a:rPr lang="zh-CN" altLang="en-US" sz="1200"/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2615" y="3400425"/>
            <a:ext cx="1881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2.</a:t>
            </a:r>
            <a:r>
              <a:rPr lang="zh-CN" altLang="en-US" sz="1200"/>
              <a:t>利用正则表达式和文本文件相结合处理得到的数据，以获取课程表内容。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73215" y="1606550"/>
            <a:ext cx="2132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3.</a:t>
            </a:r>
            <a:r>
              <a:rPr lang="zh-CN" altLang="en-US" sz="1200"/>
              <a:t>利用</a:t>
            </a:r>
            <a:r>
              <a:rPr lang="en-US" altLang="zh-CN" sz="1200"/>
              <a:t>xamarin</a:t>
            </a:r>
            <a:r>
              <a:rPr lang="zh-CN" altLang="en-US" sz="1200"/>
              <a:t>进行</a:t>
            </a:r>
            <a:r>
              <a:rPr lang="en-US" altLang="zh-CN" sz="1200"/>
              <a:t>c#</a:t>
            </a:r>
            <a:r>
              <a:rPr lang="zh-CN" altLang="en-US" sz="1200"/>
              <a:t>手机应用开发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88785" y="3253105"/>
            <a:ext cx="1892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4.</a:t>
            </a:r>
            <a:r>
              <a:rPr lang="zh-CN" altLang="en-US" sz="1200"/>
              <a:t>将课程信息利用序列化保存在本地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4660" y="200660"/>
            <a:ext cx="2605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核心类</a:t>
            </a:r>
          </a:p>
        </p:txBody>
      </p:sp>
      <p:pic>
        <p:nvPicPr>
          <p:cNvPr id="3" name="图片 2" descr="KZ3J39)V]`8WT$84@APS~9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185" y="568960"/>
            <a:ext cx="255270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9420" y="200660"/>
            <a:ext cx="2605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程序截图</a:t>
            </a:r>
          </a:p>
        </p:txBody>
      </p:sp>
      <p:pic>
        <p:nvPicPr>
          <p:cNvPr id="4" name="图片 3" descr="B[WZCUW8YA}03879ZUYZN)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02310"/>
            <a:ext cx="2369185" cy="3929380"/>
          </a:xfrm>
          <a:prstGeom prst="rect">
            <a:avLst/>
          </a:prstGeom>
        </p:spPr>
      </p:pic>
      <p:pic>
        <p:nvPicPr>
          <p:cNvPr id="5" name="图片 4" descr="({[}I~XI3TE_ZC_S50JSU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25" y="702310"/>
            <a:ext cx="2393950" cy="3951605"/>
          </a:xfrm>
          <a:prstGeom prst="rect">
            <a:avLst/>
          </a:prstGeom>
        </p:spPr>
      </p:pic>
      <p:pic>
        <p:nvPicPr>
          <p:cNvPr id="6" name="图片 5" descr="~KW20MV]`OEE}JX@23OMUU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860" y="702310"/>
            <a:ext cx="2440305" cy="3906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9420" y="200660"/>
            <a:ext cx="2605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收获与感悟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AB4BFF-ECB4-4FD1-9AA6-7074B89149A3}"/>
              </a:ext>
            </a:extLst>
          </p:cNvPr>
          <p:cNvSpPr/>
          <p:nvPr/>
        </p:nvSpPr>
        <p:spPr bwMode="auto">
          <a:xfrm>
            <a:off x="3546476" y="568960"/>
            <a:ext cx="1747837" cy="1120775"/>
          </a:xfrm>
          <a:custGeom>
            <a:avLst/>
            <a:gdLst>
              <a:gd name="T0" fmla="*/ 1041028220 w 466"/>
              <a:gd name="T1" fmla="*/ 2147483646 h 299"/>
              <a:gd name="T2" fmla="*/ 2147483646 w 466"/>
              <a:gd name="T3" fmla="*/ 2147483646 h 299"/>
              <a:gd name="T4" fmla="*/ 2147483646 w 466"/>
              <a:gd name="T5" fmla="*/ 2147483646 h 299"/>
              <a:gd name="T6" fmla="*/ 2147483646 w 466"/>
              <a:gd name="T7" fmla="*/ 2135691114 h 299"/>
              <a:gd name="T8" fmla="*/ 2147483646 w 466"/>
              <a:gd name="T9" fmla="*/ 337214584 h 299"/>
              <a:gd name="T10" fmla="*/ 2147483646 w 466"/>
              <a:gd name="T11" fmla="*/ 1376956427 h 299"/>
              <a:gd name="T12" fmla="*/ 1519335443 w 466"/>
              <a:gd name="T13" fmla="*/ 1208349135 h 299"/>
              <a:gd name="T14" fmla="*/ 1167637632 w 466"/>
              <a:gd name="T15" fmla="*/ 1896831097 h 299"/>
              <a:gd name="T16" fmla="*/ 168816299 w 466"/>
              <a:gd name="T17" fmla="*/ 2147483646 h 299"/>
              <a:gd name="T18" fmla="*/ 1041028220 w 466"/>
              <a:gd name="T19" fmla="*/ 2147483646 h 2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6" h="299">
                <a:moveTo>
                  <a:pt x="74" y="299"/>
                </a:moveTo>
                <a:cubicBezTo>
                  <a:pt x="124" y="299"/>
                  <a:pt x="353" y="299"/>
                  <a:pt x="394" y="299"/>
                </a:cubicBezTo>
                <a:cubicBezTo>
                  <a:pt x="436" y="299"/>
                  <a:pt x="466" y="276"/>
                  <a:pt x="466" y="215"/>
                </a:cubicBezTo>
                <a:cubicBezTo>
                  <a:pt x="466" y="153"/>
                  <a:pt x="408" y="136"/>
                  <a:pt x="388" y="152"/>
                </a:cubicBezTo>
                <a:cubicBezTo>
                  <a:pt x="388" y="152"/>
                  <a:pt x="400" y="48"/>
                  <a:pt x="308" y="24"/>
                </a:cubicBezTo>
                <a:cubicBezTo>
                  <a:pt x="215" y="0"/>
                  <a:pt x="172" y="78"/>
                  <a:pt x="166" y="98"/>
                </a:cubicBezTo>
                <a:cubicBezTo>
                  <a:pt x="166" y="98"/>
                  <a:pt x="145" y="69"/>
                  <a:pt x="108" y="86"/>
                </a:cubicBezTo>
                <a:cubicBezTo>
                  <a:pt x="74" y="101"/>
                  <a:pt x="83" y="135"/>
                  <a:pt x="83" y="135"/>
                </a:cubicBezTo>
                <a:cubicBezTo>
                  <a:pt x="83" y="135"/>
                  <a:pt x="24" y="146"/>
                  <a:pt x="12" y="202"/>
                </a:cubicBezTo>
                <a:cubicBezTo>
                  <a:pt x="0" y="260"/>
                  <a:pt x="37" y="299"/>
                  <a:pt x="74" y="299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AF15BA8-9C29-48C3-B3E4-FFF27DB053CF}"/>
              </a:ext>
            </a:extLst>
          </p:cNvPr>
          <p:cNvSpPr/>
          <p:nvPr/>
        </p:nvSpPr>
        <p:spPr bwMode="auto">
          <a:xfrm>
            <a:off x="2667001" y="822960"/>
            <a:ext cx="1323975" cy="850900"/>
          </a:xfrm>
          <a:custGeom>
            <a:avLst/>
            <a:gdLst>
              <a:gd name="T0" fmla="*/ 787768876 w 353"/>
              <a:gd name="T1" fmla="*/ 2147483646 h 227"/>
              <a:gd name="T2" fmla="*/ 2147483646 w 353"/>
              <a:gd name="T3" fmla="*/ 2147483646 h 227"/>
              <a:gd name="T4" fmla="*/ 2147483646 w 353"/>
              <a:gd name="T5" fmla="*/ 2147483646 h 227"/>
              <a:gd name="T6" fmla="*/ 2147483646 w 353"/>
              <a:gd name="T7" fmla="*/ 1615859100 h 227"/>
              <a:gd name="T8" fmla="*/ 2147483646 w 353"/>
              <a:gd name="T9" fmla="*/ 266968938 h 227"/>
              <a:gd name="T10" fmla="*/ 1758411329 w 353"/>
              <a:gd name="T11" fmla="*/ 1053819033 h 227"/>
              <a:gd name="T12" fmla="*/ 1153516032 w 353"/>
              <a:gd name="T13" fmla="*/ 913311828 h 227"/>
              <a:gd name="T14" fmla="*/ 872173220 w 353"/>
              <a:gd name="T15" fmla="*/ 1447245956 h 227"/>
              <a:gd name="T16" fmla="*/ 126606516 w 353"/>
              <a:gd name="T17" fmla="*/ 2147483646 h 227"/>
              <a:gd name="T18" fmla="*/ 787768876 w 353"/>
              <a:gd name="T19" fmla="*/ 2147483646 h 2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9"/>
                </a:cubicBezTo>
                <a:cubicBezTo>
                  <a:pt x="163" y="0"/>
                  <a:pt x="130" y="60"/>
                  <a:pt x="125" y="75"/>
                </a:cubicBezTo>
                <a:cubicBezTo>
                  <a:pt x="125" y="75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4AABF066-253F-4998-8D12-DFD2AF5C1B2B}"/>
              </a:ext>
            </a:extLst>
          </p:cNvPr>
          <p:cNvSpPr/>
          <p:nvPr/>
        </p:nvSpPr>
        <p:spPr bwMode="auto">
          <a:xfrm>
            <a:off x="3943351" y="1186498"/>
            <a:ext cx="1327150" cy="850900"/>
          </a:xfrm>
          <a:custGeom>
            <a:avLst/>
            <a:gdLst>
              <a:gd name="T0" fmla="*/ 787086177 w 354"/>
              <a:gd name="T1" fmla="*/ 2147483646 h 227"/>
              <a:gd name="T2" fmla="*/ 2147483646 w 354"/>
              <a:gd name="T3" fmla="*/ 2147483646 h 227"/>
              <a:gd name="T4" fmla="*/ 2147483646 w 354"/>
              <a:gd name="T5" fmla="*/ 2147483646 h 227"/>
              <a:gd name="T6" fmla="*/ 2147483646 w 354"/>
              <a:gd name="T7" fmla="*/ 1615859100 h 227"/>
              <a:gd name="T8" fmla="*/ 2147483646 w 354"/>
              <a:gd name="T9" fmla="*/ 266968938 h 227"/>
              <a:gd name="T10" fmla="*/ 1770939213 w 354"/>
              <a:gd name="T11" fmla="*/ 1053819033 h 227"/>
              <a:gd name="T12" fmla="*/ 1152517305 w 354"/>
              <a:gd name="T13" fmla="*/ 913311828 h 227"/>
              <a:gd name="T14" fmla="*/ 885471481 w 354"/>
              <a:gd name="T15" fmla="*/ 1447245956 h 227"/>
              <a:gd name="T16" fmla="*/ 126495390 w 354"/>
              <a:gd name="T17" fmla="*/ 2147483646 h 227"/>
              <a:gd name="T18" fmla="*/ 787086177 w 354"/>
              <a:gd name="T19" fmla="*/ 2147483646 h 2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4" h="227">
                <a:moveTo>
                  <a:pt x="56" y="227"/>
                </a:moveTo>
                <a:cubicBezTo>
                  <a:pt x="94" y="227"/>
                  <a:pt x="268" y="227"/>
                  <a:pt x="299" y="227"/>
                </a:cubicBezTo>
                <a:cubicBezTo>
                  <a:pt x="331" y="227"/>
                  <a:pt x="354" y="210"/>
                  <a:pt x="354" y="163"/>
                </a:cubicBezTo>
                <a:cubicBezTo>
                  <a:pt x="354" y="116"/>
                  <a:pt x="309" y="104"/>
                  <a:pt x="294" y="115"/>
                </a:cubicBezTo>
                <a:cubicBezTo>
                  <a:pt x="294" y="115"/>
                  <a:pt x="304" y="37"/>
                  <a:pt x="234" y="19"/>
                </a:cubicBezTo>
                <a:cubicBezTo>
                  <a:pt x="163" y="0"/>
                  <a:pt x="130" y="60"/>
                  <a:pt x="126" y="75"/>
                </a:cubicBezTo>
                <a:cubicBezTo>
                  <a:pt x="126" y="75"/>
                  <a:pt x="110" y="53"/>
                  <a:pt x="82" y="65"/>
                </a:cubicBezTo>
                <a:cubicBezTo>
                  <a:pt x="56" y="77"/>
                  <a:pt x="63" y="103"/>
                  <a:pt x="63" y="103"/>
                </a:cubicBezTo>
                <a:cubicBezTo>
                  <a:pt x="63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8FD8C3B7-88BE-43D4-BEB9-DFD74F497CEC}"/>
              </a:ext>
            </a:extLst>
          </p:cNvPr>
          <p:cNvSpPr/>
          <p:nvPr/>
        </p:nvSpPr>
        <p:spPr bwMode="auto">
          <a:xfrm>
            <a:off x="5000626" y="1040448"/>
            <a:ext cx="1323975" cy="850900"/>
          </a:xfrm>
          <a:custGeom>
            <a:avLst/>
            <a:gdLst>
              <a:gd name="T0" fmla="*/ 787768876 w 353"/>
              <a:gd name="T1" fmla="*/ 2147483646 h 227"/>
              <a:gd name="T2" fmla="*/ 2147483646 w 353"/>
              <a:gd name="T3" fmla="*/ 2147483646 h 227"/>
              <a:gd name="T4" fmla="*/ 2147483646 w 353"/>
              <a:gd name="T5" fmla="*/ 2147483646 h 227"/>
              <a:gd name="T6" fmla="*/ 2147483646 w 353"/>
              <a:gd name="T7" fmla="*/ 1615859100 h 227"/>
              <a:gd name="T8" fmla="*/ 2147483646 w 353"/>
              <a:gd name="T9" fmla="*/ 252915968 h 227"/>
              <a:gd name="T10" fmla="*/ 1758411329 w 353"/>
              <a:gd name="T11" fmla="*/ 1039769812 h 227"/>
              <a:gd name="T12" fmla="*/ 1153516032 w 353"/>
              <a:gd name="T13" fmla="*/ 913311828 h 227"/>
              <a:gd name="T14" fmla="*/ 872173220 w 353"/>
              <a:gd name="T15" fmla="*/ 1447245956 h 227"/>
              <a:gd name="T16" fmla="*/ 126606516 w 353"/>
              <a:gd name="T17" fmla="*/ 2147483646 h 227"/>
              <a:gd name="T18" fmla="*/ 787768876 w 353"/>
              <a:gd name="T19" fmla="*/ 2147483646 h 2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8"/>
                </a:cubicBezTo>
                <a:cubicBezTo>
                  <a:pt x="163" y="0"/>
                  <a:pt x="130" y="59"/>
                  <a:pt x="125" y="74"/>
                </a:cubicBezTo>
                <a:cubicBezTo>
                  <a:pt x="125" y="74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3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DF1F402F-FBE4-4E24-9E37-FB18E8E00214}"/>
              </a:ext>
            </a:extLst>
          </p:cNvPr>
          <p:cNvSpPr/>
          <p:nvPr/>
        </p:nvSpPr>
        <p:spPr bwMode="auto">
          <a:xfrm>
            <a:off x="5184776" y="602298"/>
            <a:ext cx="517525" cy="333375"/>
          </a:xfrm>
          <a:custGeom>
            <a:avLst/>
            <a:gdLst>
              <a:gd name="T0" fmla="*/ 309404946 w 138"/>
              <a:gd name="T1" fmla="*/ 1248751580 h 89"/>
              <a:gd name="T2" fmla="*/ 1645470738 w 138"/>
              <a:gd name="T3" fmla="*/ 1248751580 h 89"/>
              <a:gd name="T4" fmla="*/ 1940812505 w 138"/>
              <a:gd name="T5" fmla="*/ 897977402 h 89"/>
              <a:gd name="T6" fmla="*/ 1617344379 w 138"/>
              <a:gd name="T7" fmla="*/ 631389775 h 89"/>
              <a:gd name="T8" fmla="*/ 1279809324 w 138"/>
              <a:gd name="T9" fmla="*/ 98218268 h 89"/>
              <a:gd name="T10" fmla="*/ 689129540 w 138"/>
              <a:gd name="T11" fmla="*/ 406897298 h 89"/>
              <a:gd name="T12" fmla="*/ 450044240 w 138"/>
              <a:gd name="T13" fmla="*/ 350774178 h 89"/>
              <a:gd name="T14" fmla="*/ 337531305 w 138"/>
              <a:gd name="T15" fmla="*/ 561234940 h 89"/>
              <a:gd name="T16" fmla="*/ 42193288 w 138"/>
              <a:gd name="T17" fmla="*/ 841854282 h 89"/>
              <a:gd name="T18" fmla="*/ 309404946 w 138"/>
              <a:gd name="T19" fmla="*/ 1248751580 h 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8" h="89">
                <a:moveTo>
                  <a:pt x="22" y="89"/>
                </a:moveTo>
                <a:cubicBezTo>
                  <a:pt x="37" y="89"/>
                  <a:pt x="105" y="89"/>
                  <a:pt x="117" y="89"/>
                </a:cubicBezTo>
                <a:cubicBezTo>
                  <a:pt x="129" y="89"/>
                  <a:pt x="138" y="82"/>
                  <a:pt x="138" y="64"/>
                </a:cubicBezTo>
                <a:cubicBezTo>
                  <a:pt x="138" y="45"/>
                  <a:pt x="121" y="40"/>
                  <a:pt x="115" y="45"/>
                </a:cubicBezTo>
                <a:cubicBezTo>
                  <a:pt x="115" y="45"/>
                  <a:pt x="119" y="14"/>
                  <a:pt x="91" y="7"/>
                </a:cubicBezTo>
                <a:cubicBezTo>
                  <a:pt x="64" y="0"/>
                  <a:pt x="51" y="23"/>
                  <a:pt x="49" y="29"/>
                </a:cubicBezTo>
                <a:cubicBezTo>
                  <a:pt x="49" y="29"/>
                  <a:pt x="43" y="20"/>
                  <a:pt x="32" y="25"/>
                </a:cubicBezTo>
                <a:cubicBezTo>
                  <a:pt x="22" y="30"/>
                  <a:pt x="24" y="40"/>
                  <a:pt x="24" y="40"/>
                </a:cubicBezTo>
                <a:cubicBezTo>
                  <a:pt x="24" y="40"/>
                  <a:pt x="7" y="43"/>
                  <a:pt x="3" y="60"/>
                </a:cubicBezTo>
                <a:cubicBezTo>
                  <a:pt x="0" y="77"/>
                  <a:pt x="11" y="89"/>
                  <a:pt x="22" y="89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3FBA27B8-5A97-44E1-8CD1-55E4E042E41C}"/>
              </a:ext>
            </a:extLst>
          </p:cNvPr>
          <p:cNvSpPr/>
          <p:nvPr/>
        </p:nvSpPr>
        <p:spPr bwMode="auto">
          <a:xfrm>
            <a:off x="2349501" y="756285"/>
            <a:ext cx="306387" cy="195263"/>
          </a:xfrm>
          <a:custGeom>
            <a:avLst/>
            <a:gdLst>
              <a:gd name="T0" fmla="*/ 181493197 w 82"/>
              <a:gd name="T1" fmla="*/ 733223830 h 52"/>
              <a:gd name="T2" fmla="*/ 963299410 w 82"/>
              <a:gd name="T3" fmla="*/ 733223830 h 52"/>
              <a:gd name="T4" fmla="*/ 1144792607 w 82"/>
              <a:gd name="T5" fmla="*/ 535816692 h 52"/>
              <a:gd name="T6" fmla="*/ 949340120 w 82"/>
              <a:gd name="T7" fmla="*/ 380714034 h 52"/>
              <a:gd name="T8" fmla="*/ 753887632 w 82"/>
              <a:gd name="T9" fmla="*/ 56400967 h 52"/>
              <a:gd name="T10" fmla="*/ 404864266 w 82"/>
              <a:gd name="T11" fmla="*/ 239707863 h 52"/>
              <a:gd name="T12" fmla="*/ 265256413 w 82"/>
              <a:gd name="T13" fmla="*/ 211507380 h 52"/>
              <a:gd name="T14" fmla="*/ 195452487 w 82"/>
              <a:gd name="T15" fmla="*/ 338409554 h 52"/>
              <a:gd name="T16" fmla="*/ 27922318 w 82"/>
              <a:gd name="T17" fmla="*/ 493515967 h 52"/>
              <a:gd name="T18" fmla="*/ 181493197 w 82"/>
              <a:gd name="T19" fmla="*/ 73322383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8"/>
                </a:cubicBezTo>
                <a:cubicBezTo>
                  <a:pt x="82" y="27"/>
                  <a:pt x="71" y="24"/>
                  <a:pt x="68" y="27"/>
                </a:cubicBezTo>
                <a:cubicBezTo>
                  <a:pt x="68" y="27"/>
                  <a:pt x="70" y="8"/>
                  <a:pt x="54" y="4"/>
                </a:cubicBezTo>
                <a:cubicBezTo>
                  <a:pt x="38" y="0"/>
                  <a:pt x="30" y="14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8"/>
                  <a:pt x="14" y="24"/>
                  <a:pt x="14" y="24"/>
                </a:cubicBezTo>
                <a:cubicBezTo>
                  <a:pt x="14" y="24"/>
                  <a:pt x="4" y="25"/>
                  <a:pt x="2" y="35"/>
                </a:cubicBezTo>
                <a:cubicBezTo>
                  <a:pt x="0" y="46"/>
                  <a:pt x="6" y="52"/>
                  <a:pt x="13" y="52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E31A8DAA-23D8-4766-96E5-AEC43CD88D4A}"/>
              </a:ext>
            </a:extLst>
          </p:cNvPr>
          <p:cNvSpPr/>
          <p:nvPr/>
        </p:nvSpPr>
        <p:spPr bwMode="auto">
          <a:xfrm>
            <a:off x="2498726" y="2146935"/>
            <a:ext cx="307975" cy="195263"/>
          </a:xfrm>
          <a:custGeom>
            <a:avLst/>
            <a:gdLst>
              <a:gd name="T0" fmla="*/ 183376578 w 82"/>
              <a:gd name="T1" fmla="*/ 733223830 h 52"/>
              <a:gd name="T2" fmla="*/ 973313674 w 82"/>
              <a:gd name="T3" fmla="*/ 733223830 h 52"/>
              <a:gd name="T4" fmla="*/ 1156690252 w 82"/>
              <a:gd name="T5" fmla="*/ 521716451 h 52"/>
              <a:gd name="T6" fmla="*/ 959206916 w 82"/>
              <a:gd name="T7" fmla="*/ 366613793 h 52"/>
              <a:gd name="T8" fmla="*/ 761723581 w 82"/>
              <a:gd name="T9" fmla="*/ 56400967 h 52"/>
              <a:gd name="T10" fmla="*/ 409073427 w 82"/>
              <a:gd name="T11" fmla="*/ 239707863 h 52"/>
              <a:gd name="T12" fmla="*/ 268013366 w 82"/>
              <a:gd name="T13" fmla="*/ 211507380 h 52"/>
              <a:gd name="T14" fmla="*/ 197483335 w 82"/>
              <a:gd name="T15" fmla="*/ 324309313 h 52"/>
              <a:gd name="T16" fmla="*/ 28213515 w 82"/>
              <a:gd name="T17" fmla="*/ 493515967 h 52"/>
              <a:gd name="T18" fmla="*/ 183376578 w 82"/>
              <a:gd name="T19" fmla="*/ 73322383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7"/>
                </a:cubicBezTo>
                <a:cubicBezTo>
                  <a:pt x="82" y="26"/>
                  <a:pt x="71" y="23"/>
                  <a:pt x="68" y="26"/>
                </a:cubicBezTo>
                <a:cubicBezTo>
                  <a:pt x="68" y="26"/>
                  <a:pt x="70" y="8"/>
                  <a:pt x="54" y="4"/>
                </a:cubicBezTo>
                <a:cubicBezTo>
                  <a:pt x="38" y="0"/>
                  <a:pt x="30" y="13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7"/>
                  <a:pt x="14" y="23"/>
                  <a:pt x="14" y="23"/>
                </a:cubicBezTo>
                <a:cubicBezTo>
                  <a:pt x="14" y="23"/>
                  <a:pt x="4" y="25"/>
                  <a:pt x="2" y="35"/>
                </a:cubicBezTo>
                <a:cubicBezTo>
                  <a:pt x="0" y="45"/>
                  <a:pt x="6" y="52"/>
                  <a:pt x="13" y="52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37DDDD-B314-4353-8991-6DE60E4E1861}"/>
              </a:ext>
            </a:extLst>
          </p:cNvPr>
          <p:cNvSpPr/>
          <p:nvPr/>
        </p:nvSpPr>
        <p:spPr bwMode="auto">
          <a:xfrm>
            <a:off x="5702301" y="2094548"/>
            <a:ext cx="388937" cy="250825"/>
          </a:xfrm>
          <a:custGeom>
            <a:avLst/>
            <a:gdLst>
              <a:gd name="T0" fmla="*/ 223773407 w 104"/>
              <a:gd name="T1" fmla="*/ 939002696 h 67"/>
              <a:gd name="T2" fmla="*/ 1230764958 w 104"/>
              <a:gd name="T3" fmla="*/ 939002696 h 67"/>
              <a:gd name="T4" fmla="*/ 1454538365 w 104"/>
              <a:gd name="T5" fmla="*/ 672720137 h 67"/>
              <a:gd name="T6" fmla="*/ 1216778185 w 104"/>
              <a:gd name="T7" fmla="*/ 476507601 h 67"/>
              <a:gd name="T8" fmla="*/ 965031232 w 104"/>
              <a:gd name="T9" fmla="*/ 70073766 h 67"/>
              <a:gd name="T10" fmla="*/ 517480679 w 104"/>
              <a:gd name="T11" fmla="*/ 308327567 h 67"/>
              <a:gd name="T12" fmla="*/ 335663850 w 104"/>
              <a:gd name="T13" fmla="*/ 266282559 h 67"/>
              <a:gd name="T14" fmla="*/ 251746953 w 104"/>
              <a:gd name="T15" fmla="*/ 420450086 h 67"/>
              <a:gd name="T16" fmla="*/ 27973546 w 104"/>
              <a:gd name="T17" fmla="*/ 630675129 h 67"/>
              <a:gd name="T18" fmla="*/ 223773407 w 104"/>
              <a:gd name="T19" fmla="*/ 939002696 h 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4" h="67">
                <a:moveTo>
                  <a:pt x="16" y="67"/>
                </a:moveTo>
                <a:cubicBezTo>
                  <a:pt x="28" y="67"/>
                  <a:pt x="79" y="67"/>
                  <a:pt x="88" y="67"/>
                </a:cubicBezTo>
                <a:cubicBezTo>
                  <a:pt x="98" y="67"/>
                  <a:pt x="104" y="62"/>
                  <a:pt x="104" y="48"/>
                </a:cubicBezTo>
                <a:cubicBezTo>
                  <a:pt x="104" y="34"/>
                  <a:pt x="91" y="31"/>
                  <a:pt x="87" y="34"/>
                </a:cubicBezTo>
                <a:cubicBezTo>
                  <a:pt x="87" y="34"/>
                  <a:pt x="90" y="11"/>
                  <a:pt x="69" y="5"/>
                </a:cubicBezTo>
                <a:cubicBezTo>
                  <a:pt x="48" y="0"/>
                  <a:pt x="38" y="17"/>
                  <a:pt x="37" y="22"/>
                </a:cubicBezTo>
                <a:cubicBezTo>
                  <a:pt x="37" y="22"/>
                  <a:pt x="32" y="16"/>
                  <a:pt x="24" y="19"/>
                </a:cubicBezTo>
                <a:cubicBezTo>
                  <a:pt x="16" y="23"/>
                  <a:pt x="18" y="30"/>
                  <a:pt x="18" y="30"/>
                </a:cubicBezTo>
                <a:cubicBezTo>
                  <a:pt x="18" y="30"/>
                  <a:pt x="5" y="33"/>
                  <a:pt x="2" y="45"/>
                </a:cubicBezTo>
                <a:cubicBezTo>
                  <a:pt x="0" y="58"/>
                  <a:pt x="8" y="67"/>
                  <a:pt x="16" y="67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7F899FC4-5FF0-4B53-860A-51C7338B5903}"/>
              </a:ext>
            </a:extLst>
          </p:cNvPr>
          <p:cNvSpPr/>
          <p:nvPr/>
        </p:nvSpPr>
        <p:spPr bwMode="auto">
          <a:xfrm>
            <a:off x="2454276" y="2402523"/>
            <a:ext cx="1071562" cy="685800"/>
          </a:xfrm>
          <a:custGeom>
            <a:avLst/>
            <a:gdLst>
              <a:gd name="T0" fmla="*/ 645743493 w 286"/>
              <a:gd name="T1" fmla="*/ 2147483646 h 183"/>
              <a:gd name="T2" fmla="*/ 2147483646 w 286"/>
              <a:gd name="T3" fmla="*/ 2147483646 h 183"/>
              <a:gd name="T4" fmla="*/ 2147483646 w 286"/>
              <a:gd name="T5" fmla="*/ 1839772800 h 183"/>
              <a:gd name="T6" fmla="*/ 2147483646 w 286"/>
              <a:gd name="T7" fmla="*/ 1306096731 h 183"/>
              <a:gd name="T8" fmla="*/ 2147483646 w 286"/>
              <a:gd name="T9" fmla="*/ 210660521 h 183"/>
              <a:gd name="T10" fmla="*/ 1431865356 w 286"/>
              <a:gd name="T11" fmla="*/ 842642085 h 183"/>
              <a:gd name="T12" fmla="*/ 940539192 w 286"/>
              <a:gd name="T13" fmla="*/ 730290807 h 183"/>
              <a:gd name="T14" fmla="*/ 715934551 w 286"/>
              <a:gd name="T15" fmla="*/ 1165657633 h 183"/>
              <a:gd name="T16" fmla="*/ 112304194 w 286"/>
              <a:gd name="T17" fmla="*/ 1727421521 h 183"/>
              <a:gd name="T18" fmla="*/ 645743493 w 286"/>
              <a:gd name="T19" fmla="*/ 2147483646 h 1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6" h="183">
                <a:moveTo>
                  <a:pt x="46" y="183"/>
                </a:moveTo>
                <a:cubicBezTo>
                  <a:pt x="76" y="183"/>
                  <a:pt x="216" y="183"/>
                  <a:pt x="241" y="183"/>
                </a:cubicBezTo>
                <a:cubicBezTo>
                  <a:pt x="267" y="183"/>
                  <a:pt x="286" y="169"/>
                  <a:pt x="286" y="131"/>
                </a:cubicBezTo>
                <a:cubicBezTo>
                  <a:pt x="286" y="93"/>
                  <a:pt x="250" y="83"/>
                  <a:pt x="238" y="93"/>
                </a:cubicBezTo>
                <a:cubicBezTo>
                  <a:pt x="238" y="93"/>
                  <a:pt x="245" y="29"/>
                  <a:pt x="189" y="15"/>
                </a:cubicBezTo>
                <a:cubicBezTo>
                  <a:pt x="132" y="0"/>
                  <a:pt x="105" y="48"/>
                  <a:pt x="102" y="60"/>
                </a:cubicBezTo>
                <a:cubicBezTo>
                  <a:pt x="102" y="60"/>
                  <a:pt x="89" y="42"/>
                  <a:pt x="67" y="52"/>
                </a:cubicBezTo>
                <a:cubicBezTo>
                  <a:pt x="46" y="62"/>
                  <a:pt x="51" y="83"/>
                  <a:pt x="51" y="83"/>
                </a:cubicBezTo>
                <a:cubicBezTo>
                  <a:pt x="51" y="83"/>
                  <a:pt x="15" y="89"/>
                  <a:pt x="8" y="123"/>
                </a:cubicBezTo>
                <a:cubicBezTo>
                  <a:pt x="0" y="159"/>
                  <a:pt x="23" y="183"/>
                  <a:pt x="46" y="183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E86D3999-78C1-4607-99E3-7B05CD6E0862}"/>
              </a:ext>
            </a:extLst>
          </p:cNvPr>
          <p:cNvSpPr/>
          <p:nvPr/>
        </p:nvSpPr>
        <p:spPr bwMode="auto">
          <a:xfrm>
            <a:off x="5314951" y="2554923"/>
            <a:ext cx="908050" cy="582612"/>
          </a:xfrm>
          <a:custGeom>
            <a:avLst/>
            <a:gdLst>
              <a:gd name="T0" fmla="*/ 549103839 w 242"/>
              <a:gd name="T1" fmla="*/ 2147483646 h 155"/>
              <a:gd name="T2" fmla="*/ 2147483646 w 242"/>
              <a:gd name="T3" fmla="*/ 2147483646 h 155"/>
              <a:gd name="T4" fmla="*/ 2147483646 w 242"/>
              <a:gd name="T5" fmla="*/ 1568259946 h 155"/>
              <a:gd name="T6" fmla="*/ 2147483646 w 242"/>
              <a:gd name="T7" fmla="*/ 1102019995 h 155"/>
              <a:gd name="T8" fmla="*/ 2147483646 w 242"/>
              <a:gd name="T9" fmla="*/ 169540092 h 155"/>
              <a:gd name="T10" fmla="*/ 1210839648 w 242"/>
              <a:gd name="T11" fmla="*/ 706422688 h 155"/>
              <a:gd name="T12" fmla="*/ 788453811 w 242"/>
              <a:gd name="T13" fmla="*/ 621654522 h 155"/>
              <a:gd name="T14" fmla="*/ 605421700 w 242"/>
              <a:gd name="T15" fmla="*/ 988993267 h 155"/>
              <a:gd name="T16" fmla="*/ 84478668 w 242"/>
              <a:gd name="T17" fmla="*/ 1483491780 h 155"/>
              <a:gd name="T18" fmla="*/ 549103839 w 242"/>
              <a:gd name="T19" fmla="*/ 2147483646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2" h="155">
                <a:moveTo>
                  <a:pt x="39" y="155"/>
                </a:moveTo>
                <a:cubicBezTo>
                  <a:pt x="65" y="155"/>
                  <a:pt x="183" y="155"/>
                  <a:pt x="205" y="155"/>
                </a:cubicBezTo>
                <a:cubicBezTo>
                  <a:pt x="227" y="155"/>
                  <a:pt x="242" y="143"/>
                  <a:pt x="242" y="111"/>
                </a:cubicBezTo>
                <a:cubicBezTo>
                  <a:pt x="242" y="79"/>
                  <a:pt x="212" y="71"/>
                  <a:pt x="202" y="78"/>
                </a:cubicBezTo>
                <a:cubicBezTo>
                  <a:pt x="202" y="78"/>
                  <a:pt x="208" y="25"/>
                  <a:pt x="160" y="12"/>
                </a:cubicBezTo>
                <a:cubicBezTo>
                  <a:pt x="112" y="0"/>
                  <a:pt x="89" y="40"/>
                  <a:pt x="86" y="50"/>
                </a:cubicBezTo>
                <a:cubicBezTo>
                  <a:pt x="86" y="50"/>
                  <a:pt x="76" y="36"/>
                  <a:pt x="56" y="44"/>
                </a:cubicBezTo>
                <a:cubicBezTo>
                  <a:pt x="39" y="52"/>
                  <a:pt x="43" y="70"/>
                  <a:pt x="43" y="70"/>
                </a:cubicBezTo>
                <a:cubicBezTo>
                  <a:pt x="43" y="70"/>
                  <a:pt x="12" y="75"/>
                  <a:pt x="6" y="105"/>
                </a:cubicBezTo>
                <a:cubicBezTo>
                  <a:pt x="0" y="135"/>
                  <a:pt x="19" y="155"/>
                  <a:pt x="39" y="155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87B66EAE-A4A3-4D0E-B88F-60618FA9BA00}"/>
              </a:ext>
            </a:extLst>
          </p:cNvPr>
          <p:cNvSpPr/>
          <p:nvPr/>
        </p:nvSpPr>
        <p:spPr bwMode="auto">
          <a:xfrm>
            <a:off x="3260726" y="3455035"/>
            <a:ext cx="457200" cy="293688"/>
          </a:xfrm>
          <a:custGeom>
            <a:avLst/>
            <a:gdLst>
              <a:gd name="T0" fmla="*/ 266836161 w 122"/>
              <a:gd name="T1" fmla="*/ 1105803094 h 78"/>
              <a:gd name="T2" fmla="*/ 1446539577 w 122"/>
              <a:gd name="T3" fmla="*/ 1105803094 h 78"/>
              <a:gd name="T4" fmla="*/ 1713375738 w 122"/>
              <a:gd name="T5" fmla="*/ 793910203 h 78"/>
              <a:gd name="T6" fmla="*/ 1432493793 w 122"/>
              <a:gd name="T7" fmla="*/ 552901547 h 78"/>
              <a:gd name="T8" fmla="*/ 1137569813 w 122"/>
              <a:gd name="T9" fmla="*/ 85060328 h 78"/>
              <a:gd name="T10" fmla="*/ 603893744 w 122"/>
              <a:gd name="T11" fmla="*/ 354424938 h 78"/>
              <a:gd name="T12" fmla="*/ 393233223 w 122"/>
              <a:gd name="T13" fmla="*/ 311892891 h 78"/>
              <a:gd name="T14" fmla="*/ 308969764 w 122"/>
              <a:gd name="T15" fmla="*/ 496193406 h 78"/>
              <a:gd name="T16" fmla="*/ 42133603 w 122"/>
              <a:gd name="T17" fmla="*/ 751378157 h 78"/>
              <a:gd name="T18" fmla="*/ 266836161 w 122"/>
              <a:gd name="T19" fmla="*/ 1105803094 h 7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2" h="78">
                <a:moveTo>
                  <a:pt x="19" y="78"/>
                </a:moveTo>
                <a:cubicBezTo>
                  <a:pt x="33" y="78"/>
                  <a:pt x="92" y="78"/>
                  <a:pt x="103" y="78"/>
                </a:cubicBezTo>
                <a:cubicBezTo>
                  <a:pt x="114" y="78"/>
                  <a:pt x="122" y="72"/>
                  <a:pt x="122" y="56"/>
                </a:cubicBezTo>
                <a:cubicBezTo>
                  <a:pt x="122" y="40"/>
                  <a:pt x="107" y="35"/>
                  <a:pt x="102" y="39"/>
                </a:cubicBezTo>
                <a:cubicBezTo>
                  <a:pt x="102" y="39"/>
                  <a:pt x="105" y="12"/>
                  <a:pt x="81" y="6"/>
                </a:cubicBezTo>
                <a:cubicBezTo>
                  <a:pt x="56" y="0"/>
                  <a:pt x="45" y="20"/>
                  <a:pt x="43" y="25"/>
                </a:cubicBezTo>
                <a:cubicBezTo>
                  <a:pt x="43" y="25"/>
                  <a:pt x="38" y="18"/>
                  <a:pt x="28" y="22"/>
                </a:cubicBezTo>
                <a:cubicBezTo>
                  <a:pt x="19" y="26"/>
                  <a:pt x="22" y="35"/>
                  <a:pt x="22" y="35"/>
                </a:cubicBezTo>
                <a:cubicBezTo>
                  <a:pt x="22" y="35"/>
                  <a:pt x="6" y="38"/>
                  <a:pt x="3" y="53"/>
                </a:cubicBezTo>
                <a:cubicBezTo>
                  <a:pt x="0" y="68"/>
                  <a:pt x="10" y="78"/>
                  <a:pt x="19" y="78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B6A70752-1BD0-47BA-B9E6-9A4014B79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4038" y="2884488"/>
            <a:ext cx="0" cy="2254250"/>
          </a:xfrm>
          <a:prstGeom prst="line">
            <a:avLst/>
          </a:prstGeom>
          <a:noFill/>
          <a:ln w="12700">
            <a:solidFill>
              <a:srgbClr val="95C1A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B52F64ED-3EEC-4844-B041-D55CEA6F4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0613" y="2884488"/>
            <a:ext cx="0" cy="2254250"/>
          </a:xfrm>
          <a:prstGeom prst="line">
            <a:avLst/>
          </a:prstGeom>
          <a:noFill/>
          <a:ln w="12700">
            <a:solidFill>
              <a:srgbClr val="95C1A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51B1719D-5ED2-45B1-A508-60A80924479E}"/>
              </a:ext>
            </a:extLst>
          </p:cNvPr>
          <p:cNvSpPr/>
          <p:nvPr/>
        </p:nvSpPr>
        <p:spPr bwMode="auto">
          <a:xfrm>
            <a:off x="3525838" y="1673860"/>
            <a:ext cx="604838" cy="919163"/>
          </a:xfrm>
          <a:custGeom>
            <a:avLst/>
            <a:gdLst>
              <a:gd name="T0" fmla="*/ 0 w 381"/>
              <a:gd name="T1" fmla="*/ 0 h 579"/>
              <a:gd name="T2" fmla="*/ 0 w 381"/>
              <a:gd name="T3" fmla="*/ 1459172056 h 579"/>
              <a:gd name="T4" fmla="*/ 960181119 w 381"/>
              <a:gd name="T5" fmla="*/ 1459172056 h 5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" h="579">
                <a:moveTo>
                  <a:pt x="0" y="0"/>
                </a:moveTo>
                <a:lnTo>
                  <a:pt x="0" y="579"/>
                </a:lnTo>
                <a:lnTo>
                  <a:pt x="381" y="579"/>
                </a:lnTo>
              </a:path>
            </a:pathLst>
          </a:custGeom>
          <a:noFill/>
          <a:ln w="12700" cap="flat" cmpd="sng">
            <a:solidFill>
              <a:srgbClr val="E3432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67732CAC-43D1-4C3F-B68B-CC522BAC3CBE}"/>
              </a:ext>
            </a:extLst>
          </p:cNvPr>
          <p:cNvSpPr/>
          <p:nvPr/>
        </p:nvSpPr>
        <p:spPr bwMode="auto">
          <a:xfrm>
            <a:off x="4667251" y="1891348"/>
            <a:ext cx="787400" cy="765175"/>
          </a:xfrm>
          <a:custGeom>
            <a:avLst/>
            <a:gdLst>
              <a:gd name="T0" fmla="*/ 0 w 496"/>
              <a:gd name="T1" fmla="*/ 1214715313 h 482"/>
              <a:gd name="T2" fmla="*/ 1249997500 w 496"/>
              <a:gd name="T3" fmla="*/ 1214715313 h 482"/>
              <a:gd name="T4" fmla="*/ 1249997500 w 496"/>
              <a:gd name="T5" fmla="*/ 0 h 4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6" h="482">
                <a:moveTo>
                  <a:pt x="0" y="482"/>
                </a:moveTo>
                <a:lnTo>
                  <a:pt x="496" y="482"/>
                </a:lnTo>
                <a:lnTo>
                  <a:pt x="496" y="0"/>
                </a:lnTo>
              </a:path>
            </a:pathLst>
          </a:custGeom>
          <a:noFill/>
          <a:ln w="12700" cap="flat" cmpd="sng">
            <a:solidFill>
              <a:srgbClr val="E3432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B2456B67-93C6-4F39-9F67-C7CDB60C3B1A}"/>
              </a:ext>
            </a:extLst>
          </p:cNvPr>
          <p:cNvSpPr/>
          <p:nvPr/>
        </p:nvSpPr>
        <p:spPr bwMode="auto">
          <a:xfrm>
            <a:off x="4667251" y="2978785"/>
            <a:ext cx="666750" cy="993775"/>
          </a:xfrm>
          <a:custGeom>
            <a:avLst/>
            <a:gdLst>
              <a:gd name="T0" fmla="*/ 1058465625 w 420"/>
              <a:gd name="T1" fmla="*/ 0 h 626"/>
              <a:gd name="T2" fmla="*/ 831651563 w 420"/>
              <a:gd name="T3" fmla="*/ 0 h 626"/>
              <a:gd name="T4" fmla="*/ 831651563 w 420"/>
              <a:gd name="T5" fmla="*/ 1577617813 h 626"/>
              <a:gd name="T6" fmla="*/ 0 w 420"/>
              <a:gd name="T7" fmla="*/ 1577617813 h 6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" h="626">
                <a:moveTo>
                  <a:pt x="420" y="0"/>
                </a:moveTo>
                <a:lnTo>
                  <a:pt x="330" y="0"/>
                </a:lnTo>
                <a:lnTo>
                  <a:pt x="330" y="626"/>
                </a:lnTo>
                <a:lnTo>
                  <a:pt x="0" y="626"/>
                </a:lnTo>
              </a:path>
            </a:pathLst>
          </a:custGeom>
          <a:noFill/>
          <a:ln w="12700" cap="flat" cmpd="sng">
            <a:solidFill>
              <a:srgbClr val="95C1A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18BE0720-D2F5-416E-8B22-81728CBA983E}"/>
              </a:ext>
            </a:extLst>
          </p:cNvPr>
          <p:cNvSpPr/>
          <p:nvPr/>
        </p:nvSpPr>
        <p:spPr bwMode="auto">
          <a:xfrm>
            <a:off x="3522663" y="2896235"/>
            <a:ext cx="1144588" cy="627063"/>
          </a:xfrm>
          <a:custGeom>
            <a:avLst/>
            <a:gdLst>
              <a:gd name="T0" fmla="*/ 1817034244 w 721"/>
              <a:gd name="T1" fmla="*/ 995463306 h 395"/>
              <a:gd name="T2" fmla="*/ 481350848 w 721"/>
              <a:gd name="T3" fmla="*/ 995463306 h 395"/>
              <a:gd name="T4" fmla="*/ 481350848 w 721"/>
              <a:gd name="T5" fmla="*/ 0 h 395"/>
              <a:gd name="T6" fmla="*/ 0 w 721"/>
              <a:gd name="T7" fmla="*/ 0 h 3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1" h="395">
                <a:moveTo>
                  <a:pt x="721" y="395"/>
                </a:moveTo>
                <a:lnTo>
                  <a:pt x="191" y="395"/>
                </a:lnTo>
                <a:lnTo>
                  <a:pt x="191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9658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0143D55D-089A-4F03-B623-C59355155077}"/>
              </a:ext>
            </a:extLst>
          </p:cNvPr>
          <p:cNvSpPr/>
          <p:nvPr/>
        </p:nvSpPr>
        <p:spPr bwMode="auto">
          <a:xfrm>
            <a:off x="3214688" y="1786573"/>
            <a:ext cx="393700" cy="255587"/>
          </a:xfrm>
          <a:custGeom>
            <a:avLst/>
            <a:gdLst>
              <a:gd name="T0" fmla="*/ 239002147 w 105"/>
              <a:gd name="T1" fmla="*/ 960657567 h 68"/>
              <a:gd name="T2" fmla="*/ 1251246091 w 105"/>
              <a:gd name="T3" fmla="*/ 960657567 h 68"/>
              <a:gd name="T4" fmla="*/ 1476187524 w 105"/>
              <a:gd name="T5" fmla="*/ 692238596 h 68"/>
              <a:gd name="T6" fmla="*/ 1223128412 w 105"/>
              <a:gd name="T7" fmla="*/ 494455603 h 68"/>
              <a:gd name="T8" fmla="*/ 970065551 w 105"/>
              <a:gd name="T9" fmla="*/ 84764677 h 68"/>
              <a:gd name="T10" fmla="*/ 520178937 w 105"/>
              <a:gd name="T11" fmla="*/ 324930008 h 68"/>
              <a:gd name="T12" fmla="*/ 337415898 w 105"/>
              <a:gd name="T13" fmla="*/ 282547670 h 68"/>
              <a:gd name="T14" fmla="*/ 267119826 w 105"/>
              <a:gd name="T15" fmla="*/ 437948325 h 68"/>
              <a:gd name="T16" fmla="*/ 42178393 w 105"/>
              <a:gd name="T17" fmla="*/ 649856258 h 68"/>
              <a:gd name="T18" fmla="*/ 239002147 w 105"/>
              <a:gd name="T19" fmla="*/ 960657567 h 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" h="68">
                <a:moveTo>
                  <a:pt x="17" y="68"/>
                </a:moveTo>
                <a:cubicBezTo>
                  <a:pt x="28" y="68"/>
                  <a:pt x="79" y="68"/>
                  <a:pt x="89" y="68"/>
                </a:cubicBezTo>
                <a:cubicBezTo>
                  <a:pt x="98" y="68"/>
                  <a:pt x="105" y="63"/>
                  <a:pt x="105" y="49"/>
                </a:cubicBezTo>
                <a:cubicBezTo>
                  <a:pt x="105" y="35"/>
                  <a:pt x="92" y="31"/>
                  <a:pt x="87" y="35"/>
                </a:cubicBezTo>
                <a:cubicBezTo>
                  <a:pt x="87" y="35"/>
                  <a:pt x="90" y="11"/>
                  <a:pt x="69" y="6"/>
                </a:cubicBezTo>
                <a:cubicBezTo>
                  <a:pt x="48" y="0"/>
                  <a:pt x="39" y="18"/>
                  <a:pt x="37" y="23"/>
                </a:cubicBezTo>
                <a:cubicBezTo>
                  <a:pt x="37" y="23"/>
                  <a:pt x="33" y="16"/>
                  <a:pt x="24" y="20"/>
                </a:cubicBezTo>
                <a:cubicBezTo>
                  <a:pt x="17" y="23"/>
                  <a:pt x="19" y="31"/>
                  <a:pt x="19" y="31"/>
                </a:cubicBezTo>
                <a:cubicBezTo>
                  <a:pt x="19" y="31"/>
                  <a:pt x="5" y="33"/>
                  <a:pt x="3" y="46"/>
                </a:cubicBezTo>
                <a:cubicBezTo>
                  <a:pt x="0" y="59"/>
                  <a:pt x="8" y="68"/>
                  <a:pt x="17" y="68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4362DF-D95B-49E4-A5A0-3ED70BF425D2}"/>
              </a:ext>
            </a:extLst>
          </p:cNvPr>
          <p:cNvSpPr txBox="1"/>
          <p:nvPr/>
        </p:nvSpPr>
        <p:spPr>
          <a:xfrm>
            <a:off x="1884462" y="3100731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了解到了开发一个手机端项目的基本过程，了解如何获取动态网页的信息同时，也知道团队合作的重要性。学会利用网上资料的学习相关的内容。</a:t>
            </a:r>
          </a:p>
        </p:txBody>
      </p:sp>
    </p:spTree>
    <p:extLst>
      <p:ext uri="{BB962C8B-B14F-4D97-AF65-F5344CB8AC3E}">
        <p14:creationId xmlns:p14="http://schemas.microsoft.com/office/powerpoint/2010/main" val="117278469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168</Words>
  <Application>Microsoft Office PowerPoint</Application>
  <PresentationFormat>自定义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医药医学</dc:title>
  <dc:creator>第一PPT</dc:creator>
  <cp:keywords>www.1ppt.com</cp:keywords>
  <cp:lastModifiedBy>雷 啸</cp:lastModifiedBy>
  <cp:revision>30</cp:revision>
  <dcterms:created xsi:type="dcterms:W3CDTF">2015-05-21T08:56:00Z</dcterms:created>
  <dcterms:modified xsi:type="dcterms:W3CDTF">2018-12-29T07:19:10Z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