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guvuGypT76D2vOyjiRS7gXjsp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0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a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another paragraph.</a:t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speaker note on this slide too.</a:t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22" Type="http://schemas.openxmlformats.org/officeDocument/2006/relationships/image" Target="../media/image22.png"/><Relationship Id="rId21" Type="http://schemas.openxmlformats.org/officeDocument/2006/relationships/image" Target="../media/image20.png"/><Relationship Id="rId24" Type="http://schemas.openxmlformats.org/officeDocument/2006/relationships/image" Target="../media/image26.png"/><Relationship Id="rId23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26" Type="http://schemas.openxmlformats.org/officeDocument/2006/relationships/image" Target="../media/image27.png"/><Relationship Id="rId25" Type="http://schemas.openxmlformats.org/officeDocument/2006/relationships/image" Target="../media/image24.png"/><Relationship Id="rId27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9.png"/><Relationship Id="rId15" Type="http://schemas.openxmlformats.org/officeDocument/2006/relationships/image" Target="../media/image15.png"/><Relationship Id="rId14" Type="http://schemas.openxmlformats.org/officeDocument/2006/relationships/image" Target="../media/image23.png"/><Relationship Id="rId17" Type="http://schemas.openxmlformats.org/officeDocument/2006/relationships/image" Target="../media/image18.png"/><Relationship Id="rId16" Type="http://schemas.openxmlformats.org/officeDocument/2006/relationships/image" Target="../media/image16.png"/><Relationship Id="rId19" Type="http://schemas.openxmlformats.org/officeDocument/2006/relationships/image" Target="../media/image21.png"/><Relationship Id="rId18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26a64138af_0_8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326a64138af_0_8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6a64138af_0_38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326a64138af_0_38"/>
          <p:cNvSpPr txBox="1"/>
          <p:nvPr>
            <p:ph idx="1" type="body"/>
          </p:nvPr>
        </p:nvSpPr>
        <p:spPr>
          <a:xfrm rot="5400000">
            <a:off x="3199800" y="-704053"/>
            <a:ext cx="2744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g326a64138af_0_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6a64138af_0_4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326a64138af_0_4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g326a64138af_0_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326a64138af_0_46"/>
          <p:cNvCxnSpPr/>
          <p:nvPr/>
        </p:nvCxnSpPr>
        <p:spPr>
          <a:xfrm>
            <a:off x="384048" y="329184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g326a64138af_0_46"/>
          <p:cNvCxnSpPr/>
          <p:nvPr/>
        </p:nvCxnSpPr>
        <p:spPr>
          <a:xfrm>
            <a:off x="384048" y="572643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g326a64138af_0_46"/>
          <p:cNvCxnSpPr/>
          <p:nvPr/>
        </p:nvCxnSpPr>
        <p:spPr>
          <a:xfrm>
            <a:off x="384048" y="816102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g326a64138af_0_46"/>
          <p:cNvCxnSpPr/>
          <p:nvPr/>
        </p:nvCxnSpPr>
        <p:spPr>
          <a:xfrm>
            <a:off x="384048" y="1059561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g326a64138af_0_46"/>
          <p:cNvCxnSpPr/>
          <p:nvPr/>
        </p:nvCxnSpPr>
        <p:spPr>
          <a:xfrm>
            <a:off x="384048" y="1303020"/>
            <a:ext cx="2139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g326a64138af_0_46"/>
          <p:cNvSpPr/>
          <p:nvPr/>
        </p:nvSpPr>
        <p:spPr>
          <a:xfrm>
            <a:off x="384048" y="1618488"/>
            <a:ext cx="466500" cy="46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326a64138af_0_46"/>
          <p:cNvSpPr/>
          <p:nvPr/>
        </p:nvSpPr>
        <p:spPr>
          <a:xfrm>
            <a:off x="960120" y="1618488"/>
            <a:ext cx="466500" cy="4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26a64138af_0_46"/>
          <p:cNvSpPr/>
          <p:nvPr/>
        </p:nvSpPr>
        <p:spPr>
          <a:xfrm>
            <a:off x="1481328" y="1618488"/>
            <a:ext cx="540900" cy="4665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26a64138af_0_46"/>
          <p:cNvSpPr/>
          <p:nvPr/>
        </p:nvSpPr>
        <p:spPr>
          <a:xfrm>
            <a:off x="2057400" y="1618488"/>
            <a:ext cx="466500" cy="466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326a64138af_0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09316" y="329194"/>
            <a:ext cx="2878875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326a64138af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9676" y="329184"/>
            <a:ext cx="2909250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rglass" id="67" name="Google Shape;67;g326a64138af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738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68" name="Google Shape;68;g326a64138af_0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28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" id="69" name="Google Shape;69;g326a64138af_0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47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70" name="Google Shape;70;g326a64138af_0_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557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" id="71" name="Google Shape;71;g326a64138af_0_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1966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" id="72" name="Google Shape;72;g326a64138af_0_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1376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y" id="73" name="Google Shape;73;g326a64138af_0_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0785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74" name="Google Shape;74;g326a64138af_0_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0195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efcase" id="75" name="Google Shape;75;g326a64138af_0_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9604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ip calendar" id="76" name="Google Shape;76;g326a64138af_0_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9014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ellite" id="77" name="Google Shape;77;g326a64138af_0_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18423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kflow" id="78" name="Google Shape;78;g326a64138af_0_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878335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urglass" id="79" name="Google Shape;79;g326a64138af_0_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3738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80" name="Google Shape;80;g326a64138af_0_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328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" id="81" name="Google Shape;81;g326a64138af_0_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63147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82" name="Google Shape;82;g326a64138af_0_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32557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" id="83" name="Google Shape;83;g326a64138af_0_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01966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rget" id="84" name="Google Shape;84;g326a64138af_0_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71376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ity" id="85" name="Google Shape;85;g326a64138af_0_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0785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86" name="Google Shape;86;g326a64138af_0_4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10195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iefcase" id="87" name="Google Shape;87;g326a64138af_0_4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79604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ip calendar" id="88" name="Google Shape;88;g326a64138af_0_4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49014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tellite" id="89" name="Google Shape;89;g326a64138af_0_4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718423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kflow" id="90" name="Google Shape;90;g326a64138af_0_4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7878335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6a64138af_0_11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326a64138af_0_11"/>
          <p:cNvSpPr txBox="1"/>
          <p:nvPr>
            <p:ph idx="1" type="body"/>
          </p:nvPr>
        </p:nvSpPr>
        <p:spPr>
          <a:xfrm>
            <a:off x="628650" y="1867097"/>
            <a:ext cx="78867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6a64138af_0_1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326a64138af_0_1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6" name="Google Shape;26;g326a64138af_0_14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26a64138af_0_18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6a64138af_0_21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g326a64138af_0_21"/>
          <p:cNvSpPr txBox="1"/>
          <p:nvPr>
            <p:ph idx="1" type="body"/>
          </p:nvPr>
        </p:nvSpPr>
        <p:spPr>
          <a:xfrm>
            <a:off x="628650" y="1765894"/>
            <a:ext cx="38862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g326a64138af_0_21"/>
          <p:cNvSpPr txBox="1"/>
          <p:nvPr>
            <p:ph idx="2" type="body"/>
          </p:nvPr>
        </p:nvSpPr>
        <p:spPr>
          <a:xfrm>
            <a:off x="4629150" y="1765894"/>
            <a:ext cx="38862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26a64138af_0_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g326a64138af_0_2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500"/>
              <a:buNone/>
              <a:defRPr sz="1500">
                <a:solidFill>
                  <a:srgbClr val="8D8D8D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6a64138af_0_28"/>
          <p:cNvSpPr txBox="1"/>
          <p:nvPr>
            <p:ph type="title"/>
          </p:nvPr>
        </p:nvSpPr>
        <p:spPr>
          <a:xfrm>
            <a:off x="629841" y="6837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g326a64138af_0_28"/>
          <p:cNvSpPr txBox="1"/>
          <p:nvPr>
            <p:ph idx="1" type="body"/>
          </p:nvPr>
        </p:nvSpPr>
        <p:spPr>
          <a:xfrm>
            <a:off x="629841" y="1670037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g326a64138af_0_28"/>
          <p:cNvSpPr txBox="1"/>
          <p:nvPr>
            <p:ph idx="2" type="body"/>
          </p:nvPr>
        </p:nvSpPr>
        <p:spPr>
          <a:xfrm>
            <a:off x="629841" y="2287971"/>
            <a:ext cx="38685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g326a64138af_0_28"/>
          <p:cNvSpPr txBox="1"/>
          <p:nvPr>
            <p:ph idx="3" type="body"/>
          </p:nvPr>
        </p:nvSpPr>
        <p:spPr>
          <a:xfrm>
            <a:off x="4629150" y="1670037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g326a64138af_0_28"/>
          <p:cNvSpPr txBox="1"/>
          <p:nvPr>
            <p:ph idx="4" type="body"/>
          </p:nvPr>
        </p:nvSpPr>
        <p:spPr>
          <a:xfrm>
            <a:off x="4629150" y="2287971"/>
            <a:ext cx="3887400" cy="22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26a64138af_0_3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g326a64138af_0_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g326a64138af_0_3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6a64138af_0_0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26a64138af_0_0"/>
          <p:cNvSpPr txBox="1"/>
          <p:nvPr>
            <p:ph idx="1" type="body"/>
          </p:nvPr>
        </p:nvSpPr>
        <p:spPr>
          <a:xfrm>
            <a:off x="628650" y="1867097"/>
            <a:ext cx="78867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326a64138af_0_0"/>
          <p:cNvSpPr/>
          <p:nvPr/>
        </p:nvSpPr>
        <p:spPr>
          <a:xfrm>
            <a:off x="0" y="1951"/>
            <a:ext cx="9144000" cy="6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g326a64138af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344" y="170588"/>
            <a:ext cx="1787453" cy="377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326a64138af_0_0"/>
          <p:cNvCxnSpPr/>
          <p:nvPr/>
        </p:nvCxnSpPr>
        <p:spPr>
          <a:xfrm>
            <a:off x="2088572" y="376429"/>
            <a:ext cx="3378300" cy="0"/>
          </a:xfrm>
          <a:prstGeom prst="straightConnector1">
            <a:avLst/>
          </a:prstGeom>
          <a:noFill/>
          <a:ln cap="flat" cmpd="sng" w="12700">
            <a:solidFill>
              <a:srgbClr val="76BC2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g326a64138af_0_0"/>
          <p:cNvPicPr preferRelativeResize="0"/>
          <p:nvPr/>
        </p:nvPicPr>
        <p:blipFill rotWithShape="1">
          <a:blip r:embed="rId2">
            <a:alphaModFix/>
          </a:blip>
          <a:srcRect b="0" l="227" r="227" t="0"/>
          <a:stretch/>
        </p:blipFill>
        <p:spPr>
          <a:xfrm>
            <a:off x="8401417" y="149562"/>
            <a:ext cx="451640" cy="45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326a64138af_0_0"/>
          <p:cNvSpPr/>
          <p:nvPr/>
        </p:nvSpPr>
        <p:spPr>
          <a:xfrm>
            <a:off x="4477407" y="284096"/>
            <a:ext cx="392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800" u="none" cap="none" strike="noStrike">
                <a:solidFill>
                  <a:srgbClr val="14245B"/>
                </a:solidFill>
                <a:latin typeface="Arial"/>
                <a:ea typeface="Arial"/>
                <a:cs typeface="Arial"/>
                <a:sym typeface="Arial"/>
              </a:rPr>
              <a:t>Funded by the U.S. National Science Foundation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800" u="none" cap="none" strike="noStrike">
                <a:solidFill>
                  <a:srgbClr val="14245B"/>
                </a:solidFill>
                <a:latin typeface="Arial"/>
                <a:ea typeface="Arial"/>
                <a:cs typeface="Arial"/>
                <a:sym typeface="Arial"/>
              </a:rPr>
              <a:t>Grant #2127548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Presentation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Slide Title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28650" y="1867097"/>
            <a:ext cx="7886700" cy="27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Hello, world.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SECTION HEADER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Slide Title for Two-Content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628650" y="1765894"/>
            <a:ext cx="38862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 content on the left.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 txBox="1"/>
          <p:nvPr>
            <p:ph idx="2" type="body"/>
          </p:nvPr>
        </p:nvSpPr>
        <p:spPr>
          <a:xfrm>
            <a:off x="4629150" y="1765894"/>
            <a:ext cx="3886200" cy="29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 content on the right.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 Compass 2025 Spring">
  <a:themeElements>
    <a:clrScheme name="CI Compass">
      <a:dk1>
        <a:srgbClr val="333333"/>
      </a:dk1>
      <a:lt1>
        <a:srgbClr val="FFFFFF"/>
      </a:lt1>
      <a:dk2>
        <a:srgbClr val="002E6D"/>
      </a:dk2>
      <a:lt2>
        <a:srgbClr val="ABC8E7"/>
      </a:lt2>
      <a:accent1>
        <a:srgbClr val="002E6D"/>
      </a:accent1>
      <a:accent2>
        <a:srgbClr val="0397A7"/>
      </a:accent2>
      <a:accent3>
        <a:srgbClr val="76BC20"/>
      </a:accent3>
      <a:accent4>
        <a:srgbClr val="CFC3C5"/>
      </a:accent4>
      <a:accent5>
        <a:srgbClr val="A2A9AD"/>
      </a:accent5>
      <a:accent6>
        <a:srgbClr val="ABC8E7"/>
      </a:accent6>
      <a:hlink>
        <a:srgbClr val="0397A7"/>
      </a:hlink>
      <a:folHlink>
        <a:srgbClr val="03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2017-06-05T14:10:58Z</dcterms:created>
  <dc:creator>Jesse Rosenthal</dc:creator>
</cp:coreProperties>
</file>