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Databases Using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Carpentry—Ecology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Writing SQL Queries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and build queries</a:t>
            </a:r>
          </a:p>
          <a:p>
            <a:r>
              <a:rPr lang="en-US" sz="3200" dirty="0" smtClean="0"/>
              <a:t>Filter data given various criteria</a:t>
            </a:r>
          </a:p>
          <a:p>
            <a:r>
              <a:rPr lang="en-US" sz="3200" dirty="0" smtClean="0"/>
              <a:t>Sort the results of a query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25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 the distinct years in which measurements were taken for the surveys.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67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query that returns the </a:t>
            </a:r>
            <a:r>
              <a:rPr lang="en-US" sz="3200" i="1" dirty="0" smtClean="0"/>
              <a:t>day</a:t>
            </a:r>
            <a:r>
              <a:rPr lang="en-US" sz="3200" dirty="0" smtClean="0"/>
              <a:t>, </a:t>
            </a:r>
            <a:r>
              <a:rPr lang="en-US" sz="3200" i="1" dirty="0" smtClean="0"/>
              <a:t>month</a:t>
            </a:r>
            <a:r>
              <a:rPr lang="en-US" sz="3200" dirty="0" smtClean="0"/>
              <a:t>, and </a:t>
            </a:r>
            <a:r>
              <a:rPr lang="en-US" sz="3200" i="1" dirty="0" err="1" smtClean="0"/>
              <a:t>species_id</a:t>
            </a:r>
            <a:r>
              <a:rPr lang="en-US" sz="3200" dirty="0" smtClean="0"/>
              <a:t> for individuals caught on Plot 1 that weigh more than 75 grams.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50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OR to query for all the entries in the </a:t>
            </a:r>
            <a:r>
              <a:rPr lang="en-US" sz="3200" i="1" dirty="0" smtClean="0"/>
              <a:t>surveys</a:t>
            </a:r>
            <a:r>
              <a:rPr lang="en-US" sz="3200" dirty="0" smtClean="0"/>
              <a:t> table from the </a:t>
            </a:r>
            <a:r>
              <a:rPr lang="en-US" sz="3200" dirty="0" err="1" smtClean="0"/>
              <a:t>dipodomys</a:t>
            </a:r>
            <a:r>
              <a:rPr lang="en-US" sz="3200" dirty="0" smtClean="0"/>
              <a:t> species (species codes DM, DO, and DS).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67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query that returns </a:t>
            </a:r>
            <a:r>
              <a:rPr lang="en-US" sz="3200" i="1" dirty="0" smtClean="0"/>
              <a:t>year</a:t>
            </a:r>
            <a:r>
              <a:rPr lang="en-US" sz="3200" dirty="0" smtClean="0"/>
              <a:t>, </a:t>
            </a:r>
            <a:r>
              <a:rPr lang="en-US" sz="3200" i="1" dirty="0" err="1" smtClean="0"/>
              <a:t>species_id</a:t>
            </a:r>
            <a:r>
              <a:rPr lang="en-US" sz="3200" dirty="0" smtClean="0"/>
              <a:t>, and </a:t>
            </a:r>
            <a:r>
              <a:rPr lang="en-US" sz="3200" i="1" dirty="0" smtClean="0"/>
              <a:t>weight</a:t>
            </a:r>
            <a:r>
              <a:rPr lang="en-US" sz="3200" dirty="0" smtClean="0"/>
              <a:t> in kilograms from the surveys table, sorted with the largest weights at the 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78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SQL Aggregation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Apply aggregation to group records in SQL</a:t>
            </a:r>
          </a:p>
          <a:p>
            <a:r>
              <a:rPr lang="en-US" sz="3200" dirty="0" smtClean="0"/>
              <a:t>Filter and order results of a query based on aggregate functions</a:t>
            </a:r>
          </a:p>
          <a:p>
            <a:r>
              <a:rPr lang="en-US" sz="3200" dirty="0" smtClean="0"/>
              <a:t>Save a query to make new tables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92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query that returns the total weight, average weight, minimum weight, and maximum weight for all the animals caught over the duration of the survey.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64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Modify your query so the database manager only includes the weights between five and ten in its calculations.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24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Joins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Employ joins to combine data from two tables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0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61972"/>
            <a:ext cx="3505199" cy="976312"/>
          </a:xfrm>
        </p:spPr>
        <p:txBody>
          <a:bodyPr>
            <a:noAutofit/>
          </a:bodyPr>
          <a:lstStyle/>
          <a:p>
            <a:r>
              <a:rPr lang="en-US" sz="3600" dirty="0" smtClean="0"/>
              <a:t>SQL Databases and 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Access a database from R</a:t>
            </a:r>
          </a:p>
          <a:p>
            <a:r>
              <a:rPr lang="en-US" sz="3200" dirty="0" smtClean="0"/>
              <a:t>Run SQL queries in R using </a:t>
            </a:r>
            <a:r>
              <a:rPr lang="en-US" sz="3200" dirty="0" err="1" smtClean="0"/>
              <a:t>RSQLite</a:t>
            </a:r>
            <a:r>
              <a:rPr lang="en-US" sz="3200" dirty="0" smtClean="0"/>
              <a:t> and </a:t>
            </a:r>
            <a:r>
              <a:rPr lang="en-US" sz="3200" dirty="0" err="1" smtClean="0"/>
              <a:t>dplyr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738284"/>
            <a:ext cx="3505199" cy="42624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68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 in the Data Workflow…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…and some 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Databases Using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Understand the befits of using a relational database</a:t>
            </a:r>
          </a:p>
          <a:p>
            <a:r>
              <a:rPr lang="en-US" sz="3200" dirty="0" smtClean="0"/>
              <a:t>Set up a small database from .csv files using SQLite</a:t>
            </a:r>
          </a:p>
          <a:p>
            <a:r>
              <a:rPr lang="en-US" sz="3200" dirty="0" smtClean="0"/>
              <a:t>Understand SQLite data types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Versus Excel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 smtClean="0"/>
              <a:t>Excel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Directly edit cells</a:t>
            </a:r>
          </a:p>
          <a:p>
            <a:r>
              <a:rPr lang="en-US" sz="2800" dirty="0" smtClean="0"/>
              <a:t>Use formulas based on other cells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b="1" dirty="0" smtClean="0"/>
              <a:t>Database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Send command (called queries) to a database manager</a:t>
            </a:r>
          </a:p>
          <a:p>
            <a:r>
              <a:rPr lang="en-US" sz="2800" dirty="0" smtClean="0"/>
              <a:t>The manager does calculations and queries on our behalf</a:t>
            </a:r>
          </a:p>
          <a:p>
            <a:r>
              <a:rPr lang="en-US" sz="2800" dirty="0" smtClean="0"/>
              <a:t>Manger returns results in a tabular form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31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Keeps data separate from analysis</a:t>
            </a:r>
          </a:p>
          <a:p>
            <a:r>
              <a:rPr lang="en-US" sz="3200" dirty="0" smtClean="0"/>
              <a:t>Fast</a:t>
            </a:r>
          </a:p>
          <a:p>
            <a:r>
              <a:rPr lang="en-US" sz="3200" dirty="0" smtClean="0"/>
              <a:t>Improves quality control of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82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What files and information would I need to the following questions? Don’t think answer, think process to obtain the answer.</a:t>
            </a:r>
          </a:p>
          <a:p>
            <a:pPr lvl="1"/>
            <a:r>
              <a:rPr lang="en-US" sz="2400" dirty="0" smtClean="0"/>
              <a:t>How has the </a:t>
            </a:r>
            <a:r>
              <a:rPr lang="en-US" sz="2400" dirty="0" err="1" smtClean="0"/>
              <a:t>hindfoot</a:t>
            </a:r>
            <a:r>
              <a:rPr lang="en-US" sz="2400" dirty="0" smtClean="0"/>
              <a:t> length and weight of the animals belonging to the </a:t>
            </a:r>
            <a:r>
              <a:rPr lang="en-US" sz="2400" dirty="0" err="1" smtClean="0"/>
              <a:t>Dipodomys</a:t>
            </a:r>
            <a:r>
              <a:rPr lang="en-US" sz="2400" dirty="0" smtClean="0"/>
              <a:t> genus changed over time?</a:t>
            </a:r>
          </a:p>
          <a:p>
            <a:pPr lvl="1"/>
            <a:r>
              <a:rPr lang="en-US" sz="2400" dirty="0" smtClean="0"/>
              <a:t>What is the average weight of each species per year?</a:t>
            </a:r>
          </a:p>
          <a:p>
            <a:pPr lvl="1"/>
            <a:r>
              <a:rPr lang="en-US" sz="2400" dirty="0" smtClean="0"/>
              <a:t>What operations would I need to perform if I were doing these analyses by hand?</a:t>
            </a:r>
          </a:p>
        </p:txBody>
      </p:sp>
    </p:spTree>
    <p:extLst>
      <p:ext uri="{BB962C8B-B14F-4D97-AF65-F5344CB8AC3E}">
        <p14:creationId xmlns:p14="http://schemas.microsoft.com/office/powerpoint/2010/main" val="20564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Atomic values</a:t>
            </a:r>
          </a:p>
          <a:p>
            <a:r>
              <a:rPr lang="en-US" sz="3200" dirty="0" smtClean="0"/>
              <a:t>One field per type of information</a:t>
            </a:r>
          </a:p>
          <a:p>
            <a:r>
              <a:rPr lang="en-US" sz="3200" dirty="0" smtClean="0"/>
              <a:t>Split different classes of data into different tables</a:t>
            </a:r>
          </a:p>
          <a:p>
            <a:r>
              <a:rPr lang="en-US" sz="3200" dirty="0" smtClean="0"/>
              <a:t>Relational databases connect the different classes of data together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7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Connecting Tables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a shared column to connect tables</a:t>
            </a:r>
          </a:p>
          <a:p>
            <a:r>
              <a:rPr lang="en-US" sz="3200" i="1" dirty="0" smtClean="0"/>
              <a:t>Primary keys</a:t>
            </a:r>
            <a:r>
              <a:rPr lang="en-US" sz="3200" dirty="0" smtClean="0"/>
              <a:t> uniquely identify a record</a:t>
            </a:r>
          </a:p>
          <a:p>
            <a:r>
              <a:rPr lang="en-US" sz="3200" i="1" dirty="0" smtClean="0"/>
              <a:t>Foreign keys</a:t>
            </a:r>
            <a:r>
              <a:rPr lang="en-US" sz="3200" dirty="0" smtClean="0"/>
              <a:t> refer to a primary key in another table</a:t>
            </a:r>
            <a:endParaRPr lang="en-US" sz="32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Relational Part of Relational Databases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33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Import the </a:t>
            </a:r>
            <a:r>
              <a:rPr lang="en-US" sz="3200" i="1" dirty="0" smtClean="0"/>
              <a:t>plots</a:t>
            </a:r>
            <a:r>
              <a:rPr lang="en-US" sz="3200" dirty="0" smtClean="0"/>
              <a:t> and </a:t>
            </a:r>
            <a:r>
              <a:rPr lang="en-US" sz="3200" i="1" dirty="0" smtClean="0"/>
              <a:t>species</a:t>
            </a:r>
            <a:r>
              <a:rPr lang="en-US" sz="3200" dirty="0" smtClean="0"/>
              <a:t> tables.</a:t>
            </a:r>
          </a:p>
          <a:p>
            <a:r>
              <a:rPr lang="en-US" sz="3200" dirty="0" smtClean="0"/>
              <a:t>Change the field data types according to the table displayed on screen by clicking on the table and then clicking “Modify Table.”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55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484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Databases Using SQL</vt:lpstr>
      <vt:lpstr>Next Step in the Data Workflow…</vt:lpstr>
      <vt:lpstr>Databases Using SQL</vt:lpstr>
      <vt:lpstr>Databases Versus Excel</vt:lpstr>
      <vt:lpstr>Why Use a Database?</vt:lpstr>
      <vt:lpstr>Challenge</vt:lpstr>
      <vt:lpstr>Good Database Design</vt:lpstr>
      <vt:lpstr>Connecting Tables</vt:lpstr>
      <vt:lpstr>Challenge</vt:lpstr>
      <vt:lpstr>Writing SQL Queries</vt:lpstr>
      <vt:lpstr>Challenge</vt:lpstr>
      <vt:lpstr>Challenge</vt:lpstr>
      <vt:lpstr>Challenge</vt:lpstr>
      <vt:lpstr>Challenge</vt:lpstr>
      <vt:lpstr>SQL Aggregation</vt:lpstr>
      <vt:lpstr>Challenge</vt:lpstr>
      <vt:lpstr>Challenge</vt:lpstr>
      <vt:lpstr>Joins</vt:lpstr>
      <vt:lpstr>SQL Databases and R</vt:lpstr>
      <vt:lpstr>Questions?</vt:lpstr>
    </vt:vector>
  </TitlesOfParts>
  <Company>OSU Edmon Low Library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Using SQL</dc:title>
  <dc:creator>Phillip Doehle</dc:creator>
  <cp:lastModifiedBy>Phillip Doehle</cp:lastModifiedBy>
  <cp:revision>8</cp:revision>
  <dcterms:created xsi:type="dcterms:W3CDTF">2019-10-23T16:12:37Z</dcterms:created>
  <dcterms:modified xsi:type="dcterms:W3CDTF">2019-10-23T18:04:59Z</dcterms:modified>
</cp:coreProperties>
</file>