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9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5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1D35-2147-4203-B33E-C36B72563E8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F682-E15C-4143-B62D-B82D47E9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69_3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0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190_8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98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69_5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67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98_7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9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99_6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82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117_7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139_1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99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179_5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35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181_1-outpu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7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C181_2-targe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1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Senaras, Caglar</dc:creator>
  <cp:lastModifiedBy>Senaras, Caglar</cp:lastModifiedBy>
  <cp:revision>1</cp:revision>
  <dcterms:created xsi:type="dcterms:W3CDTF">2017-07-20T14:24:38Z</dcterms:created>
  <dcterms:modified xsi:type="dcterms:W3CDTF">2017-07-20T14:25:01Z</dcterms:modified>
</cp:coreProperties>
</file>