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474C-BC13-4078-B3F5-43A8B2CEB813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D75D-F57B-416D-AEAC-8737CCD7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7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474C-BC13-4078-B3F5-43A8B2CEB813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D75D-F57B-416D-AEAC-8737CCD7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0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474C-BC13-4078-B3F5-43A8B2CEB813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D75D-F57B-416D-AEAC-8737CCD7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474C-BC13-4078-B3F5-43A8B2CEB813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D75D-F57B-416D-AEAC-8737CCD7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6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474C-BC13-4078-B3F5-43A8B2CEB813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D75D-F57B-416D-AEAC-8737CCD7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3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474C-BC13-4078-B3F5-43A8B2CEB813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D75D-F57B-416D-AEAC-8737CCD7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474C-BC13-4078-B3F5-43A8B2CEB813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D75D-F57B-416D-AEAC-8737CCD7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474C-BC13-4078-B3F5-43A8B2CEB813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D75D-F57B-416D-AEAC-8737CCD7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474C-BC13-4078-B3F5-43A8B2CEB813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D75D-F57B-416D-AEAC-8737CCD7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9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474C-BC13-4078-B3F5-43A8B2CEB813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D75D-F57B-416D-AEAC-8737CCD7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4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474C-BC13-4078-B3F5-43A8B2CEB813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D75D-F57B-416D-AEAC-8737CCD7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9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1474C-BC13-4078-B3F5-43A8B2CEB813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D75D-F57B-416D-AEAC-8737CCD7B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5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11_1-outpu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218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69_3-outpu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51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4_1-outpu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91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5_5-outpu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000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30_2-outpu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606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32_2-outpu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73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39_1-outpu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35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70_3-outpu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84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66_1-outpu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23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66_7-outpu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72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OSUMC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Senaras, Caglar</dc:creator>
  <cp:lastModifiedBy>Senaras, Caglar</cp:lastModifiedBy>
  <cp:revision>2</cp:revision>
  <dcterms:created xsi:type="dcterms:W3CDTF">2017-07-20T14:06:57Z</dcterms:created>
  <dcterms:modified xsi:type="dcterms:W3CDTF">2017-07-20T14:14:55Z</dcterms:modified>
</cp:coreProperties>
</file>