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228B-2103-4005-A85A-F8377596A84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9DC1-4E15-44BF-9013-2054788D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21_2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15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75_2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20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22_4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30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58_6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7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72_4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9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72_5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3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75_5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75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78_5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84_4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28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99_6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Senaras, Caglar</dc:creator>
  <cp:lastModifiedBy>Senaras, Caglar</cp:lastModifiedBy>
  <cp:revision>1</cp:revision>
  <dcterms:created xsi:type="dcterms:W3CDTF">2017-07-20T14:13:10Z</dcterms:created>
  <dcterms:modified xsi:type="dcterms:W3CDTF">2017-07-20T14:13:22Z</dcterms:modified>
</cp:coreProperties>
</file>