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5" r:id="rId10"/>
  </p:sldIdLst>
  <p:sldSz cx="12192000" cy="6858000"/>
  <p:notesSz cx="6858000" cy="9144000"/>
  <p:embeddedFontLst>
    <p:embeddedFont>
      <p:font typeface="Malgun Gothic" panose="020B0503020000020004" pitchFamily="34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jcfbmuL9r7+SY+39cWRQg/29l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81"/>
  </p:normalViewPr>
  <p:slideViewPr>
    <p:cSldViewPr snapToGrid="0">
      <p:cViewPr varScale="1">
        <p:scale>
          <a:sx n="91" d="100"/>
          <a:sy n="91" d="100"/>
        </p:scale>
        <p:origin x="5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4869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6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16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9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둘의 차이점은?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도시라면 웹은 도시 위의 건물 하나,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도로라면 웹은 도로 위의 자동차 한 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웹보다 앞서 만들어 졌다.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미국에서 핵 공격시 통신시스템 보호를 위해 분산된 통신시스템을 고안하다 개발 됐다고 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웹은 스위스에서 입자 연구소에소 물리학을 전공한 팀 버너스가(부모님이 원시 프로그래머) 정보 전달을 고안하며 개발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11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둘의 차이점은?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도시라면 웹은 도시 위의 건물 하나,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도로라면 웹은 도로 위의 자동차 한 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웹보다 앞서 만들어 졌다.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미국에서 핵 공격시 통신시스템 보호를 위해 분산된 통신시스템을 고안하다 개발 됐다고 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웹은 스위스에서 입자 연구소에소 물리학을 전공한 팀 버너스가(부모님이 원시 프로그래머) 정보 전달을 고안하며 개발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49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07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37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4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solidFill>
          <a:srgbClr val="F4F5F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 cap="flat" cmpd="sng">
            <a:solidFill>
              <a:srgbClr val="F140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4249230" y="2296291"/>
            <a:ext cx="3693535" cy="3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ctrTitle"/>
          </p:nvPr>
        </p:nvSpPr>
        <p:spPr>
          <a:xfrm>
            <a:off x="3741978" y="2782231"/>
            <a:ext cx="4708038" cy="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2"/>
          </p:nvPr>
        </p:nvSpPr>
        <p:spPr>
          <a:xfrm>
            <a:off x="4250240" y="3966660"/>
            <a:ext cx="3692525" cy="123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/>
          <p:nvPr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3949700" y="2134394"/>
            <a:ext cx="5226050" cy="336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/>
          <p:nvPr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3143250" y="863600"/>
            <a:ext cx="60325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6000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2pPr>
            <a:lvl3pPr marL="1371600" lvl="2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3pPr>
            <a:lvl4pPr marL="1828800" lvl="3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4pPr>
            <a:lvl5pPr marL="2286000" lvl="4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35"/>
          <p:cNvCxnSpPr/>
          <p:nvPr/>
        </p:nvCxnSpPr>
        <p:spPr>
          <a:xfrm>
            <a:off x="3143250" y="1816100"/>
            <a:ext cx="60325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5"/>
          <p:cNvSpPr txBox="1">
            <a:spLocks noGrp="1"/>
          </p:cNvSpPr>
          <p:nvPr>
            <p:ph type="body" idx="3"/>
          </p:nvPr>
        </p:nvSpPr>
        <p:spPr>
          <a:xfrm>
            <a:off x="3143250" y="2134393"/>
            <a:ext cx="806450" cy="33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  <a:defRPr sz="3600">
                <a:solidFill>
                  <a:srgbClr val="F14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  <a:defRPr sz="6000">
                <a:solidFill>
                  <a:srgbClr val="F4F5F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  <a:defRPr sz="2400">
                <a:solidFill>
                  <a:srgbClr val="DDDFE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2000"/>
              <a:buNone/>
              <a:defRPr sz="2000">
                <a:solidFill>
                  <a:srgbClr val="8A8C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800"/>
              <a:buNone/>
              <a:defRPr sz="1800">
                <a:solidFill>
                  <a:srgbClr val="8A8C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/>
          <p:nvPr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글">
  <p:cSld name="내용_글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7"/>
          <p:cNvCxnSpPr>
            <a:stCxn id="36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37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미디어 및 글">
  <p:cSld name="내용_미디어 및 글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8"/>
          <p:cNvCxnSpPr>
            <a:stCxn id="44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38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5511801" y="1854200"/>
            <a:ext cx="51943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3"/>
          </p:nvPr>
        </p:nvSpPr>
        <p:spPr>
          <a:xfrm>
            <a:off x="1511299" y="1854200"/>
            <a:ext cx="3805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간단">
  <p:cSld name="내용_간단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39"/>
          <p:cNvCxnSpPr>
            <a:stCxn id="53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39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9"/>
          <p:cNvSpPr txBox="1">
            <a:spLocks noGrp="1"/>
          </p:cNvSpPr>
          <p:nvPr>
            <p:ph type="body" idx="1"/>
          </p:nvPr>
        </p:nvSpPr>
        <p:spPr>
          <a:xfrm>
            <a:off x="15335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9"/>
          <p:cNvSpPr>
            <a:spLocks noGrp="1"/>
          </p:cNvSpPr>
          <p:nvPr>
            <p:ph type="pic" idx="3"/>
          </p:nvPr>
        </p:nvSpPr>
        <p:spPr>
          <a:xfrm>
            <a:off x="18775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4"/>
          </p:nvPr>
        </p:nvSpPr>
        <p:spPr>
          <a:xfrm>
            <a:off x="46958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5"/>
          </p:nvPr>
        </p:nvSpPr>
        <p:spPr>
          <a:xfrm>
            <a:off x="7858126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39"/>
          <p:cNvCxnSpPr/>
          <p:nvPr/>
        </p:nvCxnSpPr>
        <p:spPr>
          <a:xfrm>
            <a:off x="4533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39"/>
          <p:cNvCxnSpPr/>
          <p:nvPr/>
        </p:nvCxnSpPr>
        <p:spPr>
          <a:xfrm>
            <a:off x="7708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39"/>
          <p:cNvSpPr>
            <a:spLocks noGrp="1"/>
          </p:cNvSpPr>
          <p:nvPr>
            <p:ph type="pic" idx="6"/>
          </p:nvPr>
        </p:nvSpPr>
        <p:spPr>
          <a:xfrm>
            <a:off x="50398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9"/>
          <p:cNvSpPr>
            <a:spLocks noGrp="1"/>
          </p:cNvSpPr>
          <p:nvPr>
            <p:ph type="pic" idx="7"/>
          </p:nvPr>
        </p:nvSpPr>
        <p:spPr>
          <a:xfrm>
            <a:off x="8202113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빈화면">
  <p:cSld name="내용_빈화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0"/>
          <p:cNvCxnSpPr>
            <a:stCxn id="68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40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3741978" y="2782231"/>
            <a:ext cx="4708038" cy="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5400"/>
              <a:buFont typeface="Arial"/>
              <a:buNone/>
            </a:pPr>
            <a:r>
              <a:rPr lang="en-US" dirty="0"/>
              <a:t>Git, GitHub</a:t>
            </a: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4250240" y="3966660"/>
            <a:ext cx="3692525" cy="123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</a:pPr>
            <a:r>
              <a:rPr lang="en-US" dirty="0"/>
              <a:t>By La </a:t>
            </a:r>
            <a:r>
              <a:rPr lang="en-US" dirty="0" err="1"/>
              <a:t>familia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3949700" y="2134394"/>
            <a:ext cx="7480300" cy="336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git?</a:t>
            </a:r>
            <a:endParaRPr dirty="0"/>
          </a:p>
          <a:p>
            <a:pPr marL="0" indent="0"/>
            <a:endParaRPr lang="en-US" dirty="0"/>
          </a:p>
          <a:p>
            <a:pPr marL="0" indent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2"/>
          </p:nvPr>
        </p:nvSpPr>
        <p:spPr>
          <a:xfrm>
            <a:off x="3143250" y="863600"/>
            <a:ext cx="60325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None/>
            </a:pPr>
            <a:r>
              <a:rPr lang="en-US"/>
              <a:t>CONTENIDO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3"/>
          </p:nvPr>
        </p:nvSpPr>
        <p:spPr>
          <a:xfrm>
            <a:off x="3143250" y="2134393"/>
            <a:ext cx="806450" cy="33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r>
              <a:rPr lang="en-US" dirty="0"/>
              <a:t>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r>
              <a:rPr lang="en-US" dirty="0"/>
              <a:t>02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895350" y="3905281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git?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240"/>
              <a:buFont typeface="Arial"/>
              <a:buNone/>
            </a:pPr>
            <a:r>
              <a:rPr lang="en-US" sz="3000" dirty="0"/>
              <a:t>¿</a:t>
            </a:r>
            <a:r>
              <a:rPr lang="en-US" sz="3000" dirty="0" err="1"/>
              <a:t>Qué</a:t>
            </a:r>
            <a:r>
              <a:rPr lang="en-US" sz="3000" dirty="0"/>
              <a:t> es la git?</a:t>
            </a:r>
            <a:endParaRPr sz="3000"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236756" y="1224952"/>
            <a:ext cx="10855231" cy="557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2300" dirty="0"/>
              <a:t>¿git?</a:t>
            </a:r>
            <a:endParaRPr lang="ko-KR" altLang="ko-KR" sz="23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3000" dirty="0"/>
              <a:t>Es una herramienta que realiza una función de control de versions de código de forma distribuida. Es el control de versiones que registra todos los cambios realizados en nuestros archivos a lo largo del tiempo para recuperar versiones específicas de un proyecto y el software imprescindible para los profesionales del desarrollo que quieran aprender a gestionar proyectos</a:t>
            </a:r>
            <a:endParaRPr lang="ko-KR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n-US" altLang="ko-KR" dirty="0" err="1"/>
              <a:t>Ejemplo</a:t>
            </a:r>
            <a:r>
              <a:rPr lang="en-US" altLang="ko-KR" dirty="0"/>
              <a:t>)</a:t>
            </a:r>
            <a:endParaRPr lang="ko-KR" altLang="ko-KR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3000" dirty="0"/>
              <a:t>Si utiliza git, no es necesario crear tantos archivos como ppt final, ppt final1, ppt final2, esto es ppt final</a:t>
            </a:r>
            <a:r>
              <a:rPr lang="en-US" altLang="ko-KR" sz="3000" dirty="0"/>
              <a:t>(x)</a:t>
            </a:r>
            <a:endParaRPr lang="es-PE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3000" dirty="0"/>
              <a:t>su propósito es llevar registro de los cambios en archivos de computadora y coordinar el trabajo que varias personas realizan sobre archivos compartidos.</a:t>
            </a:r>
            <a:endParaRPr lang="ko-KR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3000" dirty="0"/>
              <a:t>Puede controlar el cambio y la adición</a:t>
            </a:r>
            <a:endParaRPr lang="ko-KR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ES" altLang="ko-KR" sz="3000" dirty="0"/>
              <a:t>Un sistema de control de versiones nos va a servir para trabajar en equipo de una manera más simple y optima cuando estamos desarrollando software.</a:t>
            </a:r>
            <a:endParaRPr lang="ko-KR" altLang="ko-KR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ES" altLang="ko-KR" sz="3000" dirty="0"/>
              <a:t>Comparar el código de un archivo, de modo que podamos ver las diferencias entre versiones </a:t>
            </a:r>
            <a:endParaRPr lang="ko-KR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n-US" altLang="ko-KR" sz="3000" dirty="0" err="1"/>
              <a:t>Restaurar</a:t>
            </a:r>
            <a:r>
              <a:rPr lang="en-US" altLang="ko-KR" sz="3000" dirty="0"/>
              <a:t> </a:t>
            </a:r>
            <a:r>
              <a:rPr lang="en-US" altLang="ko-KR" sz="3000" dirty="0" err="1"/>
              <a:t>versiones</a:t>
            </a:r>
            <a:r>
              <a:rPr lang="en-US" altLang="ko-KR" sz="3000" dirty="0"/>
              <a:t> </a:t>
            </a:r>
            <a:r>
              <a:rPr lang="en-US" altLang="ko-KR" sz="3000" dirty="0" err="1"/>
              <a:t>antiguas</a:t>
            </a:r>
            <a:r>
              <a:rPr lang="en-US" altLang="ko-KR" sz="3000" dirty="0"/>
              <a:t> </a:t>
            </a:r>
            <a:endParaRPr lang="en-US" altLang="ko-KR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s-PE" altLang="ko-KR" sz="3000" dirty="0"/>
              <a:t>Fusionar cambios entre distintas versiones </a:t>
            </a:r>
            <a:endParaRPr lang="ko-KR" altLang="ko-KR" sz="3000" dirty="0"/>
          </a:p>
          <a:p>
            <a:pPr marL="101600" indent="0" latinLnBrk="1">
              <a:lnSpc>
                <a:spcPct val="120000"/>
              </a:lnSpc>
              <a:buNone/>
            </a:pPr>
            <a:r>
              <a:rPr lang="en-US" altLang="ko-KR" sz="3000" dirty="0"/>
              <a:t>Es</a:t>
            </a:r>
            <a:r>
              <a:rPr lang="es-ES" altLang="ko-KR" sz="3000" dirty="0"/>
              <a:t> una herramienta imprescindible para cualquier desarrollador en la actualidad</a:t>
            </a:r>
            <a:r>
              <a:rPr lang="es-ES" altLang="ko-KR" dirty="0"/>
              <a:t>.</a:t>
            </a:r>
            <a:endParaRPr lang="ko-KR" altLang="ko-KR" dirty="0"/>
          </a:p>
          <a:p>
            <a:pPr marL="101600" indent="0" latinLnBrk="1">
              <a:buNone/>
            </a:pPr>
            <a:endParaRPr lang="ko-KR" altLang="ko-KR" dirty="0"/>
          </a:p>
          <a:p>
            <a:pPr marL="342900" indent="-215900">
              <a:buNone/>
            </a:pPr>
            <a:endParaRPr lang="ko-KR" altLang="ko-KR" dirty="0"/>
          </a:p>
          <a:p>
            <a:pPr marL="342900" lvl="0" indent="-215900">
              <a:buNone/>
            </a:pPr>
            <a:endParaRPr lang="en-US" altLang="ko-KR" dirty="0"/>
          </a:p>
          <a:p>
            <a:pPr marL="342900" lvl="0" indent="-215900">
              <a:buNone/>
            </a:pPr>
            <a:endParaRPr lang="en-US" altLang="ko-KR" dirty="0"/>
          </a:p>
          <a:p>
            <a:pPr marL="342900" indent="-215900">
              <a:buNone/>
            </a:pPr>
            <a:endParaRPr lang="ko-KR" altLang="ko-KR" dirty="0"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lang="en-US" altLang="ko-KR" dirty="0"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lang="en-US" altLang="ko-KR" dirty="0"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568" y="4486282"/>
            <a:ext cx="3484896" cy="1733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240"/>
              <a:buFont typeface="Arial"/>
              <a:buNone/>
            </a:pPr>
            <a:r>
              <a:rPr lang="en-US" sz="3000" dirty="0"/>
              <a:t>¿</a:t>
            </a:r>
            <a:r>
              <a:rPr lang="en-US" sz="3000" dirty="0" err="1"/>
              <a:t>Qué</a:t>
            </a:r>
            <a:r>
              <a:rPr lang="en-US" sz="3000" dirty="0"/>
              <a:t> es la git?</a:t>
            </a:r>
            <a:endParaRPr sz="3000"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817510-3ABD-394F-953D-6BF9DF8F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28" y="1246862"/>
            <a:ext cx="6152943" cy="50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7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240"/>
              <a:buFont typeface="Arial"/>
              <a:buNone/>
            </a:pPr>
            <a:r>
              <a:rPr lang="en-US" sz="3000" dirty="0"/>
              <a:t>¿</a:t>
            </a:r>
            <a:r>
              <a:rPr lang="en-US" sz="3000" dirty="0" err="1"/>
              <a:t>Qué</a:t>
            </a:r>
            <a:r>
              <a:rPr lang="en-US" sz="3000" dirty="0"/>
              <a:t> es la git?</a:t>
            </a:r>
            <a:endParaRPr sz="3000"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776377" y="1410472"/>
            <a:ext cx="11315611" cy="441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es-PE" altLang="ko-KR" dirty="0"/>
              <a:t>Los términos con respecto a git</a:t>
            </a:r>
            <a:endParaRPr lang="en-US" altLang="ko-KR" dirty="0"/>
          </a:p>
          <a:p>
            <a:pPr marL="3429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en-US" altLang="ko-KR" dirty="0" err="1"/>
              <a:t>Repositorio</a:t>
            </a:r>
            <a:r>
              <a:rPr lang="en-US" altLang="ko-KR" dirty="0"/>
              <a:t>: es un </a:t>
            </a:r>
            <a:r>
              <a:rPr lang="en-US" altLang="ko-KR" dirty="0" err="1"/>
              <a:t>espacio</a:t>
            </a:r>
            <a:r>
              <a:rPr lang="en-US" altLang="ko-KR" dirty="0"/>
              <a:t> </a:t>
            </a:r>
            <a:r>
              <a:rPr lang="en-US" altLang="ko-KR" dirty="0" err="1"/>
              <a:t>donde</a:t>
            </a:r>
            <a:r>
              <a:rPr lang="en-US" altLang="ko-KR" dirty="0"/>
              <a:t> </a:t>
            </a:r>
            <a:r>
              <a:rPr lang="en-US" altLang="ko-KR" dirty="0" err="1"/>
              <a:t>puede</a:t>
            </a:r>
            <a:r>
              <a:rPr lang="en-US" altLang="ko-KR" dirty="0"/>
              <a:t> </a:t>
            </a:r>
            <a:r>
              <a:rPr lang="en-US" altLang="ko-KR" dirty="0" err="1"/>
              <a:t>guardar</a:t>
            </a:r>
            <a:r>
              <a:rPr lang="en-US" altLang="ko-KR" dirty="0"/>
              <a:t> </a:t>
            </a:r>
            <a:r>
              <a:rPr lang="en-US" altLang="ko-KR" dirty="0" err="1"/>
              <a:t>proyecto</a:t>
            </a:r>
            <a:endParaRPr lang="en-US" altLang="ko-KR" dirty="0"/>
          </a:p>
          <a:p>
            <a:pPr marL="3429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en-US" altLang="ko-KR" dirty="0"/>
              <a:t>Se divide entre </a:t>
            </a:r>
            <a:r>
              <a:rPr lang="en-US" altLang="ko-KR" dirty="0" err="1"/>
              <a:t>repositorio</a:t>
            </a:r>
            <a:r>
              <a:rPr lang="en-US" altLang="ko-KR" dirty="0"/>
              <a:t> local (interior de la </a:t>
            </a:r>
            <a:r>
              <a:rPr lang="en-US" altLang="ko-KR" dirty="0" err="1"/>
              <a:t>computadora</a:t>
            </a:r>
            <a:r>
              <a:rPr lang="en-US" altLang="ko-KR" dirty="0"/>
              <a:t>) y </a:t>
            </a:r>
            <a:r>
              <a:rPr lang="en-US" altLang="ko-KR" dirty="0" err="1"/>
              <a:t>repositorio</a:t>
            </a:r>
            <a:r>
              <a:rPr lang="en-US" altLang="ko-KR" dirty="0"/>
              <a:t> </a:t>
            </a:r>
            <a:r>
              <a:rPr lang="en-US" altLang="ko-KR" dirty="0" err="1"/>
              <a:t>remoto</a:t>
            </a:r>
            <a:r>
              <a:rPr lang="en-US" altLang="ko-KR" dirty="0"/>
              <a:t>(</a:t>
            </a:r>
            <a:r>
              <a:rPr lang="en-US" altLang="ko-KR" dirty="0" err="1"/>
              <a:t>como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  <a:p>
            <a:pPr marL="3429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en-US" altLang="ko-KR" dirty="0" err="1"/>
              <a:t>Add:Es</a:t>
            </a:r>
            <a:r>
              <a:rPr lang="en-US" altLang="ko-KR" dirty="0"/>
              <a:t> un </a:t>
            </a:r>
            <a:r>
              <a:rPr lang="en-US" altLang="ko-KR" dirty="0" err="1"/>
              <a:t>proceso</a:t>
            </a:r>
            <a:r>
              <a:rPr lang="en-US" altLang="ko-KR" dirty="0"/>
              <a:t> para </a:t>
            </a:r>
            <a:r>
              <a:rPr lang="en-US" altLang="ko-KR" dirty="0" err="1"/>
              <a:t>preparar</a:t>
            </a:r>
            <a:r>
              <a:rPr lang="en-US" altLang="ko-KR" dirty="0"/>
              <a:t> a </a:t>
            </a:r>
            <a:r>
              <a:rPr lang="en-US" altLang="ko-KR" dirty="0" err="1"/>
              <a:t>subir</a:t>
            </a:r>
            <a:r>
              <a:rPr lang="en-US" altLang="ko-KR" dirty="0"/>
              <a:t> los </a:t>
            </a:r>
            <a:r>
              <a:rPr lang="en-US" altLang="ko-KR" dirty="0" err="1"/>
              <a:t>archivos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el </a:t>
            </a:r>
            <a:r>
              <a:rPr lang="en-US" altLang="ko-KR" dirty="0" err="1"/>
              <a:t>repositorio</a:t>
            </a:r>
            <a:r>
              <a:rPr lang="en-US" altLang="ko-KR" dirty="0"/>
              <a:t> local(Si </a:t>
            </a:r>
            <a:r>
              <a:rPr lang="en-US" altLang="ko-KR" dirty="0" err="1"/>
              <a:t>utiliza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desk, los </a:t>
            </a:r>
            <a:r>
              <a:rPr lang="en-US" altLang="ko-KR" dirty="0" err="1"/>
              <a:t>archivos</a:t>
            </a:r>
            <a:r>
              <a:rPr lang="en-US" altLang="ko-KR" dirty="0"/>
              <a:t> se </a:t>
            </a:r>
            <a:r>
              <a:rPr lang="en-US" altLang="ko-KR" dirty="0" err="1"/>
              <a:t>agregan</a:t>
            </a:r>
            <a:r>
              <a:rPr lang="en-US" altLang="ko-KR" dirty="0"/>
              <a:t> </a:t>
            </a:r>
            <a:r>
              <a:rPr lang="en-US" altLang="ko-KR" dirty="0" err="1"/>
              <a:t>autom</a:t>
            </a:r>
            <a:r>
              <a:rPr lang="es-PE" altLang="ko-KR" dirty="0"/>
              <a:t>áticamente) </a:t>
            </a:r>
            <a:endParaRPr lang="en-US" altLang="ko-KR" dirty="0"/>
          </a:p>
          <a:p>
            <a:pPr marL="342900" lvl="0" indent="-215900">
              <a:lnSpc>
                <a:spcPct val="120000"/>
              </a:lnSpc>
              <a:buNone/>
            </a:pPr>
            <a:r>
              <a:rPr lang="en-US" altLang="ko-KR" dirty="0"/>
              <a:t>Commit : </a:t>
            </a:r>
            <a:r>
              <a:rPr lang="es-MX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un </a:t>
            </a:r>
            <a:r>
              <a:rPr lang="en-US" altLang="ko-KR" dirty="0" err="1"/>
              <a:t>proceso</a:t>
            </a:r>
            <a:r>
              <a:rPr lang="en-US" altLang="ko-KR" dirty="0"/>
              <a:t> para </a:t>
            </a:r>
            <a:r>
              <a:rPr lang="en-US" altLang="ko-KR" dirty="0" err="1"/>
              <a:t>guardar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el </a:t>
            </a:r>
            <a:r>
              <a:rPr lang="en-US" altLang="ko-KR" dirty="0" err="1"/>
              <a:t>repositorio</a:t>
            </a:r>
            <a:r>
              <a:rPr lang="en-US" altLang="ko-KR" dirty="0"/>
              <a:t> local </a:t>
            </a:r>
            <a:r>
              <a:rPr lang="en-US" altLang="ko-KR" dirty="0" err="1"/>
              <a:t>los</a:t>
            </a:r>
            <a:r>
              <a:rPr lang="en-US" altLang="ko-KR" dirty="0"/>
              <a:t> </a:t>
            </a:r>
            <a:r>
              <a:rPr lang="en-US" altLang="ko-KR" dirty="0" err="1"/>
              <a:t>archivos</a:t>
            </a:r>
            <a:r>
              <a:rPr lang="en-US" altLang="ko-KR" dirty="0"/>
              <a:t> que </a:t>
            </a:r>
            <a:r>
              <a:rPr lang="en-US" altLang="ko-KR" dirty="0" err="1"/>
              <a:t>ya</a:t>
            </a:r>
            <a:r>
              <a:rPr lang="en-US" altLang="ko-KR" dirty="0"/>
              <a:t> se </a:t>
            </a:r>
            <a:r>
              <a:rPr lang="en-US" altLang="ko-KR" dirty="0" err="1"/>
              <a:t>hab</a:t>
            </a:r>
            <a:r>
              <a:rPr lang="es-PE" altLang="ko-KR" dirty="0"/>
              <a:t>ían </a:t>
            </a:r>
            <a:r>
              <a:rPr lang="en-US" altLang="ko-KR" dirty="0" err="1"/>
              <a:t>agregado</a:t>
            </a:r>
            <a:endParaRPr lang="en-US" altLang="ko-KR" dirty="0"/>
          </a:p>
          <a:p>
            <a:pPr marL="3429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r>
              <a:rPr lang="en-US" altLang="ko-KR" dirty="0"/>
              <a:t>Push: Es un </a:t>
            </a:r>
            <a:r>
              <a:rPr lang="en-US" altLang="ko-KR" dirty="0" err="1"/>
              <a:t>proceso</a:t>
            </a:r>
            <a:r>
              <a:rPr lang="en-US" altLang="ko-KR" dirty="0"/>
              <a:t> que </a:t>
            </a:r>
            <a:r>
              <a:rPr lang="en-US" altLang="ko-KR" dirty="0" err="1"/>
              <a:t>guarda</a:t>
            </a:r>
            <a:r>
              <a:rPr lang="en-US" altLang="ko-KR" dirty="0"/>
              <a:t> </a:t>
            </a:r>
            <a:r>
              <a:rPr lang="en-US" altLang="ko-KR" dirty="0" err="1"/>
              <a:t>en</a:t>
            </a:r>
            <a:r>
              <a:rPr lang="en-US" altLang="ko-KR" dirty="0"/>
              <a:t> el </a:t>
            </a:r>
            <a:r>
              <a:rPr lang="en-US" altLang="ko-KR" dirty="0" err="1"/>
              <a:t>repositorio</a:t>
            </a:r>
            <a:r>
              <a:rPr lang="en-US" altLang="ko-KR" dirty="0"/>
              <a:t> </a:t>
            </a:r>
            <a:r>
              <a:rPr lang="en-US" altLang="ko-KR" dirty="0" err="1"/>
              <a:t>remoto</a:t>
            </a:r>
            <a:r>
              <a:rPr lang="en-US" altLang="ko-KR" dirty="0"/>
              <a:t> los </a:t>
            </a:r>
            <a:r>
              <a:rPr lang="en-US" altLang="ko-KR" dirty="0" err="1"/>
              <a:t>archivos</a:t>
            </a:r>
            <a:r>
              <a:rPr lang="en-US" altLang="ko-KR" dirty="0"/>
              <a:t> que se </a:t>
            </a:r>
            <a:r>
              <a:rPr lang="en-US" altLang="ko-KR" dirty="0" err="1"/>
              <a:t>habi</a:t>
            </a:r>
            <a:r>
              <a:rPr lang="es-PE" altLang="ko-KR" dirty="0"/>
              <a:t>án guardado en el repositorio local</a:t>
            </a:r>
            <a:endParaRPr lang="en-US" altLang="ko-KR" dirty="0"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51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041999" y="3892552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spcBef>
                <a:spcPts val="1000"/>
              </a:spcBef>
              <a:buClr>
                <a:srgbClr val="DDDFE6"/>
              </a:buClr>
              <a:buSzPts val="2400"/>
            </a:pPr>
            <a:br>
              <a:rPr lang="en-US" altLang="ko-KR" dirty="0"/>
            </a:br>
            <a:br>
              <a:rPr lang="en-US" altLang="ko-KR" dirty="0"/>
            </a:b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895350" y="4390233"/>
            <a:ext cx="8185150" cy="84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r>
              <a:rPr lang="en-US" sz="4000" b="1" dirty="0"/>
              <a:t>¿</a:t>
            </a:r>
            <a:r>
              <a:rPr lang="en-US" sz="4000" b="1" dirty="0" err="1"/>
              <a:t>Qué</a:t>
            </a:r>
            <a:r>
              <a:rPr lang="en-US" sz="4000" b="1" dirty="0"/>
              <a:t> es la </a:t>
            </a:r>
            <a:r>
              <a:rPr lang="en-US" sz="4000" b="1" dirty="0" err="1"/>
              <a:t>github</a:t>
            </a:r>
            <a:r>
              <a:rPr lang="en-US" sz="4000" b="1" dirty="0"/>
              <a:t>?</a:t>
            </a:r>
            <a:endParaRPr sz="4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3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773855" y="543489"/>
            <a:ext cx="5269883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en-US" sz="3000" dirty="0"/>
              <a:t>¿</a:t>
            </a:r>
            <a:r>
              <a:rPr lang="en-US" sz="3000" dirty="0" err="1"/>
              <a:t>Qué</a:t>
            </a:r>
            <a:r>
              <a:rPr lang="en-US" sz="3000" dirty="0"/>
              <a:t> es la </a:t>
            </a:r>
            <a:r>
              <a:rPr lang="en-US" sz="3000" dirty="0" err="1"/>
              <a:t>github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118" name="Google Shape;118;p6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1773855" y="1480568"/>
            <a:ext cx="10515600" cy="446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lvl="0">
              <a:lnSpc>
                <a:spcPct val="120000"/>
              </a:lnSpc>
              <a:buClr>
                <a:srgbClr val="252C41"/>
              </a:buClr>
              <a:buSzPts val="3060"/>
            </a:pPr>
            <a:r>
              <a:rPr lang="en-US" altLang="ko-KR" sz="3800" dirty="0">
                <a:solidFill>
                  <a:schemeClr val="tx1"/>
                </a:solidFill>
              </a:rPr>
              <a:t>¿</a:t>
            </a:r>
            <a:r>
              <a:rPr lang="en-US" altLang="ko-KR" sz="3800" dirty="0" err="1">
                <a:solidFill>
                  <a:schemeClr val="tx1"/>
                </a:solidFill>
              </a:rPr>
              <a:t>Qué</a:t>
            </a:r>
            <a:r>
              <a:rPr lang="en-US" altLang="ko-KR" sz="3800" dirty="0">
                <a:solidFill>
                  <a:schemeClr val="tx1"/>
                </a:solidFill>
              </a:rPr>
              <a:t> es la </a:t>
            </a:r>
            <a:r>
              <a:rPr lang="en-US" altLang="ko-KR" sz="3800" dirty="0" err="1">
                <a:solidFill>
                  <a:schemeClr val="tx1"/>
                </a:solidFill>
              </a:rPr>
              <a:t>github</a:t>
            </a:r>
            <a:r>
              <a:rPr lang="en-US" altLang="ko-KR" sz="3800" dirty="0">
                <a:solidFill>
                  <a:schemeClr val="tx1"/>
                </a:solidFill>
              </a:rPr>
              <a:t>?</a:t>
            </a:r>
            <a:endParaRPr lang="en-US" altLang="ko-KR" sz="3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s-PE" altLang="ko-KR" sz="4000" dirty="0">
                <a:solidFill>
                  <a:schemeClr val="tx1"/>
                </a:solidFill>
              </a:rPr>
              <a:t>Es una página web que ofrece el repositorio remoto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23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s-PE" altLang="ko-KR" sz="4000" dirty="0">
                <a:solidFill>
                  <a:schemeClr val="tx1"/>
                </a:solidFill>
              </a:rPr>
              <a:t>Hay otros sitios web que tiene la misma función de github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4000" dirty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  <a:buClr>
                <a:srgbClr val="252C41"/>
              </a:buClr>
              <a:buSzPts val="3060"/>
            </a:pPr>
            <a:r>
              <a:rPr lang="es-PE" altLang="ko-KR" sz="4000" dirty="0">
                <a:solidFill>
                  <a:schemeClr val="tx1"/>
                </a:solidFill>
              </a:rPr>
              <a:t>Pero </a:t>
            </a:r>
            <a:r>
              <a:rPr lang="en-US" altLang="ko-KR" sz="4000" dirty="0"/>
              <a:t>¿</a:t>
            </a:r>
            <a:r>
              <a:rPr lang="es-PE" altLang="ko-KR" sz="4000" dirty="0">
                <a:solidFill>
                  <a:schemeClr val="tx1"/>
                </a:solidFill>
              </a:rPr>
              <a:t>porqué se utiliza github</a:t>
            </a:r>
            <a:r>
              <a:rPr lang="en-US" altLang="ko-KR" sz="4000" dirty="0"/>
              <a:t>?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23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s-PE" altLang="ko-KR" sz="4000" dirty="0">
                <a:solidFill>
                  <a:schemeClr val="tx1"/>
                </a:solidFill>
              </a:rPr>
              <a:t>Porque muchas personas del mundo lo utlizan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4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s-PE" altLang="ko-KR" sz="4000" dirty="0">
                <a:solidFill>
                  <a:schemeClr val="tx1"/>
                </a:solidFill>
              </a:rPr>
              <a:t>Tanto que,tiene información abundante en el interior de github</a:t>
            </a:r>
            <a:endParaRPr lang="en-US" altLang="ko-KR" sz="4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252C41"/>
              </a:buClr>
              <a:buSzPts val="3060"/>
            </a:pPr>
            <a:endParaRPr lang="en-US" altLang="ko-KR" sz="23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Clr>
                <a:srgbClr val="252C41"/>
              </a:buClr>
              <a:buSzPts val="3060"/>
            </a:pPr>
            <a:r>
              <a:rPr lang="es-PE" altLang="ko-KR" sz="4000" dirty="0">
                <a:solidFill>
                  <a:schemeClr val="tx1"/>
                </a:solidFill>
              </a:rPr>
              <a:t>La mayoría de las informaciones está publicada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lang="en-US" altLang="ko-KR" sz="23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s-PE" altLang="ko-KR" sz="4000" dirty="0">
                <a:solidFill>
                  <a:schemeClr val="tx1"/>
                </a:solidFill>
              </a:rPr>
              <a:t>Es muy cómodo usar y acceder a esas informaciones</a:t>
            </a:r>
            <a:endParaRPr lang="en-US" altLang="ko-KR" sz="4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sz="28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sz="3200" dirty="0"/>
              <a:t>Git </a:t>
            </a:r>
            <a:r>
              <a:rPr lang="en-US" sz="3200"/>
              <a:t>Práctica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10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515</Words>
  <Application>Microsoft Macintosh PowerPoint</Application>
  <PresentationFormat>와이드스크린</PresentationFormat>
  <Paragraphs>82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Malgun Gothic</vt:lpstr>
      <vt:lpstr>Office 테마</vt:lpstr>
      <vt:lpstr>Git, GitHub</vt:lpstr>
      <vt:lpstr>PowerPoint 프레젠테이션</vt:lpstr>
      <vt:lpstr>¿Qué es la git?</vt:lpstr>
      <vt:lpstr>¿Qué es la git?</vt:lpstr>
      <vt:lpstr>¿Qué es la git?</vt:lpstr>
      <vt:lpstr>¿Qué es la git?</vt:lpstr>
      <vt:lpstr>  </vt:lpstr>
      <vt:lpstr>¿Qué es la github?</vt:lpstr>
      <vt:lpstr>Git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 템플릿</dc:title>
  <dc:creator>안현정</dc:creator>
  <cp:lastModifiedBy>luciferkala@gmail.com</cp:lastModifiedBy>
  <cp:revision>95</cp:revision>
  <dcterms:created xsi:type="dcterms:W3CDTF">2017-09-02T05:32:31Z</dcterms:created>
  <dcterms:modified xsi:type="dcterms:W3CDTF">2019-08-13T15:01:14Z</dcterms:modified>
</cp:coreProperties>
</file>