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embeddedFontLst>
    <p:embeddedFont>
      <p:font typeface="Malgun Gothic" panose="020B0503020000020004" pitchFamily="34" charset="-127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cfbmuL9r7+SY+39cWRQg/29l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>
      <p:cViewPr varScale="1">
        <p:scale>
          <a:sx n="91" d="100"/>
          <a:sy n="91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5" Type="http://schemas.openxmlformats.org/officeDocument/2006/relationships/font" Target="fonts/font2.fntdata"/><Relationship Id="rId49" Type="http://schemas.openxmlformats.org/officeDocument/2006/relationships/theme" Target="theme/theme1.xml"/><Relationship Id="rId4" Type="http://schemas.openxmlformats.org/officeDocument/2006/relationships/font" Target="fonts/font1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48698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40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글">
  <p:cSld name="내용_글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7"/>
          <p:cNvCxnSpPr>
            <a:stCxn id="36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37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1533525" y="1854200"/>
            <a:ext cx="9172576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AutoNum type="romanUcPeriod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미디어 및 글">
  <p:cSld name="내용_미디어 및 글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38"/>
          <p:cNvCxnSpPr>
            <a:stCxn id="44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38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5511801" y="1854200"/>
            <a:ext cx="51943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3"/>
          </p:nvPr>
        </p:nvSpPr>
        <p:spPr>
          <a:xfrm>
            <a:off x="1511299" y="1854200"/>
            <a:ext cx="3805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간단">
  <p:cSld name="내용_간단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39"/>
          <p:cNvCxnSpPr>
            <a:stCxn id="53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39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9"/>
          <p:cNvSpPr txBox="1">
            <a:spLocks noGrp="1"/>
          </p:cNvSpPr>
          <p:nvPr>
            <p:ph type="body" idx="1"/>
          </p:nvPr>
        </p:nvSpPr>
        <p:spPr>
          <a:xfrm>
            <a:off x="1533525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9"/>
          <p:cNvSpPr>
            <a:spLocks noGrp="1"/>
          </p:cNvSpPr>
          <p:nvPr>
            <p:ph type="pic" idx="3"/>
          </p:nvPr>
        </p:nvSpPr>
        <p:spPr>
          <a:xfrm>
            <a:off x="1877512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4"/>
          </p:nvPr>
        </p:nvSpPr>
        <p:spPr>
          <a:xfrm>
            <a:off x="4695825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5"/>
          </p:nvPr>
        </p:nvSpPr>
        <p:spPr>
          <a:xfrm>
            <a:off x="7858126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2" name="Google Shape;62;p39"/>
          <p:cNvCxnSpPr/>
          <p:nvPr/>
        </p:nvCxnSpPr>
        <p:spPr>
          <a:xfrm>
            <a:off x="4533900" y="1866900"/>
            <a:ext cx="0" cy="379095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39"/>
          <p:cNvCxnSpPr/>
          <p:nvPr/>
        </p:nvCxnSpPr>
        <p:spPr>
          <a:xfrm>
            <a:off x="7708900" y="1866900"/>
            <a:ext cx="0" cy="379095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39"/>
          <p:cNvSpPr>
            <a:spLocks noGrp="1"/>
          </p:cNvSpPr>
          <p:nvPr>
            <p:ph type="pic" idx="6"/>
          </p:nvPr>
        </p:nvSpPr>
        <p:spPr>
          <a:xfrm>
            <a:off x="5039812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9"/>
          <p:cNvSpPr>
            <a:spLocks noGrp="1"/>
          </p:cNvSpPr>
          <p:nvPr>
            <p:ph type="pic" idx="7"/>
          </p:nvPr>
        </p:nvSpPr>
        <p:spPr>
          <a:xfrm>
            <a:off x="8202113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빈화면">
  <p:cSld name="내용_빈화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40"/>
          <p:cNvCxnSpPr>
            <a:stCxn id="68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40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1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efault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s/docs/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4F4AD5-BB94-2D42-ABE5-27A55C5DB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https://www.w3schools.com/default.asp</a:t>
            </a:r>
            <a:endParaRPr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lang="en-US" altLang="ko-KR" dirty="0">
                <a:hlinkClick r:id="rId4"/>
              </a:rPr>
              <a:t>https://developer.mozilla.org/es/docs/Web</a:t>
            </a:r>
            <a:endParaRPr kumimoji="1" lang="ko-KR" altLang="en-US"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s-ES" altLang="ko-KR" dirty="0"/>
              <a:t>página web recomendada para estudiantes</a:t>
            </a:r>
            <a:endParaRPr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31</Words>
  <Application>Microsoft Macintosh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Malgun Gothic</vt:lpstr>
      <vt:lpstr>Arial</vt:lpstr>
      <vt:lpstr>Office 테마</vt:lpstr>
      <vt:lpstr>página web recomendada para estudiantes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깔끔 템플릿</dc:title>
  <dc:creator>안현정</dc:creator>
  <cp:lastModifiedBy>luciferkala@gmail.com</cp:lastModifiedBy>
  <cp:revision>60</cp:revision>
  <dcterms:created xsi:type="dcterms:W3CDTF">2017-09-02T05:32:31Z</dcterms:created>
  <dcterms:modified xsi:type="dcterms:W3CDTF">2019-08-22T22:39:22Z</dcterms:modified>
</cp:coreProperties>
</file>