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58" r:id="rId3"/>
    <p:sldId id="257" r:id="rId4"/>
    <p:sldId id="294" r:id="rId5"/>
    <p:sldId id="295" r:id="rId6"/>
    <p:sldId id="296" r:id="rId7"/>
    <p:sldId id="313" r:id="rId8"/>
    <p:sldId id="314" r:id="rId9"/>
    <p:sldId id="315" r:id="rId10"/>
    <p:sldId id="261" r:id="rId11"/>
    <p:sldId id="264" r:id="rId12"/>
    <p:sldId id="297" r:id="rId13"/>
    <p:sldId id="298" r:id="rId14"/>
    <p:sldId id="316" r:id="rId15"/>
    <p:sldId id="299" r:id="rId16"/>
    <p:sldId id="300" r:id="rId17"/>
    <p:sldId id="318" r:id="rId18"/>
    <p:sldId id="301" r:id="rId19"/>
    <p:sldId id="319" r:id="rId20"/>
    <p:sldId id="320" r:id="rId21"/>
    <p:sldId id="321" r:id="rId22"/>
    <p:sldId id="302" r:id="rId23"/>
    <p:sldId id="266" r:id="rId24"/>
    <p:sldId id="303" r:id="rId25"/>
    <p:sldId id="323" r:id="rId26"/>
    <p:sldId id="324" r:id="rId27"/>
    <p:sldId id="325" r:id="rId28"/>
    <p:sldId id="326" r:id="rId29"/>
    <p:sldId id="306" r:id="rId30"/>
    <p:sldId id="327" r:id="rId31"/>
    <p:sldId id="307" r:id="rId32"/>
    <p:sldId id="309" r:id="rId33"/>
    <p:sldId id="308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en-US" altLang="ko-KR" dirty="0"/>
          </a:p>
          <a:p>
            <a:r>
              <a:rPr lang="es-PE" altLang="ko-KR" dirty="0"/>
              <a:t>Condicionales</a:t>
            </a:r>
            <a:endParaRPr lang="en-US" altLang="ko-KR" dirty="0"/>
          </a:p>
          <a:p>
            <a:r>
              <a:rPr lang="en-US" altLang="ko-KR" dirty="0" err="1"/>
              <a:t>Sentencia</a:t>
            </a:r>
            <a:r>
              <a:rPr lang="en-US" altLang="ko-KR" dirty="0"/>
              <a:t> </a:t>
            </a:r>
            <a:r>
              <a:rPr lang="en-US" altLang="ko-KR" dirty="0" err="1"/>
              <a:t>repetitiva</a:t>
            </a:r>
            <a:r>
              <a:rPr lang="en-US" altLang="ko-KR" dirty="0"/>
              <a:t>(</a:t>
            </a:r>
            <a:r>
              <a:rPr lang="es-PE" altLang="ko-KR" dirty="0"/>
              <a:t>Bucle)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altLang="ko-KR" dirty="0"/>
              <a:t>Índice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3" y="4790547"/>
            <a:ext cx="10090702" cy="995362"/>
          </a:xfrm>
        </p:spPr>
        <p:txBody>
          <a:bodyPr>
            <a:normAutofit fontScale="90000"/>
          </a:bodyPr>
          <a:lstStyle/>
          <a:p>
            <a:r>
              <a:rPr lang="es-PE" altLang="ko-KR" dirty="0"/>
              <a:t>condicionales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90" y="1640566"/>
            <a:ext cx="5194300" cy="449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Estructuras</a:t>
            </a:r>
            <a:r>
              <a:rPr lang="en-US" altLang="ko-KR" dirty="0"/>
              <a:t> </a:t>
            </a:r>
            <a:r>
              <a:rPr lang="en-US" altLang="ko-KR" dirty="0" err="1"/>
              <a:t>condicionales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Estructuras</a:t>
            </a:r>
            <a:r>
              <a:rPr lang="en-US" altLang="ko-KR" dirty="0"/>
              <a:t> </a:t>
            </a:r>
            <a:r>
              <a:rPr lang="en-US" altLang="ko-KR" dirty="0" err="1"/>
              <a:t>condicionales</a:t>
            </a:r>
            <a:r>
              <a:rPr lang="en-US" altLang="ko-KR" dirty="0"/>
              <a:t> </a:t>
            </a:r>
            <a:r>
              <a:rPr lang="es-ES" altLang="ko-KR" dirty="0"/>
              <a:t>se refieren a una frase que permite realizar otros comandos según las condiciones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s-PE" altLang="ko-KR" dirty="0"/>
              <a:t>Sentencia if</a:t>
            </a:r>
          </a:p>
          <a:p>
            <a:r>
              <a:rPr lang="es-PE" altLang="ko-KR" dirty="0"/>
              <a:t>sentencia else</a:t>
            </a:r>
          </a:p>
          <a:p>
            <a:r>
              <a:rPr lang="es-PE" altLang="ko-KR" dirty="0"/>
              <a:t>sentencia else</a:t>
            </a:r>
            <a:r>
              <a:rPr lang="en-US" altLang="ko-KR" dirty="0"/>
              <a:t>-if</a:t>
            </a:r>
          </a:p>
          <a:p>
            <a:r>
              <a:rPr lang="en-US" altLang="ko-KR" dirty="0" err="1"/>
              <a:t>sentencia</a:t>
            </a:r>
            <a:r>
              <a:rPr lang="en-US" altLang="ko-KR" dirty="0"/>
              <a:t> switch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722" y="636622"/>
            <a:ext cx="5482077" cy="616017"/>
          </a:xfrm>
        </p:spPr>
        <p:txBody>
          <a:bodyPr>
            <a:normAutofit fontScale="90000"/>
          </a:bodyPr>
          <a:lstStyle/>
          <a:p>
            <a:r>
              <a:rPr lang="es-PE" altLang="ko-KR" sz="3200" dirty="0"/>
              <a:t>condicionales</a:t>
            </a: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5B4B20-2D2C-CD4E-A08B-66BD72CB008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016488"/>
            <a:ext cx="3805238" cy="3479074"/>
          </a:xfrm>
        </p:spPr>
      </p:pic>
    </p:spTree>
    <p:extLst>
      <p:ext uri="{BB962C8B-B14F-4D97-AF65-F5344CB8AC3E}">
        <p14:creationId xmlns:p14="http://schemas.microsoft.com/office/powerpoint/2010/main" val="15278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948" y="1462571"/>
            <a:ext cx="6583052" cy="482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sz="2100" dirty="0"/>
              <a:t>sentencia If</a:t>
            </a:r>
            <a:endParaRPr lang="en-US" altLang="ko-KR" sz="21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s-PE" altLang="ko-KR" sz="2100" dirty="0"/>
              <a:t>La sentencia If es la base de la estructura condicional y su </a:t>
            </a:r>
            <a:r>
              <a:rPr lang="en-US" altLang="ko-KR" sz="2100" dirty="0" err="1"/>
              <a:t>estructura</a:t>
            </a:r>
            <a:r>
              <a:rPr lang="en-US" altLang="ko-KR" sz="2100" dirty="0"/>
              <a:t> </a:t>
            </a:r>
            <a:r>
              <a:rPr lang="en-US" altLang="ko-KR" sz="2100" dirty="0" err="1"/>
              <a:t>es</a:t>
            </a:r>
            <a:r>
              <a:rPr lang="en-US" altLang="ko-KR" sz="2100" dirty="0"/>
              <a:t> la </a:t>
            </a:r>
            <a:r>
              <a:rPr lang="en-US" altLang="ko-KR" sz="2100" dirty="0" err="1"/>
              <a:t>siguiente</a:t>
            </a:r>
            <a:r>
              <a:rPr lang="en-US" altLang="ko-KR" sz="2100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100" dirty="0"/>
              <a:t>if(</a:t>
            </a:r>
            <a:r>
              <a:rPr lang="es-PE" altLang="ko-KR" sz="2100" dirty="0"/>
              <a:t>condicion</a:t>
            </a:r>
            <a:r>
              <a:rPr lang="en-US" altLang="ko-KR" sz="2100" dirty="0"/>
              <a:t>) {</a:t>
            </a:r>
          </a:p>
          <a:p>
            <a:r>
              <a:rPr lang="en-US" altLang="ko-KR" sz="2100" dirty="0"/>
              <a:t>	</a:t>
            </a:r>
            <a:r>
              <a:rPr lang="en-US" altLang="ko-KR" sz="2100" dirty="0" err="1"/>
              <a:t>ejecuta</a:t>
            </a:r>
            <a:r>
              <a:rPr lang="en-US" altLang="ko-KR" sz="2100" dirty="0"/>
              <a:t> </a:t>
            </a:r>
            <a:r>
              <a:rPr lang="en-US" altLang="ko-KR" sz="2100" dirty="0" err="1"/>
              <a:t>comandos</a:t>
            </a:r>
            <a:r>
              <a:rPr lang="en-US" altLang="ko-KR" sz="2100" dirty="0"/>
              <a:t> </a:t>
            </a:r>
            <a:r>
              <a:rPr lang="en-US" altLang="ko-KR" sz="2100" dirty="0" err="1"/>
              <a:t>si</a:t>
            </a:r>
            <a:r>
              <a:rPr lang="en-US" altLang="ko-KR" sz="2100" dirty="0"/>
              <a:t> la </a:t>
            </a:r>
            <a:r>
              <a:rPr lang="en-US" altLang="ko-KR" sz="2100" dirty="0" err="1"/>
              <a:t>condición</a:t>
            </a:r>
            <a:r>
              <a:rPr lang="en-US" altLang="ko-KR" sz="2100" dirty="0"/>
              <a:t> </a:t>
            </a:r>
            <a:r>
              <a:rPr lang="en-US" altLang="ko-KR" sz="2100" dirty="0" err="1"/>
              <a:t>es</a:t>
            </a:r>
            <a:r>
              <a:rPr lang="en-US" altLang="ko-KR" sz="2100" dirty="0"/>
              <a:t> </a:t>
            </a:r>
            <a:r>
              <a:rPr lang="en-US" altLang="ko-KR" sz="2100" dirty="0" err="1"/>
              <a:t>verdadera</a:t>
            </a:r>
            <a:endParaRPr lang="en-US" altLang="ko-KR" sz="2100" dirty="0"/>
          </a:p>
          <a:p>
            <a:r>
              <a:rPr lang="en-US" altLang="ko-KR" sz="21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6FC84E-DFF3-F444-9001-D323615CCF6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2" y="2632174"/>
            <a:ext cx="4544202" cy="1574800"/>
          </a:xfrm>
        </p:spPr>
      </p:pic>
    </p:spTree>
    <p:extLst>
      <p:ext uri="{BB962C8B-B14F-4D97-AF65-F5344CB8AC3E}">
        <p14:creationId xmlns:p14="http://schemas.microsoft.com/office/powerpoint/2010/main" val="4001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73" y="1257306"/>
            <a:ext cx="5536676" cy="532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 err="1"/>
              <a:t>Sentencia</a:t>
            </a:r>
            <a:r>
              <a:rPr lang="en-US" altLang="ko-KR" sz="2300" dirty="0"/>
              <a:t> else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300" dirty="0" err="1"/>
              <a:t>Sentencia</a:t>
            </a:r>
            <a:r>
              <a:rPr lang="en-US" altLang="ko-KR" sz="2300" dirty="0"/>
              <a:t> else e if se </a:t>
            </a:r>
            <a:r>
              <a:rPr lang="en-US" altLang="ko-KR" sz="2300" dirty="0" err="1"/>
              <a:t>usan</a:t>
            </a:r>
            <a:r>
              <a:rPr lang="en-US" altLang="ko-KR" sz="2300" dirty="0"/>
              <a:t> </a:t>
            </a:r>
            <a:r>
              <a:rPr lang="en-US" altLang="ko-KR" sz="2300" dirty="0" err="1"/>
              <a:t>juntos</a:t>
            </a:r>
            <a:r>
              <a:rPr lang="en-US" altLang="ko-KR" sz="2300" dirty="0"/>
              <a:t>, por lo tanto la </a:t>
            </a:r>
            <a:r>
              <a:rPr lang="en-US" altLang="ko-KR" sz="2300" dirty="0" err="1"/>
              <a:t>sentencia</a:t>
            </a:r>
            <a:r>
              <a:rPr lang="en-US" altLang="ko-KR" sz="2300" dirty="0"/>
              <a:t> else no </a:t>
            </a:r>
            <a:r>
              <a:rPr lang="en-US" altLang="ko-KR" sz="2300" dirty="0" err="1"/>
              <a:t>puede</a:t>
            </a:r>
            <a:r>
              <a:rPr lang="en-US" altLang="ko-KR" sz="2300" dirty="0"/>
              <a:t> ser </a:t>
            </a:r>
            <a:r>
              <a:rPr lang="en-US" altLang="ko-KR" sz="2300" dirty="0" err="1"/>
              <a:t>usada</a:t>
            </a:r>
            <a:r>
              <a:rPr lang="en-US" altLang="ko-KR" sz="2300" dirty="0"/>
              <a:t> sola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300" dirty="0"/>
              <a:t>if(</a:t>
            </a:r>
            <a:r>
              <a:rPr lang="es-PE" altLang="ko-KR" sz="2300" dirty="0"/>
              <a:t>condicion</a:t>
            </a:r>
            <a:r>
              <a:rPr lang="en-US" altLang="ko-KR" sz="2300" dirty="0"/>
              <a:t>) {</a:t>
            </a:r>
          </a:p>
          <a:p>
            <a:r>
              <a:rPr lang="en-US" altLang="ko-KR" sz="2300" dirty="0"/>
              <a:t>	</a:t>
            </a:r>
            <a:r>
              <a:rPr lang="en-US" altLang="ko-KR" sz="2300" dirty="0" err="1"/>
              <a:t>ejecuta</a:t>
            </a:r>
            <a:r>
              <a:rPr lang="en-US" altLang="ko-KR" sz="2300" dirty="0"/>
              <a:t> </a:t>
            </a:r>
            <a:r>
              <a:rPr lang="en-US" altLang="ko-KR" sz="2300" dirty="0" err="1"/>
              <a:t>comandos</a:t>
            </a:r>
            <a:r>
              <a:rPr lang="en-US" altLang="ko-KR" sz="2300" dirty="0"/>
              <a:t> </a:t>
            </a:r>
            <a:r>
              <a:rPr lang="en-US" altLang="ko-KR" sz="2300" dirty="0" err="1"/>
              <a:t>si</a:t>
            </a:r>
            <a:r>
              <a:rPr lang="en-US" altLang="ko-KR" sz="2300" dirty="0"/>
              <a:t> la </a:t>
            </a:r>
            <a:r>
              <a:rPr lang="en-US" altLang="ko-KR" sz="2300" dirty="0" err="1"/>
              <a:t>condición</a:t>
            </a:r>
            <a:r>
              <a:rPr lang="en-US" altLang="ko-KR" sz="2300" dirty="0"/>
              <a:t> </a:t>
            </a:r>
            <a:r>
              <a:rPr lang="en-US" altLang="ko-KR" sz="2300" dirty="0" err="1"/>
              <a:t>es</a:t>
            </a:r>
            <a:r>
              <a:rPr lang="en-US" altLang="ko-KR" sz="2300" dirty="0"/>
              <a:t> </a:t>
            </a:r>
            <a:r>
              <a:rPr lang="en-US" altLang="ko-KR" sz="2300" dirty="0" err="1"/>
              <a:t>verdadera</a:t>
            </a:r>
            <a:endParaRPr lang="en-US" altLang="ko-KR" sz="2300" dirty="0"/>
          </a:p>
          <a:p>
            <a:r>
              <a:rPr lang="en-US" altLang="ko-KR" sz="2300" dirty="0"/>
              <a:t>} else {</a:t>
            </a:r>
          </a:p>
          <a:p>
            <a:r>
              <a:rPr lang="en-US" altLang="ko-KR" sz="2300" dirty="0"/>
              <a:t>	 </a:t>
            </a:r>
            <a:r>
              <a:rPr lang="en-US" altLang="ko-KR" sz="2300" dirty="0" err="1"/>
              <a:t>ejecuta</a:t>
            </a:r>
            <a:r>
              <a:rPr lang="en-US" altLang="ko-KR" sz="2300" dirty="0"/>
              <a:t> </a:t>
            </a:r>
            <a:r>
              <a:rPr lang="en-US" altLang="ko-KR" sz="2300" dirty="0" err="1"/>
              <a:t>comandos</a:t>
            </a:r>
            <a:r>
              <a:rPr lang="en-US" altLang="ko-KR" sz="2300" dirty="0"/>
              <a:t> </a:t>
            </a:r>
            <a:r>
              <a:rPr lang="en-US" altLang="ko-KR" sz="2300" dirty="0" err="1"/>
              <a:t>si</a:t>
            </a:r>
            <a:r>
              <a:rPr lang="en-US" altLang="ko-KR" sz="2300" dirty="0"/>
              <a:t> la </a:t>
            </a:r>
            <a:r>
              <a:rPr lang="en-US" altLang="ko-KR" sz="2300" dirty="0" err="1"/>
              <a:t>condición</a:t>
            </a:r>
            <a:r>
              <a:rPr lang="en-US" altLang="ko-KR" sz="2300" dirty="0"/>
              <a:t> </a:t>
            </a:r>
            <a:r>
              <a:rPr lang="en-US" altLang="ko-KR" sz="2300" dirty="0" err="1"/>
              <a:t>es</a:t>
            </a:r>
            <a:r>
              <a:rPr lang="en-US" altLang="ko-KR" sz="2300" dirty="0"/>
              <a:t> falsa</a:t>
            </a:r>
          </a:p>
          <a:p>
            <a:r>
              <a:rPr lang="en-US" altLang="ko-KR" sz="2300" dirty="0"/>
              <a:t>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 descr="실내이(가) 표시된 사진&#10;&#10;자동 생성된 설명">
            <a:extLst>
              <a:ext uri="{FF2B5EF4-FFF2-40B4-BE49-F238E27FC236}">
                <a16:creationId xmlns:a16="http://schemas.microsoft.com/office/drawing/2014/main" id="{1D0C2B27-0EDE-5E46-9048-441F210C91D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" y="2589244"/>
            <a:ext cx="5324397" cy="1805826"/>
          </a:xfrm>
        </p:spPr>
      </p:pic>
    </p:spTree>
    <p:extLst>
      <p:ext uri="{BB962C8B-B14F-4D97-AF65-F5344CB8AC3E}">
        <p14:creationId xmlns:p14="http://schemas.microsoft.com/office/powerpoint/2010/main" val="108571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54199"/>
            <a:ext cx="5457326" cy="38036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Sentencia</a:t>
            </a:r>
            <a:r>
              <a:rPr lang="en-US" altLang="ko-KR" dirty="0"/>
              <a:t> else-if</a:t>
            </a:r>
          </a:p>
          <a:p>
            <a:r>
              <a:rPr lang="en-US" altLang="ko-KR" dirty="0"/>
              <a:t>La </a:t>
            </a:r>
            <a:r>
              <a:rPr lang="en-US" altLang="ko-KR" dirty="0" err="1"/>
              <a:t>sentencia</a:t>
            </a:r>
            <a:r>
              <a:rPr lang="en-US" altLang="ko-KR" dirty="0"/>
              <a:t> else-if  y la </a:t>
            </a:r>
            <a:r>
              <a:rPr lang="en-US" altLang="ko-KR" dirty="0" err="1"/>
              <a:t>sentencia</a:t>
            </a:r>
            <a:r>
              <a:rPr lang="en-US" altLang="ko-KR" dirty="0"/>
              <a:t> if se </a:t>
            </a:r>
            <a:r>
              <a:rPr lang="en-US" altLang="ko-KR" dirty="0" err="1"/>
              <a:t>usan</a:t>
            </a:r>
            <a:r>
              <a:rPr lang="en-US" altLang="ko-KR" dirty="0"/>
              <a:t> juntas, </a:t>
            </a:r>
            <a:r>
              <a:rPr lang="en-US" altLang="ko-KR" dirty="0" err="1"/>
              <a:t>por</a:t>
            </a:r>
            <a:r>
              <a:rPr lang="en-US" altLang="ko-KR" dirty="0"/>
              <a:t> lo </a:t>
            </a:r>
            <a:r>
              <a:rPr lang="en-US" altLang="ko-KR" dirty="0" err="1"/>
              <a:t>tanto</a:t>
            </a:r>
            <a:r>
              <a:rPr lang="en-US" altLang="ko-KR" dirty="0"/>
              <a:t> la </a:t>
            </a:r>
            <a:r>
              <a:rPr lang="en-US" altLang="ko-KR" dirty="0" err="1"/>
              <a:t>sentencia</a:t>
            </a:r>
            <a:r>
              <a:rPr lang="en-US" altLang="ko-KR" dirty="0"/>
              <a:t> else-if no </a:t>
            </a:r>
            <a:r>
              <a:rPr lang="en-US" altLang="ko-KR" dirty="0" err="1"/>
              <a:t>puede</a:t>
            </a:r>
            <a:r>
              <a:rPr lang="en-US" altLang="ko-KR" dirty="0"/>
              <a:t> </a:t>
            </a:r>
            <a:r>
              <a:rPr lang="en-US" altLang="ko-KR" dirty="0" err="1"/>
              <a:t>ser</a:t>
            </a:r>
            <a:r>
              <a:rPr lang="en-US" altLang="ko-KR" dirty="0"/>
              <a:t> </a:t>
            </a:r>
            <a:r>
              <a:rPr lang="en-US" altLang="ko-KR" dirty="0" err="1"/>
              <a:t>usada</a:t>
            </a:r>
            <a:r>
              <a:rPr lang="en-US" altLang="ko-KR" dirty="0"/>
              <a:t> sola. </a:t>
            </a:r>
          </a:p>
          <a:p>
            <a:r>
              <a:rPr lang="en-US" altLang="ko-KR" dirty="0"/>
              <a:t>La </a:t>
            </a:r>
            <a:r>
              <a:rPr lang="en-US" altLang="ko-KR" dirty="0" err="1"/>
              <a:t>sentencia</a:t>
            </a:r>
            <a:r>
              <a:rPr lang="en-US" altLang="ko-KR" dirty="0"/>
              <a:t> else-if </a:t>
            </a:r>
            <a:r>
              <a:rPr lang="en-US" altLang="ko-KR" dirty="0" err="1"/>
              <a:t>es</a:t>
            </a:r>
            <a:r>
              <a:rPr lang="en-US" altLang="ko-KR" dirty="0"/>
              <a:t> la que un</a:t>
            </a:r>
            <a:r>
              <a:rPr lang="es-PE" altLang="ko-KR" dirty="0"/>
              <a:t>e else y if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FAA9DE9-F8D9-3648-BCF4-A016D3F55F9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" y="2424355"/>
            <a:ext cx="5857326" cy="1990438"/>
          </a:xfrm>
        </p:spPr>
      </p:pic>
    </p:spTree>
    <p:extLst>
      <p:ext uri="{BB962C8B-B14F-4D97-AF65-F5344CB8AC3E}">
        <p14:creationId xmlns:p14="http://schemas.microsoft.com/office/powerpoint/2010/main" val="370343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3" y="857839"/>
            <a:ext cx="5936285" cy="551195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900" dirty="0" err="1"/>
              <a:t>Sentencia</a:t>
            </a:r>
            <a:r>
              <a:rPr lang="en-US" altLang="ko-KR" sz="2900" dirty="0"/>
              <a:t> else-if</a:t>
            </a:r>
          </a:p>
          <a:p>
            <a:pPr marL="0" indent="0">
              <a:buNone/>
            </a:pPr>
            <a:endParaRPr lang="en-US" altLang="ko-KR" sz="2900" dirty="0"/>
          </a:p>
          <a:p>
            <a:r>
              <a:rPr lang="en-US" altLang="ko-KR" sz="2900" dirty="0"/>
              <a:t>if(</a:t>
            </a:r>
            <a:r>
              <a:rPr lang="es-PE" altLang="ko-KR" sz="2900" dirty="0"/>
              <a:t>condicion1</a:t>
            </a:r>
            <a:r>
              <a:rPr lang="en-US" altLang="ko-KR" sz="2900" dirty="0"/>
              <a:t>) {</a:t>
            </a:r>
          </a:p>
          <a:p>
            <a:r>
              <a:rPr lang="en-US" altLang="ko-KR" sz="2900" dirty="0"/>
              <a:t>	</a:t>
            </a:r>
            <a:r>
              <a:rPr lang="en-US" altLang="ko-KR" sz="2900" dirty="0" err="1"/>
              <a:t>ejecuta</a:t>
            </a:r>
            <a:r>
              <a:rPr lang="en-US" altLang="ko-KR" sz="2900" dirty="0"/>
              <a:t> </a:t>
            </a:r>
            <a:r>
              <a:rPr lang="en-US" altLang="ko-KR" sz="2900" dirty="0" err="1"/>
              <a:t>comandos</a:t>
            </a:r>
            <a:r>
              <a:rPr lang="en-US" altLang="ko-KR" sz="2900" dirty="0"/>
              <a:t> </a:t>
            </a:r>
            <a:r>
              <a:rPr lang="en-US" altLang="ko-KR" sz="2900" dirty="0" err="1"/>
              <a:t>si</a:t>
            </a:r>
            <a:r>
              <a:rPr lang="en-US" altLang="ko-KR" sz="2900" dirty="0"/>
              <a:t> la condición1 </a:t>
            </a:r>
            <a:r>
              <a:rPr lang="en-US" altLang="ko-KR" sz="2900" dirty="0" err="1"/>
              <a:t>es</a:t>
            </a:r>
            <a:r>
              <a:rPr lang="en-US" altLang="ko-KR" sz="2900" dirty="0"/>
              <a:t> </a:t>
            </a:r>
            <a:r>
              <a:rPr lang="en-US" altLang="ko-KR" sz="2900" dirty="0" err="1"/>
              <a:t>verdadera</a:t>
            </a:r>
            <a:endParaRPr lang="en-US" altLang="ko-KR" sz="2900" dirty="0"/>
          </a:p>
          <a:p>
            <a:r>
              <a:rPr lang="en-US" altLang="ko-KR" sz="2900" dirty="0"/>
              <a:t>} else if(</a:t>
            </a:r>
            <a:r>
              <a:rPr lang="es-PE" altLang="ko-KR" sz="2900" dirty="0"/>
              <a:t>condicion2</a:t>
            </a:r>
            <a:r>
              <a:rPr lang="en-US" altLang="ko-KR" sz="2900" dirty="0"/>
              <a:t>) {</a:t>
            </a:r>
          </a:p>
          <a:p>
            <a:r>
              <a:rPr lang="en-US" altLang="ko-KR" sz="2900" dirty="0"/>
              <a:t>	</a:t>
            </a:r>
            <a:r>
              <a:rPr lang="en-US" altLang="ko-KR" sz="2900" dirty="0" err="1"/>
              <a:t>ejecuta</a:t>
            </a:r>
            <a:r>
              <a:rPr lang="en-US" altLang="ko-KR" sz="2900" dirty="0"/>
              <a:t> commandos </a:t>
            </a:r>
            <a:r>
              <a:rPr lang="en-US" altLang="ko-KR" sz="2900" dirty="0" err="1"/>
              <a:t>si</a:t>
            </a:r>
            <a:r>
              <a:rPr lang="en-US" altLang="ko-KR" sz="2900" dirty="0"/>
              <a:t> la </a:t>
            </a:r>
            <a:r>
              <a:rPr lang="en-US" altLang="ko-KR" sz="2900" dirty="0" err="1"/>
              <a:t>condición</a:t>
            </a:r>
            <a:r>
              <a:rPr lang="en-US" altLang="ko-KR" sz="2900" dirty="0"/>
              <a:t> 1 </a:t>
            </a:r>
            <a:r>
              <a:rPr lang="en-US" altLang="ko-KR" sz="2900" dirty="0" err="1"/>
              <a:t>es</a:t>
            </a:r>
            <a:r>
              <a:rPr lang="en-US" altLang="ko-KR" sz="2900" dirty="0"/>
              <a:t> falsa y la condición2 </a:t>
            </a:r>
            <a:r>
              <a:rPr lang="en-US" altLang="ko-KR" sz="2900" dirty="0" err="1"/>
              <a:t>es</a:t>
            </a:r>
            <a:r>
              <a:rPr lang="en-US" altLang="ko-KR" sz="2900" dirty="0"/>
              <a:t> </a:t>
            </a:r>
            <a:r>
              <a:rPr lang="en-US" altLang="ko-KR" sz="2900" dirty="0" err="1"/>
              <a:t>verdadera</a:t>
            </a:r>
            <a:endParaRPr lang="en-US" altLang="ko-KR" sz="2900" dirty="0"/>
          </a:p>
          <a:p>
            <a:r>
              <a:rPr lang="en-US" altLang="ko-KR" sz="2900" dirty="0"/>
              <a:t>} </a:t>
            </a:r>
          </a:p>
          <a:p>
            <a:r>
              <a:rPr lang="en-US" altLang="ko-KR" sz="2900" dirty="0"/>
              <a:t>else {</a:t>
            </a:r>
          </a:p>
          <a:p>
            <a:r>
              <a:rPr lang="en-US" altLang="ko-KR" sz="2900" dirty="0"/>
              <a:t>	 </a:t>
            </a:r>
            <a:r>
              <a:rPr lang="en-US" altLang="ko-KR" sz="2900" dirty="0" err="1"/>
              <a:t>ejecuta</a:t>
            </a:r>
            <a:r>
              <a:rPr lang="en-US" altLang="ko-KR" sz="2900" dirty="0"/>
              <a:t> </a:t>
            </a:r>
            <a:r>
              <a:rPr lang="en-US" altLang="ko-KR" sz="2900" dirty="0" err="1"/>
              <a:t>comandos</a:t>
            </a:r>
            <a:r>
              <a:rPr lang="en-US" altLang="ko-KR" sz="2900" dirty="0"/>
              <a:t> </a:t>
            </a:r>
            <a:r>
              <a:rPr lang="en-US" altLang="ko-KR" sz="2900" dirty="0" err="1"/>
              <a:t>si</a:t>
            </a:r>
            <a:r>
              <a:rPr lang="en-US" altLang="ko-KR" sz="2900" dirty="0"/>
              <a:t> la condición1 y 2 son falsas</a:t>
            </a:r>
          </a:p>
          <a:p>
            <a:r>
              <a:rPr lang="en-US" altLang="ko-KR" sz="29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FAA9DE9-F8D9-3648-BCF4-A016D3F55F9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" y="2483804"/>
            <a:ext cx="5840319" cy="1984659"/>
          </a:xfrm>
        </p:spPr>
      </p:pic>
    </p:spTree>
    <p:extLst>
      <p:ext uri="{BB962C8B-B14F-4D97-AF65-F5344CB8AC3E}">
        <p14:creationId xmlns:p14="http://schemas.microsoft.com/office/powerpoint/2010/main" val="178195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359" y="851497"/>
            <a:ext cx="5194300" cy="576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Sentencia</a:t>
            </a:r>
            <a:r>
              <a:rPr lang="en-US" altLang="ko-KR" dirty="0"/>
              <a:t> switch</a:t>
            </a:r>
          </a:p>
          <a:p>
            <a:pPr marL="0" indent="0">
              <a:buNone/>
            </a:pPr>
            <a:r>
              <a:rPr lang="es-PE" altLang="ko-KR" dirty="0"/>
              <a:t>Es una de la estructura condicional y tiene la ventaja de poder ver con más facilidad las sentencias que ejecutan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 </a:t>
            </a:r>
            <a:r>
              <a:rPr lang="en-US" altLang="ko-KR" dirty="0" err="1"/>
              <a:t>desventaja</a:t>
            </a:r>
            <a:r>
              <a:rPr lang="en-US" altLang="ko-KR" dirty="0"/>
              <a:t> es que el </a:t>
            </a:r>
            <a:r>
              <a:rPr lang="en-US" altLang="ko-KR" dirty="0" err="1"/>
              <a:t>tipo</a:t>
            </a:r>
            <a:r>
              <a:rPr lang="en-US" altLang="ko-KR" dirty="0"/>
              <a:t> de la variable que </a:t>
            </a:r>
            <a:r>
              <a:rPr lang="en-US" altLang="ko-KR" dirty="0" err="1"/>
              <a:t>entra</a:t>
            </a:r>
            <a:r>
              <a:rPr lang="en-US" altLang="ko-KR" dirty="0"/>
              <a:t> a la </a:t>
            </a:r>
            <a:r>
              <a:rPr lang="en-US" altLang="ko-KR" dirty="0" err="1"/>
              <a:t>condición</a:t>
            </a:r>
            <a:r>
              <a:rPr lang="en-US" altLang="ko-KR" dirty="0"/>
              <a:t> es </a:t>
            </a:r>
            <a:r>
              <a:rPr lang="en-US" altLang="ko-KR" dirty="0" err="1"/>
              <a:t>limitada</a:t>
            </a:r>
            <a:r>
              <a:rPr lang="en-US" altLang="ko-KR" dirty="0"/>
              <a:t> a los </a:t>
            </a:r>
            <a:r>
              <a:rPr lang="en-US" altLang="ko-KR" dirty="0" err="1"/>
              <a:t>números</a:t>
            </a:r>
            <a:r>
              <a:rPr lang="en-US" altLang="ko-KR" dirty="0"/>
              <a:t> y </a:t>
            </a:r>
            <a:r>
              <a:rPr lang="en-US" altLang="ko-KR" dirty="0" err="1"/>
              <a:t>cadenas</a:t>
            </a:r>
            <a:endParaRPr lang="en-US" altLang="ko-KR" dirty="0"/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r>
              <a:rPr lang="es-PE" altLang="ko-KR" dirty="0"/>
              <a:t>Cuando cada condición se termina se inserta la sentencia break, excepto la condición final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내용 개체 틀 7" descr="앉아있는, 스크린샷, 실내, 벽이(가) 표시된 사진&#10;&#10;자동 생성된 설명">
            <a:extLst>
              <a:ext uri="{FF2B5EF4-FFF2-40B4-BE49-F238E27FC236}">
                <a16:creationId xmlns:a16="http://schemas.microsoft.com/office/drawing/2014/main" id="{FC37F299-E3A7-2944-831D-814E3AAC5C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" y="2272393"/>
            <a:ext cx="6054649" cy="2781406"/>
          </a:xfrm>
        </p:spPr>
      </p:pic>
    </p:spTree>
    <p:extLst>
      <p:ext uri="{BB962C8B-B14F-4D97-AF65-F5344CB8AC3E}">
        <p14:creationId xmlns:p14="http://schemas.microsoft.com/office/powerpoint/2010/main" val="204500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506" y="905933"/>
            <a:ext cx="5982494" cy="557953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300" dirty="0"/>
              <a:t>switch(var v)</a:t>
            </a:r>
            <a:r>
              <a:rPr lang="ko-KR" altLang="en-US" sz="4300" dirty="0"/>
              <a:t> </a:t>
            </a:r>
            <a:r>
              <a:rPr lang="en-US" altLang="ko-KR" sz="4300" dirty="0"/>
              <a:t>{</a:t>
            </a:r>
          </a:p>
          <a:p>
            <a:r>
              <a:rPr lang="en-US" altLang="ko-KR" sz="4300" dirty="0"/>
              <a:t>	case </a:t>
            </a:r>
            <a:r>
              <a:rPr lang="es-PE" altLang="ko-KR" sz="4300" dirty="0"/>
              <a:t>valor </a:t>
            </a:r>
            <a:r>
              <a:rPr lang="en-US" altLang="ko-KR" sz="4300" dirty="0"/>
              <a:t>A:</a:t>
            </a:r>
          </a:p>
          <a:p>
            <a:r>
              <a:rPr lang="en-US" altLang="ko-KR" sz="4300" dirty="0"/>
              <a:t>		</a:t>
            </a:r>
            <a:r>
              <a:rPr lang="es-PE" altLang="ko-KR" sz="4300" dirty="0"/>
              <a:t>ejecuta comandos if el valor de v es A</a:t>
            </a:r>
            <a:endParaRPr lang="en-US" altLang="ko-KR" sz="4300" dirty="0"/>
          </a:p>
          <a:p>
            <a:r>
              <a:rPr lang="en-US" altLang="ko-KR" sz="4300" dirty="0"/>
              <a:t>		break;</a:t>
            </a:r>
          </a:p>
          <a:p>
            <a:r>
              <a:rPr lang="en-US" altLang="ko-KR" sz="4300" dirty="0"/>
              <a:t>	case </a:t>
            </a:r>
            <a:r>
              <a:rPr lang="es-PE" altLang="ko-KR" sz="4300" dirty="0"/>
              <a:t>valor </a:t>
            </a:r>
            <a:r>
              <a:rPr lang="en-US" altLang="ko-KR" sz="4300" dirty="0"/>
              <a:t>B:</a:t>
            </a:r>
          </a:p>
          <a:p>
            <a:r>
              <a:rPr lang="en-US" altLang="ko-KR" sz="4300" dirty="0"/>
              <a:t>		</a:t>
            </a:r>
            <a:r>
              <a:rPr lang="es-PE" altLang="ko-KR" sz="4300" dirty="0"/>
              <a:t>ejecuta comandos if el valor de v es B</a:t>
            </a:r>
            <a:endParaRPr lang="en-US" altLang="ko-KR" sz="4300" dirty="0"/>
          </a:p>
          <a:p>
            <a:r>
              <a:rPr lang="en-US" altLang="ko-KR" sz="4300" dirty="0"/>
              <a:t>		break;</a:t>
            </a:r>
          </a:p>
          <a:p>
            <a:r>
              <a:rPr lang="en-US" altLang="ko-KR" sz="4300" dirty="0"/>
              <a:t>	default:</a:t>
            </a:r>
          </a:p>
          <a:p>
            <a:r>
              <a:rPr lang="en-US" altLang="ko-KR" sz="4300" dirty="0"/>
              <a:t>		</a:t>
            </a:r>
            <a:r>
              <a:rPr lang="es-PE" altLang="ko-KR" sz="4300" dirty="0"/>
              <a:t> ejecuta comandos if el valor de v no es A ni B</a:t>
            </a:r>
            <a:endParaRPr lang="en-US" altLang="ko-KR" sz="4300" dirty="0"/>
          </a:p>
          <a:p>
            <a:r>
              <a:rPr lang="en-US" altLang="ko-KR" sz="4300" dirty="0"/>
              <a:t>	}</a:t>
            </a:r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내용 개체 틀 7" descr="앉아있는, 스크린샷, 실내, 벽이(가) 표시된 사진&#10;&#10;자동 생성된 설명">
            <a:extLst>
              <a:ext uri="{FF2B5EF4-FFF2-40B4-BE49-F238E27FC236}">
                <a16:creationId xmlns:a16="http://schemas.microsoft.com/office/drawing/2014/main" id="{FC37F299-E3A7-2944-831D-814E3AAC5C1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7" y="2304997"/>
            <a:ext cx="6054649" cy="2781406"/>
          </a:xfrm>
        </p:spPr>
      </p:pic>
    </p:spTree>
    <p:extLst>
      <p:ext uri="{BB962C8B-B14F-4D97-AF65-F5344CB8AC3E}">
        <p14:creationId xmlns:p14="http://schemas.microsoft.com/office/powerpoint/2010/main" val="126437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159506"/>
            <a:ext cx="5194300" cy="449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/>
              <a:t>operadores lógicos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s-PE" altLang="ko-KR" dirty="0"/>
              <a:t>Los operadores lógicos se usan típicamente con valores Boolean. </a:t>
            </a:r>
          </a:p>
          <a:p>
            <a:r>
              <a:rPr lang="es-PE" altLang="ko-KR" dirty="0"/>
              <a:t>Los operadores lógicos operan el valor de Boolean. </a:t>
            </a:r>
          </a:p>
          <a:p>
            <a:r>
              <a:rPr lang="es-PE" altLang="ko-KR" dirty="0"/>
              <a:t>Ayudan a escribir de manera más sencilla cuando se trata de la estructura condicional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57E747A0-BED4-1246-A148-320BC9535B3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62" y="1854200"/>
            <a:ext cx="3454400" cy="2260600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507E143-7423-7943-A0C7-06DE242E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2" y="4114800"/>
            <a:ext cx="5638800" cy="18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4199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&amp;&amp;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&amp;&amp; </a:t>
            </a:r>
            <a:r>
              <a:rPr lang="es-PE" altLang="ko-KR" dirty="0"/>
              <a:t>correspone a A</a:t>
            </a:r>
            <a:r>
              <a:rPr lang="en-US" altLang="ko-KR" dirty="0"/>
              <a:t>ND</a:t>
            </a:r>
            <a:r>
              <a:rPr lang="es-PE" altLang="ko-KR" dirty="0"/>
              <a:t> de Boolean</a:t>
            </a:r>
            <a:endParaRPr lang="en-US" altLang="ko-KR" dirty="0"/>
          </a:p>
          <a:p>
            <a:pPr marL="0" indent="0">
              <a:buNone/>
            </a:pPr>
            <a:r>
              <a:rPr lang="es-PE" altLang="ko-KR" dirty="0"/>
              <a:t>Si ambas condiciones(A y B) son verdaderas, resulta verdadero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FF6E55C-6E6E-3A47-AFAF-694999C472A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" y="2248914"/>
            <a:ext cx="5155469" cy="3014219"/>
          </a:xfrm>
        </p:spPr>
      </p:pic>
    </p:spTree>
    <p:extLst>
      <p:ext uri="{BB962C8B-B14F-4D97-AF65-F5344CB8AC3E}">
        <p14:creationId xmlns:p14="http://schemas.microsoft.com/office/powerpoint/2010/main" val="41745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4824413"/>
            <a:ext cx="8185150" cy="995362"/>
          </a:xfrm>
        </p:spPr>
        <p:txBody>
          <a:bodyPr>
            <a:normAutofit fontScale="90000"/>
          </a:bodyPr>
          <a:lstStyle/>
          <a:p>
            <a:r>
              <a:rPr lang="es-PE" altLang="ko-KR" dirty="0"/>
              <a:t>Comparación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791439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||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|| c</a:t>
            </a:r>
            <a:r>
              <a:rPr lang="es-PE" altLang="ko-KR" dirty="0"/>
              <a:t>orrespone a OR de Boolean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s-PE" altLang="ko-KR" dirty="0"/>
              <a:t>Si una de las condiciones(A y B) son verdaderas, resulta verdadero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777F8E-B240-5544-9B6C-52BBB19842C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91676"/>
            <a:ext cx="4617949" cy="3003176"/>
          </a:xfrm>
        </p:spPr>
      </p:pic>
    </p:spTree>
    <p:extLst>
      <p:ext uri="{BB962C8B-B14F-4D97-AF65-F5344CB8AC3E}">
        <p14:creationId xmlns:p14="http://schemas.microsoft.com/office/powerpoint/2010/main" val="66122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! </a:t>
            </a:r>
            <a:r>
              <a:rPr lang="es-PE" altLang="ko-KR" dirty="0"/>
              <a:t>correspone a NOT de Boolean</a:t>
            </a:r>
          </a:p>
          <a:p>
            <a:r>
              <a:rPr lang="es-PE" altLang="ko-KR" dirty="0"/>
              <a:t>Si el valor de la condición A resulta falsa, la condición B resulta verdadera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57BB08-6544-0447-A054-37CBECE4FCE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06" y="1930400"/>
            <a:ext cx="3243561" cy="3062357"/>
          </a:xfrm>
        </p:spPr>
      </p:pic>
    </p:spTree>
    <p:extLst>
      <p:ext uri="{BB962C8B-B14F-4D97-AF65-F5344CB8AC3E}">
        <p14:creationId xmlns:p14="http://schemas.microsoft.com/office/powerpoint/2010/main" val="155817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1263192"/>
            <a:ext cx="6197599" cy="4394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Utilizaci</a:t>
            </a:r>
            <a:r>
              <a:rPr lang="es-PE" altLang="ko-KR" dirty="0"/>
              <a:t>ón de la estructura condicional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s-PE" altLang="ko-KR" dirty="0"/>
              <a:t>No es necesario insertar la estructura de la condición en la condición if, porque existe otra manera de usar la estructura condicional</a:t>
            </a:r>
          </a:p>
          <a:p>
            <a:pPr marL="0" indent="0">
              <a:buNone/>
            </a:pPr>
            <a:r>
              <a:rPr lang="es-PE" altLang="ko-KR" dirty="0"/>
              <a:t>El número 0 se evalua como falso mientras que los números que no sean 0 son verdaderos</a:t>
            </a:r>
          </a:p>
          <a:p>
            <a:pPr marL="0" indent="0">
              <a:buNone/>
            </a:pPr>
            <a:r>
              <a:rPr lang="es-PE" altLang="ko-KR" dirty="0"/>
              <a:t>Los valores como NaN, null, undefined son falsos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ko-KR" sz="2800" dirty="0"/>
              <a:t>condicionales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42C10604-C33B-654D-9339-242662030BA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958800"/>
            <a:ext cx="3606800" cy="3390900"/>
          </a:xfrm>
        </p:spPr>
      </p:pic>
    </p:spTree>
    <p:extLst>
      <p:ext uri="{BB962C8B-B14F-4D97-AF65-F5344CB8AC3E}">
        <p14:creationId xmlns:p14="http://schemas.microsoft.com/office/powerpoint/2010/main" val="39125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82" y="4057176"/>
            <a:ext cx="9374717" cy="9953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Sentencia</a:t>
            </a:r>
            <a:r>
              <a:rPr lang="en-US" altLang="ko-KR" dirty="0"/>
              <a:t> </a:t>
            </a:r>
            <a:r>
              <a:rPr lang="en-US" altLang="ko-KR" dirty="0" err="1"/>
              <a:t>repetitiva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6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440" y="851497"/>
            <a:ext cx="6579560" cy="565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/>
              <a:t>Sentencia</a:t>
            </a:r>
            <a:r>
              <a:rPr lang="en-US" altLang="ko-KR" sz="1900" dirty="0"/>
              <a:t> </a:t>
            </a:r>
            <a:r>
              <a:rPr lang="en-US" altLang="ko-KR" sz="1900" dirty="0" err="1"/>
              <a:t>repetitiva</a:t>
            </a:r>
            <a:endParaRPr lang="en-US" altLang="ko-KR" sz="1900" dirty="0"/>
          </a:p>
          <a:p>
            <a:endParaRPr lang="es-ES" altLang="ko-KR" sz="1800" dirty="0"/>
          </a:p>
          <a:p>
            <a:r>
              <a:rPr lang="es-ES" altLang="ko-KR" sz="1800" dirty="0"/>
              <a:t>Las sentencias repetitivas son aquellas que permiten ejecutar un conjunto de instrucciones varias veces, de acuerdo al valor que genere la expresión relacional y/o lógica. Esto significa que una instrucción repetitiva permite saltar a una instrucción anterior para volver a ejecutarla. Utilizando sentencia repetitiva(bucles) se resuelve varios problemas</a:t>
            </a:r>
          </a:p>
          <a:p>
            <a:r>
              <a:rPr lang="es-ES" altLang="ko-KR" sz="1800" dirty="0"/>
              <a:t>A estas estructuras se les conoce también como ciclos o bucles, por su funcionamiento. Existen 2 estructuras repetitivas:</a:t>
            </a:r>
          </a:p>
          <a:p>
            <a:r>
              <a:rPr lang="es-ES" altLang="ko-KR" sz="1800" dirty="0"/>
              <a:t>Sentencia while</a:t>
            </a:r>
          </a:p>
          <a:p>
            <a:r>
              <a:rPr lang="es-ES" altLang="ko-KR" sz="1800" dirty="0"/>
              <a:t>Sentencia for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61" y="71164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2800" dirty="0" err="1"/>
              <a:t>Sentencia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repetitiva</a:t>
            </a:r>
            <a:br>
              <a:rPr lang="en-US" altLang="ko-KR" sz="2800" dirty="0"/>
            </a:b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BB89EF6-E4E5-7B4E-8305-C3C0886AEAC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438395"/>
            <a:ext cx="3199824" cy="4635260"/>
          </a:xfrm>
        </p:spPr>
      </p:pic>
    </p:spTree>
    <p:extLst>
      <p:ext uri="{BB962C8B-B14F-4D97-AF65-F5344CB8AC3E}">
        <p14:creationId xmlns:p14="http://schemas.microsoft.com/office/powerpoint/2010/main" val="1002821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1" y="1854200"/>
            <a:ext cx="6026607" cy="3803650"/>
          </a:xfrm>
        </p:spPr>
        <p:txBody>
          <a:bodyPr>
            <a:normAutofit/>
          </a:bodyPr>
          <a:lstStyle/>
          <a:p>
            <a:r>
              <a:rPr lang="es-PE" altLang="ko-KR" dirty="0"/>
              <a:t>Sentencia while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1800" dirty="0"/>
              <a:t>Una </a:t>
            </a:r>
            <a:r>
              <a:rPr lang="en-US" altLang="ko-KR" sz="1800" dirty="0" err="1"/>
              <a:t>sentencia</a:t>
            </a:r>
            <a:r>
              <a:rPr lang="en-US" altLang="ko-KR" sz="1800" dirty="0"/>
              <a:t> while </a:t>
            </a:r>
            <a:r>
              <a:rPr lang="en-US" altLang="ko-KR" sz="1800" dirty="0" err="1"/>
              <a:t>ejecuta</a:t>
            </a:r>
            <a:r>
              <a:rPr lang="en-US" altLang="ko-KR" sz="1800" dirty="0"/>
              <a:t> sus </a:t>
            </a:r>
            <a:r>
              <a:rPr lang="en-US" altLang="ko-KR" sz="1800" dirty="0" err="1"/>
              <a:t>sentencias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mientras</a:t>
            </a:r>
            <a:r>
              <a:rPr lang="en-US" altLang="ko-KR" sz="1800" dirty="0"/>
              <a:t> la </a:t>
            </a:r>
            <a:r>
              <a:rPr lang="en-US" altLang="ko-KR" sz="1800" dirty="0" err="1"/>
              <a:t>condición</a:t>
            </a:r>
            <a:r>
              <a:rPr lang="en-US" altLang="ko-KR" sz="1800" dirty="0"/>
              <a:t> sea </a:t>
            </a:r>
            <a:r>
              <a:rPr lang="en-US" altLang="ko-KR" sz="1800" dirty="0" err="1"/>
              <a:t>evaluada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como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verdadera</a:t>
            </a:r>
            <a:endParaRPr lang="en-US" altLang="ko-KR" sz="1800" dirty="0"/>
          </a:p>
          <a:p>
            <a:r>
              <a:rPr lang="en-US" altLang="ko-KR" sz="1800" dirty="0" err="1"/>
              <a:t>Sentencia</a:t>
            </a:r>
            <a:r>
              <a:rPr lang="en-US" altLang="ko-KR" sz="1800" dirty="0"/>
              <a:t> while </a:t>
            </a:r>
            <a:r>
              <a:rPr lang="en-US" altLang="ko-KR" sz="1800" dirty="0" err="1"/>
              <a:t>es</a:t>
            </a:r>
            <a:r>
              <a:rPr lang="en-US" altLang="ko-KR" sz="1800" dirty="0"/>
              <a:t> la que se </a:t>
            </a:r>
            <a:r>
              <a:rPr lang="en-US" altLang="ko-KR" sz="1800" dirty="0" err="1"/>
              <a:t>enfoca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en</a:t>
            </a:r>
            <a:r>
              <a:rPr lang="en-US" altLang="ko-KR" sz="1800" dirty="0"/>
              <a:t> la </a:t>
            </a:r>
            <a:r>
              <a:rPr lang="en-US" altLang="ko-KR" sz="1800" dirty="0" err="1"/>
              <a:t>condición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 err="1"/>
              <a:t>Indica</a:t>
            </a:r>
            <a:r>
              <a:rPr lang="en-US" altLang="ko-KR" sz="1800" dirty="0"/>
              <a:t> al </a:t>
            </a:r>
            <a:r>
              <a:rPr lang="en-US" altLang="ko-KR" sz="1800" dirty="0" err="1"/>
              <a:t>ordenador</a:t>
            </a:r>
            <a:r>
              <a:rPr lang="en-US" altLang="ko-KR" sz="1800" dirty="0"/>
              <a:t> que se </a:t>
            </a:r>
            <a:r>
              <a:rPr lang="en-US" altLang="ko-KR" sz="1800" dirty="0" err="1"/>
              <a:t>ejecuten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una</a:t>
            </a:r>
            <a:r>
              <a:rPr lang="en-US" altLang="ko-KR" sz="1800" dirty="0"/>
              <a:t> o m</a:t>
            </a:r>
            <a:r>
              <a:rPr lang="es-PE" altLang="ko-KR" sz="1800" dirty="0"/>
              <a:t>ás sentencias mientras se cumpla una determinada condición</a:t>
            </a:r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823187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854200"/>
            <a:ext cx="4089207" cy="38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96" y="2384374"/>
            <a:ext cx="5059592" cy="3403684"/>
          </a:xfrm>
        </p:spPr>
        <p:txBody>
          <a:bodyPr>
            <a:normAutofit/>
          </a:bodyPr>
          <a:lstStyle/>
          <a:p>
            <a:r>
              <a:rPr lang="es-PE" altLang="ko-KR" dirty="0"/>
              <a:t>Una sentencia while tiene el siguiente aspecto</a:t>
            </a:r>
          </a:p>
          <a:p>
            <a:r>
              <a:rPr lang="es-PE" altLang="ko-KR" dirty="0"/>
              <a:t>La sentencia while repite el contenido que está en llaves, mientras se cumplen las condiciones de paréntesis</a:t>
            </a:r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29" y="823187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B89EF6-E4E5-7B4E-8305-C3C0886AEAC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286" y="2554998"/>
            <a:ext cx="6422887" cy="852382"/>
          </a:xfrm>
        </p:spPr>
      </p:pic>
    </p:spTree>
    <p:extLst>
      <p:ext uri="{BB962C8B-B14F-4D97-AF65-F5344CB8AC3E}">
        <p14:creationId xmlns:p14="http://schemas.microsoft.com/office/powerpoint/2010/main" val="30690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1" y="1527174"/>
            <a:ext cx="576888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/>
              <a:t>Sentencia for</a:t>
            </a:r>
            <a:endParaRPr lang="en-US" altLang="ko-KR" dirty="0"/>
          </a:p>
          <a:p>
            <a:endParaRPr lang="es-ES" altLang="ko-KR" dirty="0"/>
          </a:p>
          <a:p>
            <a:r>
              <a:rPr lang="es-ES" altLang="ko-KR" dirty="0"/>
              <a:t>La sentencia </a:t>
            </a:r>
            <a:r>
              <a:rPr lang="es-ES" altLang="ko-KR" b="1" dirty="0"/>
              <a:t>For</a:t>
            </a:r>
            <a:r>
              <a:rPr lang="es-ES" altLang="ko-KR" dirty="0"/>
              <a:t> permite la ejecución iterativa basada en la evaluación de una expresión</a:t>
            </a:r>
          </a:p>
          <a:p>
            <a:r>
              <a:rPr lang="es-ES" altLang="ko-KR" dirty="0"/>
              <a:t>Se utiliza una expresión condicional para controlar el número de veces que se debe ejecutar el bucle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250" y="71164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4" y="1527174"/>
            <a:ext cx="4503919" cy="41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966" y="1854200"/>
            <a:ext cx="5573022" cy="38036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Inicializar</a:t>
            </a:r>
            <a:r>
              <a:rPr lang="en-US" altLang="ko-KR" dirty="0"/>
              <a:t> las variables que </a:t>
            </a:r>
            <a:r>
              <a:rPr lang="en-US" altLang="ko-KR" dirty="0" err="1"/>
              <a:t>usan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</a:t>
            </a:r>
            <a:r>
              <a:rPr lang="en-US" altLang="ko-KR" dirty="0" err="1"/>
              <a:t>bucles</a:t>
            </a:r>
            <a:r>
              <a:rPr lang="en-US" altLang="ko-KR" dirty="0"/>
              <a:t>(</a:t>
            </a:r>
            <a:r>
              <a:rPr lang="es-ES" altLang="ko-KR" dirty="0"/>
              <a:t>Las estructuras repetitivas) y se declara la condici</a:t>
            </a:r>
            <a:r>
              <a:rPr lang="es-PE" altLang="ko-KR" dirty="0"/>
              <a:t>ón de mantener la repetición. Cada vez que se repite, ejecuta el código y se repite hasta que cumpla las condiciones repetitivas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71164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8" name="내용 개체 틀 7" descr="개체이(가) 표시된 사진&#10;&#10;자동 생성된 설명">
            <a:extLst>
              <a:ext uri="{FF2B5EF4-FFF2-40B4-BE49-F238E27FC236}">
                <a16:creationId xmlns:a16="http://schemas.microsoft.com/office/drawing/2014/main" id="{B22CFDB2-7AAF-854B-8C46-D354D11D349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4" y="1854199"/>
            <a:ext cx="4880712" cy="108778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8B01E4-23CD-1B48-9881-96F8A5FF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07" y="3778249"/>
            <a:ext cx="5175781" cy="1191315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F0BAA1B0-73B7-6B4C-B023-FE66D11BD044}"/>
              </a:ext>
            </a:extLst>
          </p:cNvPr>
          <p:cNvSpPr/>
          <p:nvPr/>
        </p:nvSpPr>
        <p:spPr>
          <a:xfrm>
            <a:off x="3272320" y="3054626"/>
            <a:ext cx="967408" cy="61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34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1" y="1288592"/>
            <a:ext cx="6912990" cy="4998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s-PE" altLang="ko-KR" dirty="0"/>
              <a:t>Sentencias de control de flujo en la sentencia repetitiva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Existe</a:t>
            </a:r>
            <a:r>
              <a:rPr lang="en-US" altLang="ko-KR" dirty="0"/>
              <a:t> </a:t>
            </a:r>
            <a:r>
              <a:rPr lang="es-PE" altLang="ko-KR" dirty="0"/>
              <a:t>sentencias de control de flujo en la sentencia repetitiva</a:t>
            </a:r>
            <a:endParaRPr lang="en-US" altLang="ko-KR" dirty="0"/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r>
              <a:rPr lang="es-PE" altLang="ko-KR" dirty="0"/>
              <a:t>Hay ciertos comandos proporcionados para una ejecución más eficiente. Las sentencias de control son </a:t>
            </a:r>
            <a:r>
              <a:rPr lang="es-MX" altLang="ko-KR" b="1" dirty="0"/>
              <a:t>IF/THEN/ELSE, WHILE/BREAK/CONTINUE, RETURN. </a:t>
            </a:r>
            <a:r>
              <a:rPr lang="es-MX" altLang="ko-KR" dirty="0"/>
              <a:t>Veamos sobre</a:t>
            </a:r>
            <a:r>
              <a:rPr lang="es-PE" altLang="ko-KR" dirty="0"/>
              <a:t> break y continue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71164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64E790-2A1D-A447-9A4C-E1772743BFE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3" y="2285441"/>
            <a:ext cx="3805238" cy="1522095"/>
          </a:xfrm>
        </p:spPr>
      </p:pic>
    </p:spTree>
    <p:extLst>
      <p:ext uri="{BB962C8B-B14F-4D97-AF65-F5344CB8AC3E}">
        <p14:creationId xmlns:p14="http://schemas.microsoft.com/office/powerpoint/2010/main" val="198257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605" y="945764"/>
            <a:ext cx="5462289" cy="53416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s-PE" altLang="ko-KR" sz="2600" dirty="0"/>
              <a:t>Operadores de comparación</a:t>
            </a:r>
            <a:endParaRPr lang="en-US" altLang="ko-KR" sz="2600" dirty="0"/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r>
              <a:rPr lang="es-PE" altLang="ko-KR" sz="2600" dirty="0"/>
              <a:t>En JavaScript, provee el método para comparar entre las variables.</a:t>
            </a:r>
          </a:p>
          <a:p>
            <a:pPr marL="0" indent="0">
              <a:buNone/>
            </a:pPr>
            <a:r>
              <a:rPr lang="es-PE" altLang="ko-KR" sz="2600" dirty="0"/>
              <a:t>Los operadores de comparación son importantes porque son los básicos de las codicionales </a:t>
            </a: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 </a:t>
            </a:r>
            <a:r>
              <a:rPr lang="en-US" altLang="ko-KR" sz="2600" dirty="0" err="1"/>
              <a:t>resultado</a:t>
            </a:r>
            <a:r>
              <a:rPr lang="en-US" altLang="ko-KR" sz="2600" dirty="0"/>
              <a:t> de la </a:t>
            </a:r>
            <a:r>
              <a:rPr lang="en-US" altLang="ko-KR" sz="2600" dirty="0" err="1"/>
              <a:t>comparaci</a:t>
            </a:r>
            <a:r>
              <a:rPr lang="es-PE" altLang="ko-KR" sz="2600" dirty="0"/>
              <a:t>ón</a:t>
            </a:r>
            <a:endParaRPr lang="en-US" altLang="ko-KR" sz="2600" dirty="0"/>
          </a:p>
          <a:p>
            <a:pPr marL="0" indent="0">
              <a:buNone/>
            </a:pPr>
            <a:r>
              <a:rPr lang="es-PE" altLang="ko-KR" sz="2600" dirty="0"/>
              <a:t>Cuando se hace la comparación a través de los operadores de comparación, el resultado sale en dos maneras</a:t>
            </a:r>
            <a:r>
              <a:rPr lang="en-US" altLang="ko-KR" sz="2600" dirty="0"/>
              <a:t>: </a:t>
            </a:r>
            <a:r>
              <a:rPr lang="en-US" altLang="ko-KR" sz="2600" dirty="0" err="1"/>
              <a:t>verdadero</a:t>
            </a:r>
            <a:r>
              <a:rPr lang="en-US" altLang="ko-KR" sz="2600" dirty="0"/>
              <a:t>(true) y </a:t>
            </a:r>
            <a:r>
              <a:rPr lang="en-US" altLang="ko-KR" sz="2600" dirty="0" err="1"/>
              <a:t>falso</a:t>
            </a:r>
            <a:r>
              <a:rPr lang="en-US" altLang="ko-KR" sz="2600" dirty="0"/>
              <a:t>(false)</a:t>
            </a:r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r>
              <a:rPr lang="es-PE" altLang="ko-KR" sz="2600" dirty="0"/>
              <a:t>5</a:t>
            </a:r>
            <a:r>
              <a:rPr lang="en-US" altLang="ko-KR" sz="2600" dirty="0"/>
              <a:t> &gt; 1(</a:t>
            </a:r>
            <a:r>
              <a:rPr lang="en-US" altLang="ko-KR" sz="2600" dirty="0" err="1"/>
              <a:t>verdadero</a:t>
            </a:r>
            <a:r>
              <a:rPr lang="en-US" altLang="ko-KR" sz="2600" dirty="0"/>
              <a:t>) 5&lt;1(</a:t>
            </a:r>
            <a:r>
              <a:rPr lang="en-US" altLang="ko-KR" sz="2600" dirty="0" err="1"/>
              <a:t>falso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Si la </a:t>
            </a:r>
            <a:r>
              <a:rPr lang="en-US" altLang="ko-KR" sz="2600" dirty="0" err="1"/>
              <a:t>condición</a:t>
            </a:r>
            <a:r>
              <a:rPr lang="en-US" altLang="ko-KR" sz="2600" dirty="0"/>
              <a:t> </a:t>
            </a:r>
            <a:r>
              <a:rPr lang="en-US" altLang="ko-KR" sz="2600" dirty="0" err="1"/>
              <a:t>es</a:t>
            </a:r>
            <a:r>
              <a:rPr lang="en-US" altLang="ko-KR" sz="2600" dirty="0"/>
              <a:t> el </a:t>
            </a:r>
            <a:r>
              <a:rPr lang="en-US" altLang="ko-KR" sz="2600" dirty="0" err="1"/>
              <a:t>verdadero</a:t>
            </a:r>
            <a:r>
              <a:rPr lang="en-US" altLang="ko-KR" sz="2600" dirty="0"/>
              <a:t> </a:t>
            </a:r>
            <a:r>
              <a:rPr lang="en-US" altLang="ko-KR" sz="2600" dirty="0" err="1"/>
              <a:t>resulta</a:t>
            </a:r>
            <a:r>
              <a:rPr lang="en-US" altLang="ko-KR" sz="2600" dirty="0"/>
              <a:t> </a:t>
            </a:r>
            <a:r>
              <a:rPr lang="en-US" altLang="ko-KR" sz="2600" dirty="0" err="1"/>
              <a:t>verdadero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si</a:t>
            </a:r>
            <a:r>
              <a:rPr lang="en-US" altLang="ko-KR" sz="2600" dirty="0"/>
              <a:t> no, </a:t>
            </a:r>
            <a:r>
              <a:rPr lang="en-US" altLang="ko-KR" sz="2600" dirty="0" err="1"/>
              <a:t>resulta</a:t>
            </a:r>
            <a:r>
              <a:rPr lang="en-US" altLang="ko-KR" sz="2600" dirty="0"/>
              <a:t> </a:t>
            </a:r>
            <a:r>
              <a:rPr lang="en-US" altLang="ko-KR" sz="2600" dirty="0" err="1"/>
              <a:t>falso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823187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s-PE" altLang="ko-KR" dirty="0"/>
              <a:t>Comparación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내용 개체 틀 7" descr="표지판, 텍스트, 실외, 거리이(가) 표시된 사진&#10;&#10;자동 생성된 설명">
            <a:extLst>
              <a:ext uri="{FF2B5EF4-FFF2-40B4-BE49-F238E27FC236}">
                <a16:creationId xmlns:a16="http://schemas.microsoft.com/office/drawing/2014/main" id="{26C40ACD-8713-F640-8FF8-E0DE93B932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98756"/>
            <a:ext cx="4792318" cy="3194878"/>
          </a:xfr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break</a:t>
            </a:r>
          </a:p>
          <a:p>
            <a:endParaRPr lang="es-ES" altLang="ko-KR" dirty="0"/>
          </a:p>
          <a:p>
            <a:r>
              <a:rPr lang="es-ES" altLang="ko-KR" dirty="0"/>
              <a:t>Si encuentra con </a:t>
            </a:r>
            <a:r>
              <a:rPr lang="es-ES" altLang="ko-KR" b="1" dirty="0"/>
              <a:t>break</a:t>
            </a:r>
            <a:r>
              <a:rPr lang="es-ES" altLang="ko-KR" dirty="0"/>
              <a:t> en la sentencia repetitiva, la sentencia repetitiva se acaba</a:t>
            </a:r>
          </a:p>
          <a:p>
            <a:r>
              <a:rPr lang="es-ES" altLang="ko-KR" dirty="0"/>
              <a:t>Su aspecto es break;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741749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DEFAF6-EA69-314B-986B-5EDEEC5CCF3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1854200"/>
            <a:ext cx="3632200" cy="1092200"/>
          </a:xfr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3396F10A-3059-2347-A5DC-B0EEAD159311}"/>
              </a:ext>
            </a:extLst>
          </p:cNvPr>
          <p:cNvSpPr/>
          <p:nvPr/>
        </p:nvSpPr>
        <p:spPr>
          <a:xfrm>
            <a:off x="3005783" y="3210921"/>
            <a:ext cx="834887" cy="46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C5480F-FC3E-6147-BF1C-EE177BC9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3939268"/>
            <a:ext cx="3605197" cy="6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8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1854200"/>
            <a:ext cx="6158583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continue</a:t>
            </a:r>
          </a:p>
          <a:p>
            <a:endParaRPr lang="es-ES" altLang="ko-KR" dirty="0"/>
          </a:p>
          <a:p>
            <a:r>
              <a:rPr lang="es-ES" altLang="ko-KR" dirty="0"/>
              <a:t>La sentencia </a:t>
            </a:r>
            <a:r>
              <a:rPr lang="es-ES" altLang="ko-KR" b="1" dirty="0"/>
              <a:t>Continue</a:t>
            </a:r>
            <a:r>
              <a:rPr lang="es-ES" altLang="ko-KR" dirty="0"/>
              <a:t> hace que la ejecución del bucle se reanude desde el principio, sin ejecutar el resto de las sentencias del bloque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83" y="78085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DEFAF6-EA69-314B-986B-5EDEEC5CCF3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436" y="1847636"/>
            <a:ext cx="3632200" cy="880533"/>
          </a:xfr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3396F10A-3059-2347-A5DC-B0EEAD159311}"/>
              </a:ext>
            </a:extLst>
          </p:cNvPr>
          <p:cNvSpPr/>
          <p:nvPr/>
        </p:nvSpPr>
        <p:spPr>
          <a:xfrm>
            <a:off x="3038092" y="2822422"/>
            <a:ext cx="834887" cy="46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C5480F-FC3E-6147-BF1C-EE177BC9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719" y="3571753"/>
            <a:ext cx="3843999" cy="18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3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25890"/>
            <a:ext cx="579040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반복문의 중첩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 err="1"/>
              <a:t>Superposi</a:t>
            </a:r>
            <a:r>
              <a:rPr lang="es-PE" altLang="ko-KR" dirty="0"/>
              <a:t>ción de la estructura repetitiva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 err="1"/>
              <a:t>반복문</a:t>
            </a:r>
            <a:r>
              <a:rPr lang="ko-KR" altLang="en-US" sz="1800" dirty="0"/>
              <a:t> 내부에 반복문을 사용할 수 있는데</a:t>
            </a:r>
            <a:r>
              <a:rPr lang="en-US" altLang="ko-KR" sz="1800" dirty="0"/>
              <a:t>,</a:t>
            </a:r>
            <a:r>
              <a:rPr lang="ko-KR" altLang="en-US" sz="1800" dirty="0"/>
              <a:t> 이를 이용해서 많은 문제를 해결할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s-PE" altLang="ko-KR" dirty="0"/>
              <a:t>Se puede utilizar la estrucutra repetitiva dentro de la estructura repetitiva y con esto se puede resolver muchos problemas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711648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 err="1"/>
              <a:t>반복문</a:t>
            </a:r>
            <a:r>
              <a:rPr lang="ko-KR" altLang="en-US" sz="3000" dirty="0"/>
              <a:t> </a:t>
            </a:r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내용 개체 틀 7" descr="실내이(가) 표시된 사진&#10;&#10;자동 생성된 설명">
            <a:extLst>
              <a:ext uri="{FF2B5EF4-FFF2-40B4-BE49-F238E27FC236}">
                <a16:creationId xmlns:a16="http://schemas.microsoft.com/office/drawing/2014/main" id="{7E07DB0E-46E2-534A-80BB-F6BD07FB4CC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0" y="1825890"/>
            <a:ext cx="5358060" cy="126337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BC4B4D-FAEC-7140-AA72-1FBA9470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1" y="3727715"/>
            <a:ext cx="3556000" cy="2438400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AA38D936-78A4-6C48-9193-623BAFF29F59}"/>
              </a:ext>
            </a:extLst>
          </p:cNvPr>
          <p:cNvSpPr/>
          <p:nvPr/>
        </p:nvSpPr>
        <p:spPr>
          <a:xfrm>
            <a:off x="2849217" y="3218395"/>
            <a:ext cx="781879" cy="415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7CA2D-73D4-3C4C-9D4D-CEA5E89B66A1}"/>
              </a:ext>
            </a:extLst>
          </p:cNvPr>
          <p:cNvSpPr txBox="1"/>
          <p:nvPr/>
        </p:nvSpPr>
        <p:spPr>
          <a:xfrm>
            <a:off x="3021496" y="6259606"/>
            <a:ext cx="190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0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30" y="770936"/>
            <a:ext cx="49317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Sentencia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repetitiva</a:t>
            </a: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8" name="내용 개체 틀 7" descr="화면, 모니터이(가) 표시된 사진&#10;&#10;자동 생성된 설명">
            <a:extLst>
              <a:ext uri="{FF2B5EF4-FFF2-40B4-BE49-F238E27FC236}">
                <a16:creationId xmlns:a16="http://schemas.microsoft.com/office/drawing/2014/main" id="{E844F9E0-523E-3541-A953-FE9475091D6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0" y="1159506"/>
            <a:ext cx="6049619" cy="3463406"/>
          </a:xfr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B64185BC-3B29-7144-BD22-3A0F2652C511}"/>
              </a:ext>
            </a:extLst>
          </p:cNvPr>
          <p:cNvSpPr/>
          <p:nvPr/>
        </p:nvSpPr>
        <p:spPr>
          <a:xfrm>
            <a:off x="5539409" y="4784035"/>
            <a:ext cx="993913" cy="410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DD13CA-1EF0-DD45-94E5-1880D5A9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57" y="5318501"/>
            <a:ext cx="4451684" cy="8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643" y="1226426"/>
            <a:ext cx="5194300" cy="5261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err="1"/>
              <a:t>Operadores</a:t>
            </a:r>
            <a:r>
              <a:rPr lang="en-US" altLang="ko-KR" dirty="0"/>
              <a:t> de </a:t>
            </a:r>
            <a:r>
              <a:rPr lang="en-US" altLang="ko-KR" dirty="0" err="1"/>
              <a:t>igualdad</a:t>
            </a:r>
            <a:r>
              <a:rPr lang="en-US" altLang="ko-KR" dirty="0"/>
              <a:t> </a:t>
            </a:r>
            <a:r>
              <a:rPr lang="en-US" altLang="ko-KR" dirty="0" err="1"/>
              <a:t>estricta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 un </a:t>
            </a:r>
            <a:r>
              <a:rPr lang="en-US" altLang="ko-KR" dirty="0" err="1"/>
              <a:t>operador</a:t>
            </a:r>
            <a:r>
              <a:rPr lang="en-US" altLang="ko-KR" dirty="0"/>
              <a:t> que </a:t>
            </a:r>
            <a:r>
              <a:rPr lang="en-US" altLang="ko-KR" dirty="0" err="1"/>
              <a:t>verifica</a:t>
            </a:r>
            <a:r>
              <a:rPr lang="en-US" altLang="ko-KR" dirty="0"/>
              <a:t> </a:t>
            </a:r>
            <a:r>
              <a:rPr lang="en-US" altLang="ko-KR" dirty="0" err="1"/>
              <a:t>si</a:t>
            </a:r>
            <a:r>
              <a:rPr lang="en-US" altLang="ko-KR" dirty="0"/>
              <a:t> dos </a:t>
            </a:r>
            <a:r>
              <a:rPr lang="es-PE" altLang="ko-KR" dirty="0"/>
              <a:t>elementos coindicen.</a:t>
            </a:r>
          </a:p>
          <a:p>
            <a:pPr marL="0" indent="0">
              <a:buNone/>
            </a:pPr>
            <a:r>
              <a:rPr lang="es-PE" altLang="ko-KR" dirty="0"/>
              <a:t>Si no coinciden, cambia/retorna el falso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 dice “</a:t>
            </a:r>
            <a:r>
              <a:rPr lang="en-US" altLang="ko-KR" dirty="0" err="1"/>
              <a:t>coinciden</a:t>
            </a:r>
            <a:r>
              <a:rPr lang="en-US" altLang="ko-KR" dirty="0"/>
              <a:t>” </a:t>
            </a:r>
            <a:r>
              <a:rPr lang="en-US" altLang="ko-KR" dirty="0" err="1"/>
              <a:t>si</a:t>
            </a:r>
            <a:r>
              <a:rPr lang="en-US" altLang="ko-KR" dirty="0"/>
              <a:t> el valor y el </a:t>
            </a:r>
            <a:r>
              <a:rPr lang="es-PE" altLang="ko-KR" dirty="0"/>
              <a:t>tipo del dato son iguales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altLang="ko-KR" dirty="0"/>
              <a:t>Comparación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r>
              <a:rPr lang="ko-KR" alt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C245B635-84F3-2740-92D6-3FF5C3BD497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76" y="1587500"/>
            <a:ext cx="2692400" cy="1841500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99A3252-89FB-944D-9B3D-FCBC206A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856995"/>
            <a:ext cx="4931744" cy="1796331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20C7FA93-1AB4-8D48-B366-71985DD54C40}"/>
              </a:ext>
            </a:extLst>
          </p:cNvPr>
          <p:cNvSpPr/>
          <p:nvPr/>
        </p:nvSpPr>
        <p:spPr>
          <a:xfrm>
            <a:off x="3079059" y="3498687"/>
            <a:ext cx="516835" cy="358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5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159506"/>
            <a:ext cx="5194300" cy="5250721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Hay 8 </a:t>
            </a:r>
            <a:r>
              <a:rPr lang="en-US" altLang="ko-KR" sz="2100" dirty="0" err="1"/>
              <a:t>tipos</a:t>
            </a:r>
            <a:r>
              <a:rPr lang="en-US" altLang="ko-KR" sz="2100" dirty="0"/>
              <a:t> de </a:t>
            </a:r>
            <a:r>
              <a:rPr lang="en-US" altLang="ko-KR" sz="2100" dirty="0" err="1"/>
              <a:t>datos</a:t>
            </a:r>
            <a:r>
              <a:rPr lang="en-US" altLang="ko-KR" sz="2100" dirty="0"/>
              <a:t> </a:t>
            </a:r>
            <a:r>
              <a:rPr lang="en-US" altLang="ko-KR" sz="2100" dirty="0" err="1"/>
              <a:t>en</a:t>
            </a:r>
            <a:r>
              <a:rPr lang="en-US" altLang="ko-KR" sz="2100" dirty="0"/>
              <a:t> </a:t>
            </a:r>
            <a:r>
              <a:rPr lang="en-US" altLang="ko-KR" sz="2100" dirty="0" err="1"/>
              <a:t>Javascript</a:t>
            </a:r>
            <a:r>
              <a:rPr lang="en-US" altLang="ko-KR" sz="2100" dirty="0"/>
              <a:t>: Number(num</a:t>
            </a:r>
            <a:r>
              <a:rPr lang="es-PE" altLang="ko-KR" sz="2100" dirty="0"/>
              <a:t>érico)</a:t>
            </a:r>
            <a:r>
              <a:rPr lang="en-US" altLang="ko-KR" sz="2100" dirty="0"/>
              <a:t>, String(Cadena), Boolean(</a:t>
            </a:r>
            <a:r>
              <a:rPr lang="en-US" altLang="ko-KR" sz="2100" dirty="0" err="1"/>
              <a:t>lógicos</a:t>
            </a:r>
            <a:r>
              <a:rPr lang="en-US" altLang="ko-KR" sz="2100" dirty="0"/>
              <a:t>), Object(</a:t>
            </a:r>
            <a:r>
              <a:rPr lang="en-US" altLang="ko-KR" sz="2100" dirty="0" err="1"/>
              <a:t>objeto</a:t>
            </a:r>
            <a:r>
              <a:rPr lang="en-US" altLang="ko-KR" sz="2100" dirty="0"/>
              <a:t>), null(</a:t>
            </a:r>
            <a:r>
              <a:rPr lang="en-US" altLang="ko-KR" sz="2100" dirty="0" err="1"/>
              <a:t>nulo</a:t>
            </a:r>
            <a:r>
              <a:rPr lang="en-US" altLang="ko-KR" sz="2100" dirty="0"/>
              <a:t>), undefined(sin </a:t>
            </a:r>
            <a:r>
              <a:rPr lang="en-US" altLang="ko-KR" sz="2100" dirty="0" err="1"/>
              <a:t>definir</a:t>
            </a:r>
            <a:r>
              <a:rPr lang="en-US" altLang="ko-KR" sz="2100" dirty="0"/>
              <a:t>), function(</a:t>
            </a:r>
            <a:r>
              <a:rPr lang="en-US" altLang="ko-KR" sz="2100" dirty="0" err="1"/>
              <a:t>función</a:t>
            </a:r>
            <a:r>
              <a:rPr lang="en-US" altLang="ko-KR" sz="2100" dirty="0"/>
              <a:t>), array(las matrices)</a:t>
            </a:r>
          </a:p>
          <a:p>
            <a:pPr marL="0" indent="0">
              <a:buNone/>
            </a:pPr>
            <a:r>
              <a:rPr lang="en-US" altLang="ko-KR" sz="2100" dirty="0"/>
              <a:t>Dentro del </a:t>
            </a:r>
            <a:r>
              <a:rPr lang="en-US" altLang="ko-KR" sz="2100" dirty="0" err="1"/>
              <a:t>dato</a:t>
            </a:r>
            <a:r>
              <a:rPr lang="en-US" altLang="ko-KR" sz="2100" dirty="0"/>
              <a:t> Number, </a:t>
            </a:r>
            <a:r>
              <a:rPr lang="en-US" altLang="ko-KR" sz="2100" dirty="0" err="1"/>
              <a:t>existe</a:t>
            </a:r>
            <a:r>
              <a:rPr lang="en-US" altLang="ko-KR" sz="2100" dirty="0"/>
              <a:t> el valor </a:t>
            </a:r>
            <a:r>
              <a:rPr lang="en-US" altLang="ko-KR" sz="2100" dirty="0" err="1"/>
              <a:t>llamado</a:t>
            </a:r>
            <a:r>
              <a:rPr lang="en-US" altLang="ko-KR" sz="2100" dirty="0"/>
              <a:t> </a:t>
            </a:r>
            <a:r>
              <a:rPr lang="en-US" altLang="ko-KR" sz="2100" dirty="0" err="1"/>
              <a:t>NaN</a:t>
            </a:r>
            <a:endParaRPr lang="en-US" altLang="ko-KR" sz="21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Null y undefined son los que no </a:t>
            </a:r>
            <a:r>
              <a:rPr lang="en-US" altLang="ko-KR" dirty="0" err="1"/>
              <a:t>contienen</a:t>
            </a:r>
            <a:r>
              <a:rPr lang="en-US" altLang="ko-KR" dirty="0"/>
              <a:t> </a:t>
            </a:r>
            <a:r>
              <a:rPr lang="en-US" altLang="ko-KR" dirty="0" err="1"/>
              <a:t>ni</a:t>
            </a:r>
            <a:r>
              <a:rPr lang="es-PE" altLang="ko-KR" dirty="0"/>
              <a:t>ngún contenido</a:t>
            </a:r>
            <a:endParaRPr lang="en-US" altLang="ko-KR" dirty="0"/>
          </a:p>
          <a:p>
            <a:pPr marL="0" indent="0">
              <a:buNone/>
            </a:pPr>
            <a:endParaRPr lang="es-PE" altLang="ko-KR" dirty="0"/>
          </a:p>
          <a:p>
            <a:pPr marL="0" indent="0">
              <a:buNone/>
            </a:pPr>
            <a:r>
              <a:rPr lang="es-PE" altLang="ko-KR" dirty="0"/>
              <a:t>Null es el estado que no tiene un contenido pretendido por el desarrollador, mientras que undefined es un estado que el desarrollador no pretende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내용 개체 틀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843A5D4-3CAE-9C48-AB28-19FDE1F8A0C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5750"/>
            <a:ext cx="5729977" cy="2590563"/>
          </a:xfrm>
        </p:spPr>
      </p:pic>
    </p:spTree>
    <p:extLst>
      <p:ext uri="{BB962C8B-B14F-4D97-AF65-F5344CB8AC3E}">
        <p14:creationId xmlns:p14="http://schemas.microsoft.com/office/powerpoint/2010/main" val="17282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39843"/>
            <a:ext cx="5194300" cy="380365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s-PE" altLang="ko-KR" sz="2400" dirty="0"/>
              <a:t>Otros operadores de comparación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&gt;, &lt;, &gt;= , &lt;=, !==</a:t>
            </a:r>
          </a:p>
          <a:p>
            <a:endParaRPr lang="es-PE" altLang="ko-KR" sz="2400" dirty="0"/>
          </a:p>
          <a:p>
            <a:r>
              <a:rPr lang="es-PE" altLang="ko-KR" sz="2400" dirty="0"/>
              <a:t>A excepción de este signo </a:t>
            </a:r>
            <a:r>
              <a:rPr lang="ko-KR" altLang="en-US" sz="2400" dirty="0" err="1"/>
              <a:t>ㅡ</a:t>
            </a:r>
            <a:r>
              <a:rPr lang="en-US" altLang="ko-KR" sz="2400" dirty="0"/>
              <a:t>&gt;</a:t>
            </a:r>
            <a:r>
              <a:rPr lang="es-PE" altLang="ko-KR" sz="2400" dirty="0"/>
              <a:t> </a:t>
            </a:r>
            <a:r>
              <a:rPr lang="en-US" altLang="ko-KR" sz="2400" dirty="0"/>
              <a:t>===, hay 5 </a:t>
            </a:r>
            <a:r>
              <a:rPr lang="es-PE" altLang="ko-KR" sz="2400" dirty="0"/>
              <a:t>operadores de comparación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34F114-4E38-2F45-869E-962C8C9D7CA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29" y="2176117"/>
            <a:ext cx="4884978" cy="2505765"/>
          </a:xfrm>
        </p:spPr>
      </p:pic>
    </p:spTree>
    <p:extLst>
      <p:ext uri="{BB962C8B-B14F-4D97-AF65-F5344CB8AC3E}">
        <p14:creationId xmlns:p14="http://schemas.microsoft.com/office/powerpoint/2010/main" val="132908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39843"/>
            <a:ext cx="5194300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/>
              <a:t>Supongamos que hay variable a y b,</a:t>
            </a:r>
          </a:p>
          <a:p>
            <a:r>
              <a:rPr lang="en-US" altLang="ko-KR" dirty="0"/>
              <a:t>a &gt; b: a </a:t>
            </a:r>
            <a:r>
              <a:rPr lang="en-US" altLang="ko-KR" dirty="0" err="1"/>
              <a:t>es</a:t>
            </a:r>
            <a:r>
              <a:rPr lang="en-US" altLang="ko-KR" dirty="0"/>
              <a:t> </a:t>
            </a:r>
            <a:r>
              <a:rPr lang="es-PE" altLang="ko-KR" dirty="0"/>
              <a:t>mayor que b</a:t>
            </a:r>
          </a:p>
          <a:p>
            <a:r>
              <a:rPr lang="en-US" altLang="ko-KR" dirty="0"/>
              <a:t>a &lt; b: a </a:t>
            </a:r>
            <a:r>
              <a:rPr lang="es-PE" altLang="ko-KR" dirty="0"/>
              <a:t>es menor que b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34F114-4E38-2F45-869E-962C8C9D7CA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537" y="1469145"/>
            <a:ext cx="2759007" cy="250576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BD747FC-E0EB-104E-8D0C-A48B70A8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41" y="4284549"/>
            <a:ext cx="3022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39843"/>
            <a:ext cx="5194300" cy="3803650"/>
          </a:xfrm>
        </p:spPr>
        <p:txBody>
          <a:bodyPr>
            <a:normAutofit/>
          </a:bodyPr>
          <a:lstStyle/>
          <a:p>
            <a:r>
              <a:rPr lang="es-PE" altLang="ko-KR" dirty="0"/>
              <a:t>Supongamos que hay variable a y b,</a:t>
            </a:r>
          </a:p>
          <a:p>
            <a:r>
              <a:rPr lang="en-US" altLang="ko-KR" dirty="0"/>
              <a:t>a &gt;= b</a:t>
            </a:r>
            <a:r>
              <a:rPr lang="ko-KR" altLang="en-US" dirty="0"/>
              <a:t> </a:t>
            </a:r>
            <a:r>
              <a:rPr lang="en-US" altLang="ko-KR" dirty="0"/>
              <a:t>: a </a:t>
            </a:r>
            <a:r>
              <a:rPr lang="en-US" altLang="ko-KR" dirty="0" err="1"/>
              <a:t>es</a:t>
            </a:r>
            <a:r>
              <a:rPr lang="en-US" altLang="ko-KR" dirty="0"/>
              <a:t> mayor e </a:t>
            </a:r>
            <a:r>
              <a:rPr lang="en-US" altLang="ko-KR" dirty="0" err="1"/>
              <a:t>igual</a:t>
            </a:r>
            <a:r>
              <a:rPr lang="en-US" altLang="ko-KR" dirty="0"/>
              <a:t> </a:t>
            </a:r>
            <a:r>
              <a:rPr lang="es-PE" altLang="ko-KR" dirty="0"/>
              <a:t>que b</a:t>
            </a:r>
            <a:endParaRPr lang="en-US" altLang="ko-KR" dirty="0"/>
          </a:p>
          <a:p>
            <a:r>
              <a:rPr lang="en-US" altLang="ko-KR" dirty="0"/>
              <a:t>a &lt;= b :</a:t>
            </a:r>
            <a:r>
              <a:rPr lang="ko-KR" altLang="en-US" dirty="0"/>
              <a:t>  </a:t>
            </a:r>
            <a:r>
              <a:rPr lang="es-PE" altLang="ko-KR" dirty="0"/>
              <a:t>a es menor e igual que b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572D35E-B58D-4047-98B6-B6CA9810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9" y="1267761"/>
            <a:ext cx="2692400" cy="23368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F52CE85-3E8E-DC40-ACB2-6FD92867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9" y="3990411"/>
            <a:ext cx="2641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1839843"/>
            <a:ext cx="5194300" cy="3803650"/>
          </a:xfrm>
        </p:spPr>
        <p:txBody>
          <a:bodyPr>
            <a:normAutofit/>
          </a:bodyPr>
          <a:lstStyle/>
          <a:p>
            <a:r>
              <a:rPr lang="es-PE" altLang="ko-KR" dirty="0"/>
              <a:t>Supongamos que hay variables a y b,</a:t>
            </a:r>
          </a:p>
          <a:p>
            <a:r>
              <a:rPr lang="en-US" altLang="ko-KR" dirty="0"/>
              <a:t>a !== b</a:t>
            </a:r>
            <a:r>
              <a:rPr lang="ko-KR" altLang="en-US" dirty="0"/>
              <a:t> </a:t>
            </a:r>
            <a:r>
              <a:rPr lang="en-US" altLang="ko-KR" dirty="0"/>
              <a:t>: a y b no son </a:t>
            </a:r>
            <a:r>
              <a:rPr lang="en-US" altLang="ko-KR" dirty="0" err="1"/>
              <a:t>iguales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Comparación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34F114-4E38-2F45-869E-962C8C9D7CA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744" y="1380986"/>
            <a:ext cx="3087460" cy="250576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8F26E33-35DE-C24D-ABDD-1D234B29D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6" y="4204953"/>
            <a:ext cx="2438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1081</Words>
  <Application>Microsoft Macintosh PowerPoint</Application>
  <PresentationFormat>와이드스크린</PresentationFormat>
  <Paragraphs>253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한둥근체 돋움</vt:lpstr>
      <vt:lpstr>한둥근체 제목</vt:lpstr>
      <vt:lpstr>Arial</vt:lpstr>
      <vt:lpstr>Office 테마</vt:lpstr>
      <vt:lpstr>PowerPoint 프레젠테이션</vt:lpstr>
      <vt:lpstr>Comparación </vt:lpstr>
      <vt:lpstr>Comparación </vt:lpstr>
      <vt:lpstr>Comparación </vt:lpstr>
      <vt:lpstr>Comparación</vt:lpstr>
      <vt:lpstr>Comparación</vt:lpstr>
      <vt:lpstr>Comparación</vt:lpstr>
      <vt:lpstr>Comparación</vt:lpstr>
      <vt:lpstr>Comparación</vt:lpstr>
      <vt:lpstr>condicionales </vt:lpstr>
      <vt:lpstr>condicionales 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condicionales</vt:lpstr>
      <vt:lpstr>Sentencia repetitiva</vt:lpstr>
      <vt:lpstr>Sentencia repetitiva  </vt:lpstr>
      <vt:lpstr>Sentencia repetitiva  </vt:lpstr>
      <vt:lpstr>Sentencia repetitiva  </vt:lpstr>
      <vt:lpstr>Sentencia repetitiva  </vt:lpstr>
      <vt:lpstr>Sentencia repetitiva  </vt:lpstr>
      <vt:lpstr>Sentencia repetitiva  </vt:lpstr>
      <vt:lpstr>Sentencia repetitiva  </vt:lpstr>
      <vt:lpstr>Sentencia repetitiva  </vt:lpstr>
      <vt:lpstr>반복문 Sentencia repetitiva  </vt:lpstr>
      <vt:lpstr>Sentencia repetitiva  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529</cp:revision>
  <dcterms:created xsi:type="dcterms:W3CDTF">2017-09-02T05:32:31Z</dcterms:created>
  <dcterms:modified xsi:type="dcterms:W3CDTF">2019-08-22T22:23:46Z</dcterms:modified>
</cp:coreProperties>
</file>