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58" r:id="rId3"/>
    <p:sldId id="257" r:id="rId4"/>
    <p:sldId id="315" r:id="rId5"/>
    <p:sldId id="316" r:id="rId6"/>
    <p:sldId id="318" r:id="rId7"/>
    <p:sldId id="310" r:id="rId8"/>
    <p:sldId id="317" r:id="rId9"/>
    <p:sldId id="312" r:id="rId10"/>
    <p:sldId id="261" r:id="rId11"/>
    <p:sldId id="320" r:id="rId12"/>
    <p:sldId id="321" r:id="rId13"/>
    <p:sldId id="322" r:id="rId14"/>
    <p:sldId id="323" r:id="rId15"/>
    <p:sldId id="266" r:id="rId16"/>
    <p:sldId id="303" r:id="rId17"/>
    <p:sldId id="324" r:id="rId18"/>
    <p:sldId id="325" r:id="rId19"/>
    <p:sldId id="304" r:id="rId20"/>
    <p:sldId id="326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4681"/>
  </p:normalViewPr>
  <p:slideViewPr>
    <p:cSldViewPr snapToGrid="0">
      <p:cViewPr varScale="1">
        <p:scale>
          <a:sx n="91" d="100"/>
          <a:sy n="91" d="100"/>
        </p:scale>
        <p:origin x="52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9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altLang="ko-KR" dirty="0"/>
              <a:t>Función matemática</a:t>
            </a:r>
            <a:endParaRPr lang="en-US" altLang="ko-KR" dirty="0"/>
          </a:p>
          <a:p>
            <a:r>
              <a:rPr lang="es-PE" altLang="ko-KR" dirty="0"/>
              <a:t>Disposición</a:t>
            </a:r>
            <a:endParaRPr lang="en-US" altLang="ko-KR" dirty="0"/>
          </a:p>
          <a:p>
            <a:r>
              <a:rPr lang="es-PE" altLang="ko-KR" dirty="0"/>
              <a:t>Objeto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altLang="ko-KR" dirty="0"/>
              <a:t>Índice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0090702" cy="9953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Disposición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688" y="1757218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Disposición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s-PE" altLang="ko-KR" dirty="0"/>
              <a:t>La disposición es un tipo de datos que gestiona encerrando los datos relacionados</a:t>
            </a:r>
          </a:p>
          <a:p>
            <a:r>
              <a:rPr lang="es-PE" altLang="ko-KR" dirty="0"/>
              <a:t>Con el uso de la  disposición, se puede </a:t>
            </a:r>
            <a:r>
              <a:rPr lang="en-US" altLang="ko-KR" dirty="0" err="1"/>
              <a:t>gestionar</a:t>
            </a:r>
            <a:r>
              <a:rPr lang="es-PE" altLang="ko-KR" dirty="0"/>
              <a:t> los datos de manera eficaz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Disposición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029ACDC-E1A0-9848-820D-3D42CEB9F3B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2664982"/>
            <a:ext cx="6453187" cy="1726909"/>
          </a:xfrm>
        </p:spPr>
      </p:pic>
    </p:spTree>
    <p:extLst>
      <p:ext uri="{BB962C8B-B14F-4D97-AF65-F5344CB8AC3E}">
        <p14:creationId xmlns:p14="http://schemas.microsoft.com/office/powerpoint/2010/main" val="91409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688" y="1757218"/>
            <a:ext cx="5194300" cy="3803650"/>
          </a:xfrm>
        </p:spPr>
        <p:txBody>
          <a:bodyPr>
            <a:normAutofit/>
          </a:bodyPr>
          <a:lstStyle/>
          <a:p>
            <a:r>
              <a:rPr lang="es-PE" altLang="ko-KR" sz="2200" dirty="0"/>
              <a:t>Declaracion de la disposición</a:t>
            </a:r>
            <a:endParaRPr lang="en-US" altLang="ko-KR" sz="2200" dirty="0"/>
          </a:p>
          <a:p>
            <a:endParaRPr lang="en-US" altLang="ko-KR" sz="1900" dirty="0"/>
          </a:p>
          <a:p>
            <a:r>
              <a:rPr lang="en-US" altLang="ko-KR" sz="1900" dirty="0"/>
              <a:t>var </a:t>
            </a:r>
            <a:r>
              <a:rPr lang="es-PE" altLang="ko-KR" dirty="0"/>
              <a:t>disposición</a:t>
            </a:r>
            <a:r>
              <a:rPr lang="ko-KR" altLang="en-US" sz="1900" dirty="0"/>
              <a:t> </a:t>
            </a:r>
            <a:r>
              <a:rPr lang="en-US" altLang="ko-KR" sz="1900" dirty="0"/>
              <a:t>=</a:t>
            </a:r>
            <a:r>
              <a:rPr lang="ko-KR" altLang="en-US" sz="1900" dirty="0"/>
              <a:t> </a:t>
            </a:r>
            <a:r>
              <a:rPr lang="en-US" altLang="ko-KR" sz="1900" dirty="0"/>
              <a:t>[10,20,30,40,50,60,70,80,90,100]</a:t>
            </a:r>
          </a:p>
          <a:p>
            <a:endParaRPr lang="en-US" altLang="ko-KR" sz="1900" dirty="0"/>
          </a:p>
          <a:p>
            <a:r>
              <a:rPr lang="en-US" altLang="ko-KR" dirty="0"/>
              <a:t>Al </a:t>
            </a:r>
            <a:r>
              <a:rPr lang="en-US" altLang="ko-KR" dirty="0" err="1"/>
              <a:t>usar</a:t>
            </a:r>
            <a:r>
              <a:rPr lang="en-US" altLang="ko-KR" dirty="0"/>
              <a:t> </a:t>
            </a:r>
            <a:r>
              <a:rPr lang="en-US" altLang="ko-KR" dirty="0" err="1"/>
              <a:t>los</a:t>
            </a:r>
            <a:r>
              <a:rPr lang="en-US" altLang="ko-KR" dirty="0"/>
              <a:t> </a:t>
            </a:r>
            <a:r>
              <a:rPr lang="en-US" altLang="ko-KR" dirty="0" err="1"/>
              <a:t>corchetes</a:t>
            </a:r>
            <a:r>
              <a:rPr lang="en-US" altLang="ko-KR" dirty="0"/>
              <a:t>, se genera la </a:t>
            </a:r>
            <a:r>
              <a:rPr lang="en-US" altLang="ko-KR" dirty="0" err="1"/>
              <a:t>declaración</a:t>
            </a:r>
            <a:r>
              <a:rPr lang="en-US" altLang="ko-KR" dirty="0"/>
              <a:t> de la </a:t>
            </a:r>
            <a:r>
              <a:rPr lang="en-US" altLang="ko-KR" dirty="0" err="1"/>
              <a:t>disposición</a:t>
            </a:r>
            <a:endParaRPr lang="en-US" altLang="ko-KR" dirty="0"/>
          </a:p>
          <a:p>
            <a:r>
              <a:rPr lang="es-PE" altLang="ko-KR" dirty="0"/>
              <a:t>Los datos internos se llaman elementos y se distinguen entre sí utilizando la coma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Disposición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029ACDC-E1A0-9848-820D-3D42CEB9F3B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757218"/>
            <a:ext cx="6453187" cy="1726909"/>
          </a:xfrm>
        </p:spPr>
      </p:pic>
      <p:pic>
        <p:nvPicPr>
          <p:cNvPr id="9" name="그림 8" descr="모니터이(가) 표시된 사진&#10;&#10;자동 생성된 설명">
            <a:extLst>
              <a:ext uri="{FF2B5EF4-FFF2-40B4-BE49-F238E27FC236}">
                <a16:creationId xmlns:a16="http://schemas.microsoft.com/office/drawing/2014/main" id="{79C991AC-9E5E-044A-B90C-8DF13F96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6" y="4369378"/>
            <a:ext cx="5397500" cy="723900"/>
          </a:xfrm>
          <a:prstGeom prst="rect">
            <a:avLst/>
          </a:prstGeom>
        </p:spPr>
      </p:pic>
      <p:sp>
        <p:nvSpPr>
          <p:cNvPr id="10" name="등호 9">
            <a:extLst>
              <a:ext uri="{FF2B5EF4-FFF2-40B4-BE49-F238E27FC236}">
                <a16:creationId xmlns:a16="http://schemas.microsoft.com/office/drawing/2014/main" id="{7527AE98-6B54-9243-93FC-84E5EDB442B7}"/>
              </a:ext>
            </a:extLst>
          </p:cNvPr>
          <p:cNvSpPr/>
          <p:nvPr/>
        </p:nvSpPr>
        <p:spPr>
          <a:xfrm>
            <a:off x="2668396" y="3659043"/>
            <a:ext cx="1621219" cy="5250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1757218"/>
            <a:ext cx="5386388" cy="4530190"/>
          </a:xfrm>
        </p:spPr>
        <p:txBody>
          <a:bodyPr>
            <a:normAutofit fontScale="85000" lnSpcReduction="20000"/>
          </a:bodyPr>
          <a:lstStyle/>
          <a:p>
            <a:endParaRPr lang="es-PE" altLang="ko-KR" dirty="0"/>
          </a:p>
          <a:p>
            <a:r>
              <a:rPr lang="es-PE" altLang="ko-KR" sz="2600" dirty="0"/>
              <a:t>Acercar al elemento de la disposición interna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es-PE" altLang="ko-KR" sz="2600" dirty="0"/>
              <a:t>La manera de acceder a cada elemento de la disposición es la siguiente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es-PE" altLang="ko-KR" sz="2600" dirty="0"/>
              <a:t>Detrás del nombre de la disposición, ponga corchetes y entre los corchetes, escriban números.</a:t>
            </a:r>
          </a:p>
          <a:p>
            <a:r>
              <a:rPr lang="es-PE" altLang="ko-KR" sz="2600" dirty="0"/>
              <a:t>Puede aproximarse solo a los elementos que están en la posición de los números de la disposición interna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es-PE" altLang="ko-KR" sz="2600" dirty="0"/>
              <a:t>Los números que pueden ingresar a los cochetes son de 0 a menos 1</a:t>
            </a:r>
            <a:endParaRPr lang="en-US" altLang="ko-KR" sz="260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Disposición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029ACDC-E1A0-9848-820D-3D42CEB9F3B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310123"/>
            <a:ext cx="6453187" cy="172690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4692AB-E872-8748-892A-06C71CD9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6" y="3187649"/>
            <a:ext cx="5257800" cy="1739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CA7993-26CA-1E4A-A313-E82F6237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79" y="5364221"/>
            <a:ext cx="1551349" cy="1105749"/>
          </a:xfrm>
          <a:prstGeom prst="rect">
            <a:avLst/>
          </a:prstGeom>
        </p:spPr>
      </p:pic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F1F04F6C-5319-5246-913B-F4FAA70343AB}"/>
              </a:ext>
            </a:extLst>
          </p:cNvPr>
          <p:cNvSpPr/>
          <p:nvPr/>
        </p:nvSpPr>
        <p:spPr>
          <a:xfrm>
            <a:off x="3117273" y="4927549"/>
            <a:ext cx="581891" cy="43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04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27" y="1598615"/>
            <a:ext cx="6903762" cy="3803650"/>
          </a:xfrm>
        </p:spPr>
        <p:txBody>
          <a:bodyPr>
            <a:normAutofit/>
          </a:bodyPr>
          <a:lstStyle/>
          <a:p>
            <a:r>
              <a:rPr lang="es-PE" altLang="ko-KR" dirty="0"/>
              <a:t>Uso de la disposición y la estructura repetitva(iteración)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Disposición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4692AB-E872-8748-892A-06C71CD9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0498" y="1598615"/>
            <a:ext cx="3931977" cy="1739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CA7993-26CA-1E4A-A313-E82F6237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9122" y="4154147"/>
            <a:ext cx="2621725" cy="2210475"/>
          </a:xfrm>
          <a:prstGeom prst="rect">
            <a:avLst/>
          </a:prstGeom>
        </p:spPr>
      </p:pic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F1F04F6C-5319-5246-913B-F4FAA70343AB}"/>
              </a:ext>
            </a:extLst>
          </p:cNvPr>
          <p:cNvSpPr/>
          <p:nvPr/>
        </p:nvSpPr>
        <p:spPr>
          <a:xfrm>
            <a:off x="2569764" y="3527995"/>
            <a:ext cx="581891" cy="43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96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Objeto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6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12636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Objeto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El </a:t>
            </a:r>
            <a:r>
              <a:rPr lang="en-US" altLang="ko-KR" dirty="0" err="1"/>
              <a:t>carro</a:t>
            </a:r>
            <a:r>
              <a:rPr lang="en-US" altLang="ko-KR" dirty="0"/>
              <a:t> </a:t>
            </a:r>
            <a:r>
              <a:rPr lang="en-US" altLang="ko-KR" dirty="0" err="1"/>
              <a:t>es</a:t>
            </a:r>
            <a:r>
              <a:rPr lang="en-US" altLang="ko-KR" dirty="0"/>
              <a:t> un </a:t>
            </a:r>
            <a:r>
              <a:rPr lang="en-US" altLang="ko-KR" dirty="0" err="1"/>
              <a:t>objeto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la </a:t>
            </a:r>
            <a:r>
              <a:rPr lang="en-US" altLang="ko-KR" dirty="0" err="1"/>
              <a:t>vida</a:t>
            </a:r>
            <a:r>
              <a:rPr lang="en-US" altLang="ko-KR" dirty="0"/>
              <a:t> real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El </a:t>
            </a:r>
            <a:r>
              <a:rPr lang="en-US" altLang="ko-KR" dirty="0" err="1"/>
              <a:t>carro</a:t>
            </a:r>
            <a:r>
              <a:rPr lang="en-US" altLang="ko-KR" dirty="0"/>
              <a:t> </a:t>
            </a:r>
            <a:r>
              <a:rPr lang="en-US" altLang="ko-KR" dirty="0" err="1"/>
              <a:t>tiene</a:t>
            </a:r>
            <a:r>
              <a:rPr lang="en-US" altLang="ko-KR" dirty="0"/>
              <a:t> </a:t>
            </a:r>
            <a:r>
              <a:rPr lang="en-US" altLang="ko-KR" dirty="0" err="1"/>
              <a:t>propiedades</a:t>
            </a:r>
            <a:r>
              <a:rPr lang="en-US" altLang="ko-KR" dirty="0"/>
              <a:t> tales </a:t>
            </a:r>
            <a:r>
              <a:rPr lang="en-US" altLang="ko-KR" dirty="0" err="1"/>
              <a:t>como</a:t>
            </a:r>
            <a:r>
              <a:rPr lang="en-US" altLang="ko-KR" dirty="0"/>
              <a:t> el color y el peso, </a:t>
            </a:r>
            <a:r>
              <a:rPr lang="en-US" altLang="ko-KR" dirty="0" err="1"/>
              <a:t>adem</a:t>
            </a:r>
            <a:r>
              <a:rPr lang="es-PE" altLang="ko-KR" dirty="0"/>
              <a:t>ás cuenta con los métodos de correr, parar, entre otros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3000" dirty="0"/>
              <a:t>Objeto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D605CBA-7537-BC4F-A0BC-4E1B8100ECC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7367"/>
            <a:ext cx="6151719" cy="1843266"/>
          </a:xfrm>
        </p:spPr>
      </p:pic>
    </p:spTree>
    <p:extLst>
      <p:ext uri="{BB962C8B-B14F-4D97-AF65-F5344CB8AC3E}">
        <p14:creationId xmlns:p14="http://schemas.microsoft.com/office/powerpoint/2010/main" val="100282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12636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dirty="0"/>
              <a:t>Cada carro tiene cierto nombre, modelo, peso y color, sin embargo su valor</a:t>
            </a:r>
            <a:r>
              <a:rPr lang="en-US" altLang="ko-KR" dirty="0"/>
              <a:t> n</a:t>
            </a:r>
            <a:r>
              <a:rPr lang="es-PE" altLang="ko-KR" dirty="0"/>
              <a:t>umérico es diferente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s-PE" altLang="ko-KR" dirty="0"/>
              <a:t>Cada carro puede avanzar y parar, pero su función es diferente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3000" dirty="0"/>
              <a:t>Objeto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D605CBA-7537-BC4F-A0BC-4E1B8100ECC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7367"/>
            <a:ext cx="6151719" cy="1843266"/>
          </a:xfrm>
        </p:spPr>
      </p:pic>
    </p:spTree>
    <p:extLst>
      <p:ext uri="{BB962C8B-B14F-4D97-AF65-F5344CB8AC3E}">
        <p14:creationId xmlns:p14="http://schemas.microsoft.com/office/powerpoint/2010/main" val="179515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화면, 모니터이(가) 표시된 사진&#10;&#10;자동 생성된 설명">
            <a:extLst>
              <a:ext uri="{FF2B5EF4-FFF2-40B4-BE49-F238E27FC236}">
                <a16:creationId xmlns:a16="http://schemas.microsoft.com/office/drawing/2014/main" id="{17722D19-DC81-BF4A-9D7B-487E6838F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08" y="1812925"/>
            <a:ext cx="4115059" cy="38036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3000" dirty="0"/>
              <a:t>Objeto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D605CBA-7537-BC4F-A0BC-4E1B8100ECC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7367"/>
            <a:ext cx="6151719" cy="1843266"/>
          </a:xfrm>
        </p:spPr>
      </p:pic>
    </p:spTree>
    <p:extLst>
      <p:ext uri="{BB962C8B-B14F-4D97-AF65-F5344CB8AC3E}">
        <p14:creationId xmlns:p14="http://schemas.microsoft.com/office/powerpoint/2010/main" val="4790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20" y="1854200"/>
            <a:ext cx="579040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Elaborar</a:t>
            </a:r>
            <a:r>
              <a:rPr lang="en-US" altLang="ko-KR" dirty="0"/>
              <a:t> un </a:t>
            </a:r>
            <a:r>
              <a:rPr lang="en-US" altLang="ko-KR" dirty="0" err="1"/>
              <a:t>objeto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car = { name: ”Fiat”, model: 500 };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Se </a:t>
            </a:r>
            <a:r>
              <a:rPr lang="en-US" altLang="ko-KR" dirty="0" err="1"/>
              <a:t>encierra</a:t>
            </a:r>
            <a:r>
              <a:rPr lang="en-US" altLang="ko-KR" dirty="0"/>
              <a:t> el </a:t>
            </a:r>
            <a:r>
              <a:rPr lang="en-US" altLang="ko-KR" dirty="0" err="1"/>
              <a:t>objeto</a:t>
            </a:r>
            <a:r>
              <a:rPr lang="en-US" altLang="ko-KR" dirty="0"/>
              <a:t> con las </a:t>
            </a:r>
            <a:r>
              <a:rPr lang="en-US" altLang="ko-KR" dirty="0" err="1"/>
              <a:t>llaves</a:t>
            </a:r>
            <a:endParaRPr lang="en-US" altLang="ko-KR" dirty="0"/>
          </a:p>
          <a:p>
            <a:pPr marL="0" indent="0">
              <a:buNone/>
            </a:pPr>
            <a:r>
              <a:rPr lang="es-PE" altLang="ko-KR" dirty="0"/>
              <a:t>El objeto está conformado por (key/llave: valor)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3000" dirty="0"/>
              <a:t>Objeto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내용 개체 틀 7" descr="화면, 모니터이(가) 표시된 사진&#10;&#10;자동 생성된 설명">
            <a:extLst>
              <a:ext uri="{FF2B5EF4-FFF2-40B4-BE49-F238E27FC236}">
                <a16:creationId xmlns:a16="http://schemas.microsoft.com/office/drawing/2014/main" id="{48552913-1858-0C4B-8BB9-13A19271F27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7" y="1854200"/>
            <a:ext cx="4641250" cy="4290020"/>
          </a:xfrm>
        </p:spPr>
      </p:pic>
    </p:spTree>
    <p:extLst>
      <p:ext uri="{BB962C8B-B14F-4D97-AF65-F5344CB8AC3E}">
        <p14:creationId xmlns:p14="http://schemas.microsoft.com/office/powerpoint/2010/main" val="11152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513" y="1854200"/>
            <a:ext cx="5194300" cy="4335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sz="2100" dirty="0"/>
              <a:t>Hay otras maneras de elaborar objetos</a:t>
            </a:r>
          </a:p>
          <a:p>
            <a:r>
              <a:rPr lang="en-US" altLang="ko-KR" sz="2100" dirty="0" err="1"/>
              <a:t>var</a:t>
            </a:r>
            <a:r>
              <a:rPr lang="en-US" altLang="ko-KR" sz="2100" dirty="0"/>
              <a:t> car = new Object();</a:t>
            </a:r>
          </a:p>
          <a:p>
            <a:r>
              <a:rPr lang="en-US" altLang="ko-KR" sz="2100" dirty="0"/>
              <a:t>car.name = ‘Fiat’;</a:t>
            </a:r>
          </a:p>
          <a:p>
            <a:r>
              <a:rPr lang="en-US" altLang="ko-KR" sz="2100" dirty="0"/>
              <a:t>car[‘weight’] = ‘850KG’;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s-PE" altLang="ko-KR" sz="1900" dirty="0"/>
          </a:p>
          <a:p>
            <a:pPr marL="0" indent="0">
              <a:buNone/>
            </a:pPr>
            <a:r>
              <a:rPr lang="en-US" altLang="ko-KR" sz="2100" dirty="0" err="1"/>
              <a:t>Acercarse</a:t>
            </a:r>
            <a:r>
              <a:rPr lang="en-US" altLang="ko-KR" sz="2100" dirty="0"/>
              <a:t> a </a:t>
            </a:r>
            <a:r>
              <a:rPr lang="en-US" altLang="ko-KR" sz="2100" dirty="0" err="1"/>
              <a:t>los</a:t>
            </a:r>
            <a:r>
              <a:rPr lang="en-US" altLang="ko-KR" sz="2100" dirty="0"/>
              <a:t> </a:t>
            </a:r>
            <a:r>
              <a:rPr lang="en-US" altLang="ko-KR" sz="2100" dirty="0" err="1"/>
              <a:t>elementos</a:t>
            </a:r>
            <a:r>
              <a:rPr lang="en-US" altLang="ko-KR" sz="2100" dirty="0"/>
              <a:t> del </a:t>
            </a:r>
            <a:r>
              <a:rPr lang="en-US" altLang="ko-KR" sz="2100" dirty="0" err="1"/>
              <a:t>objeto</a:t>
            </a:r>
            <a:endParaRPr lang="en-US" altLang="ko-KR" sz="21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100" dirty="0" err="1"/>
              <a:t>Puede</a:t>
            </a:r>
            <a:r>
              <a:rPr lang="en-US" altLang="ko-KR" sz="2100" dirty="0"/>
              <a:t> </a:t>
            </a:r>
            <a:r>
              <a:rPr lang="en-US" altLang="ko-KR" sz="2100" dirty="0" err="1"/>
              <a:t>acercarse</a:t>
            </a:r>
            <a:r>
              <a:rPr lang="en-US" altLang="ko-KR" sz="2100" dirty="0"/>
              <a:t> a car[‘color’] o </a:t>
            </a:r>
            <a:r>
              <a:rPr lang="en-US" altLang="ko-KR" sz="2100" dirty="0" err="1"/>
              <a:t>car.color</a:t>
            </a:r>
            <a:endParaRPr lang="en-US" altLang="ko-KR" sz="21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3000" dirty="0"/>
              <a:t>Objeto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8552913-1858-0C4B-8BB9-13A19271F27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258" y="1854200"/>
            <a:ext cx="4688488" cy="3803650"/>
          </a:xfrm>
        </p:spPr>
      </p:pic>
    </p:spTree>
    <p:extLst>
      <p:ext uri="{BB962C8B-B14F-4D97-AF65-F5344CB8AC3E}">
        <p14:creationId xmlns:p14="http://schemas.microsoft.com/office/powerpoint/2010/main" val="186151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 it Ourselves!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8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93455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dirty="0"/>
              <a:t>Función matemática</a:t>
            </a:r>
            <a:endParaRPr lang="en-US" altLang="ko-KR" dirty="0"/>
          </a:p>
          <a:p>
            <a:pPr marL="0" indent="0">
              <a:buNone/>
            </a:pPr>
            <a:endParaRPr lang="es-PE" altLang="ko-KR" sz="1800" dirty="0"/>
          </a:p>
          <a:p>
            <a:pPr marL="0" indent="0">
              <a:buNone/>
            </a:pPr>
            <a:r>
              <a:rPr lang="es-PE" altLang="ko-KR" dirty="0"/>
              <a:t>Es aquel que une determinadas frases para crear solo un comando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내용 개체 틀 7" descr="디스플레이, 전자기기이(가) 표시된 사진&#10;&#10;자동 생성된 설명">
            <a:extLst>
              <a:ext uri="{FF2B5EF4-FFF2-40B4-BE49-F238E27FC236}">
                <a16:creationId xmlns:a16="http://schemas.microsoft.com/office/drawing/2014/main" id="{FED56D19-28A1-8243-94AA-93D15578288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94" y="1854200"/>
            <a:ext cx="3803650" cy="3803650"/>
          </a:xfr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13" y="1159506"/>
            <a:ext cx="5570987" cy="531056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Pensemos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el </a:t>
            </a:r>
            <a:r>
              <a:rPr lang="en-US" altLang="ko-KR" dirty="0" err="1"/>
              <a:t>proceso</a:t>
            </a:r>
            <a:r>
              <a:rPr lang="en-US" altLang="ko-KR" dirty="0"/>
              <a:t> de comer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Poner</a:t>
            </a:r>
            <a:r>
              <a:rPr lang="en-US" altLang="ko-KR" dirty="0"/>
              <a:t> </a:t>
            </a:r>
            <a:r>
              <a:rPr lang="en-US" altLang="ko-KR" dirty="0" err="1"/>
              <a:t>los</a:t>
            </a:r>
            <a:r>
              <a:rPr lang="en-US" altLang="ko-KR" dirty="0"/>
              <a:t> </a:t>
            </a:r>
            <a:r>
              <a:rPr lang="en-US" altLang="ko-KR" dirty="0" err="1"/>
              <a:t>cubiertos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la mesa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Traer el </a:t>
            </a:r>
            <a:r>
              <a:rPr lang="en-US" altLang="ko-KR" dirty="0" err="1"/>
              <a:t>plato</a:t>
            </a:r>
            <a:r>
              <a:rPr lang="en-US" altLang="ko-KR" dirty="0"/>
              <a:t> a la mesa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Sentarse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la </a:t>
            </a:r>
            <a:r>
              <a:rPr lang="en-US" altLang="ko-KR" dirty="0" err="1"/>
              <a:t>silla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Comer </a:t>
            </a:r>
            <a:r>
              <a:rPr lang="en-US" altLang="ko-KR" dirty="0" err="1"/>
              <a:t>algo</a:t>
            </a:r>
            <a:r>
              <a:rPr lang="en-US" altLang="ko-KR" dirty="0"/>
              <a:t> con el </a:t>
            </a:r>
            <a:r>
              <a:rPr lang="en-US" altLang="ko-KR" dirty="0" err="1"/>
              <a:t>tenedor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ED56D19-28A1-8243-94AA-93D15578288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094" y="1854200"/>
            <a:ext cx="3803650" cy="3803650"/>
          </a:xfrm>
        </p:spPr>
      </p:pic>
    </p:spTree>
    <p:extLst>
      <p:ext uri="{BB962C8B-B14F-4D97-AF65-F5344CB8AC3E}">
        <p14:creationId xmlns:p14="http://schemas.microsoft.com/office/powerpoint/2010/main" val="38713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93455"/>
            <a:ext cx="5194300" cy="3803650"/>
          </a:xfrm>
        </p:spPr>
        <p:txBody>
          <a:bodyPr>
            <a:normAutofit/>
          </a:bodyPr>
          <a:lstStyle/>
          <a:p>
            <a:r>
              <a:rPr lang="es-PE" altLang="ko-KR" dirty="0"/>
              <a:t>Mencionar cada paso del proceso de comer sería difícil. Por ello, abreviamos el proceso y esos cuatro pasos entran en el proceso de </a:t>
            </a:r>
            <a:r>
              <a:rPr lang="en-US" altLang="ko-KR" dirty="0"/>
              <a:t>comer</a:t>
            </a:r>
            <a:endParaRPr lang="es-PE" altLang="ko-KR" dirty="0"/>
          </a:p>
          <a:p>
            <a:pPr marL="0" indent="0">
              <a:buNone/>
            </a:pPr>
            <a:r>
              <a:rPr lang="es-PE" altLang="ko-KR" dirty="0"/>
              <a:t>En Javascript, esta abreviación se conoce como función matemática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ED56D19-28A1-8243-94AA-93D15578288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094" y="1854200"/>
            <a:ext cx="3803650" cy="3803650"/>
          </a:xfrm>
        </p:spPr>
      </p:pic>
    </p:spTree>
    <p:extLst>
      <p:ext uri="{BB962C8B-B14F-4D97-AF65-F5344CB8AC3E}">
        <p14:creationId xmlns:p14="http://schemas.microsoft.com/office/powerpoint/2010/main" val="2510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746" y="1527175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sz="2200" dirty="0"/>
              <a:t>La estructura de la función matemática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2200" dirty="0"/>
              <a:t>Function</a:t>
            </a:r>
            <a:r>
              <a:rPr lang="ko-KR" altLang="en-US" sz="2200" dirty="0"/>
              <a:t> </a:t>
            </a:r>
            <a:r>
              <a:rPr lang="es-PE" altLang="ko-KR" sz="2200" dirty="0"/>
              <a:t>el nombre de la función matemática</a:t>
            </a:r>
            <a:r>
              <a:rPr lang="en-US" altLang="ko-KR" sz="2200" dirty="0"/>
              <a:t>(par</a:t>
            </a:r>
            <a:r>
              <a:rPr lang="es-PE" altLang="ko-KR" sz="2200" dirty="0"/>
              <a:t>ámetro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</a:t>
            </a:r>
            <a:r>
              <a:rPr lang="es-PE" altLang="ko-KR" sz="2200" dirty="0"/>
              <a:t>el contenido de la función matemática</a:t>
            </a:r>
            <a:endParaRPr lang="en-US" altLang="ko-KR" sz="2200" dirty="0"/>
          </a:p>
          <a:p>
            <a:r>
              <a:rPr lang="en-US" altLang="ko-KR" sz="2200" dirty="0"/>
              <a:t>	return valor del </a:t>
            </a:r>
            <a:r>
              <a:rPr lang="en-US" altLang="ko-KR" sz="2200" dirty="0" err="1"/>
              <a:t>retorno</a:t>
            </a:r>
            <a:r>
              <a:rPr lang="ko-KR" altLang="en-US" sz="2200" dirty="0"/>
              <a:t> </a:t>
            </a:r>
            <a:r>
              <a:rPr lang="en-US" altLang="ko-KR" sz="2200" dirty="0"/>
              <a:t>//}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24E8C1E-110C-C74F-A5ED-6E4A6B87841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8" y="1790411"/>
            <a:ext cx="5064578" cy="2947843"/>
          </a:xfrm>
        </p:spPr>
      </p:pic>
    </p:spTree>
    <p:extLst>
      <p:ext uri="{BB962C8B-B14F-4D97-AF65-F5344CB8AC3E}">
        <p14:creationId xmlns:p14="http://schemas.microsoft.com/office/powerpoint/2010/main" val="2833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661" y="863100"/>
            <a:ext cx="5966239" cy="5606870"/>
          </a:xfrm>
        </p:spPr>
        <p:txBody>
          <a:bodyPr>
            <a:normAutofit/>
          </a:bodyPr>
          <a:lstStyle/>
          <a:p>
            <a:r>
              <a:rPr lang="en-US" altLang="ko-KR" dirty="0"/>
              <a:t>El </a:t>
            </a:r>
            <a:r>
              <a:rPr lang="en-US" altLang="ko-KR" dirty="0" err="1"/>
              <a:t>nombre</a:t>
            </a:r>
            <a:r>
              <a:rPr lang="en-US" altLang="ko-KR" dirty="0"/>
              <a:t> de la fun</a:t>
            </a:r>
            <a:r>
              <a:rPr lang="es-PE" altLang="ko-KR" dirty="0"/>
              <a:t>ción matemática: indica el nombre de </a:t>
            </a:r>
            <a:r>
              <a:rPr lang="en-US" altLang="ko-KR" dirty="0"/>
              <a:t>la fun</a:t>
            </a:r>
            <a:r>
              <a:rPr lang="es-PE" altLang="ko-KR" dirty="0"/>
              <a:t>ción matemática. Se utiliza cuando tiene la función definida</a:t>
            </a:r>
          </a:p>
          <a:p>
            <a:r>
              <a:rPr lang="es-PE" altLang="ko-KR" dirty="0"/>
              <a:t>Parámetro</a:t>
            </a:r>
            <a:r>
              <a:rPr lang="en-US" altLang="ko-KR" dirty="0"/>
              <a:t>: al </a:t>
            </a:r>
            <a:r>
              <a:rPr lang="en-US" altLang="ko-KR" dirty="0" err="1"/>
              <a:t>ejecutar</a:t>
            </a:r>
            <a:r>
              <a:rPr lang="en-US" altLang="ko-KR" dirty="0"/>
              <a:t> la </a:t>
            </a:r>
            <a:r>
              <a:rPr lang="en-US" altLang="ko-KR" dirty="0" err="1"/>
              <a:t>funci</a:t>
            </a:r>
            <a:r>
              <a:rPr lang="es-PE" altLang="ko-KR" dirty="0"/>
              <a:t>ón, es la variable la cual recibe los datos necesarios</a:t>
            </a:r>
          </a:p>
          <a:p>
            <a:r>
              <a:rPr lang="es-PE" altLang="ko-KR" dirty="0"/>
              <a:t>El contenido de la función matemática: es el contenido que se ejecuta cuando recibe(llama) la función</a:t>
            </a:r>
          </a:p>
          <a:p>
            <a:r>
              <a:rPr lang="es-PE" altLang="ko-KR" dirty="0"/>
              <a:t>El valor del retorno</a:t>
            </a:r>
            <a:r>
              <a:rPr lang="en-US" altLang="ko-KR" dirty="0"/>
              <a:t>: se </a:t>
            </a:r>
            <a:r>
              <a:rPr lang="en-US" altLang="ko-KR" dirty="0" err="1"/>
              <a:t>ejecuta</a:t>
            </a:r>
            <a:r>
              <a:rPr lang="en-US" altLang="ko-KR" dirty="0"/>
              <a:t> la </a:t>
            </a:r>
            <a:r>
              <a:rPr lang="en-US" altLang="ko-KR" dirty="0" err="1"/>
              <a:t>funci</a:t>
            </a:r>
            <a:r>
              <a:rPr lang="es-PE" altLang="ko-KR" dirty="0"/>
              <a:t>ón </a:t>
            </a:r>
            <a:r>
              <a:rPr lang="en-US" altLang="ko-KR" dirty="0"/>
              <a:t>y </a:t>
            </a:r>
            <a:r>
              <a:rPr lang="en-US" altLang="ko-KR" dirty="0" err="1"/>
              <a:t>es</a:t>
            </a:r>
            <a:r>
              <a:rPr lang="en-US" altLang="ko-KR" dirty="0"/>
              <a:t> el valor que </a:t>
            </a:r>
            <a:r>
              <a:rPr lang="en-US" altLang="ko-KR" dirty="0" err="1"/>
              <a:t>entrega</a:t>
            </a:r>
            <a:r>
              <a:rPr lang="en-US" altLang="ko-KR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24E8C1E-110C-C74F-A5ED-6E4A6B87841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3" y="2078646"/>
            <a:ext cx="5064578" cy="2947843"/>
          </a:xfrm>
        </p:spPr>
      </p:pic>
    </p:spTree>
    <p:extLst>
      <p:ext uri="{BB962C8B-B14F-4D97-AF65-F5344CB8AC3E}">
        <p14:creationId xmlns:p14="http://schemas.microsoft.com/office/powerpoint/2010/main" val="8841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113" y="1527175"/>
            <a:ext cx="5735933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sz="2200" dirty="0"/>
              <a:t>Cómo ejecutar una función(comer)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2200" dirty="0"/>
              <a:t>Al </a:t>
            </a:r>
            <a:r>
              <a:rPr lang="en-US" altLang="ko-KR" sz="2200" dirty="0" err="1"/>
              <a:t>escribir</a:t>
            </a:r>
            <a:r>
              <a:rPr lang="en-US" altLang="ko-KR" sz="2200" dirty="0"/>
              <a:t> </a:t>
            </a:r>
            <a:r>
              <a:rPr lang="es-PE" altLang="ko-KR" sz="2200" dirty="0"/>
              <a:t>el nombre de la función y el parámetro dentro del paréntesis, se ejecuta la función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s-PE" altLang="ko-KR" sz="2200" dirty="0"/>
              <a:t>Por ejemplo, si se escribe dentro del paréntesis una comida que uno desea, ejecuta la función de comer esa comida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24E8C1E-110C-C74F-A5ED-6E4A6B87841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3" y="1869924"/>
            <a:ext cx="5064578" cy="2947843"/>
          </a:xfrm>
        </p:spPr>
      </p:pic>
    </p:spTree>
    <p:extLst>
      <p:ext uri="{BB962C8B-B14F-4D97-AF65-F5344CB8AC3E}">
        <p14:creationId xmlns:p14="http://schemas.microsoft.com/office/powerpoint/2010/main" val="35467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-70841"/>
            <a:ext cx="5194300" cy="65408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 err="1"/>
              <a:t>Declarar</a:t>
            </a:r>
            <a:r>
              <a:rPr lang="en-US" altLang="ko-KR" sz="2600" dirty="0"/>
              <a:t> la </a:t>
            </a:r>
            <a:r>
              <a:rPr lang="en-US" altLang="ko-KR" sz="2600" dirty="0" err="1"/>
              <a:t>funci</a:t>
            </a:r>
            <a:r>
              <a:rPr lang="es-PE" altLang="ko-KR" sz="2600" dirty="0"/>
              <a:t>ón</a:t>
            </a:r>
          </a:p>
          <a:p>
            <a:r>
              <a:rPr lang="es-PE" altLang="ko-KR" sz="2600" dirty="0"/>
              <a:t>Function el nombre de la función(parámetro)</a:t>
            </a:r>
            <a:r>
              <a:rPr lang="en-US" altLang="ko-KR" sz="2600" dirty="0"/>
              <a:t> {</a:t>
            </a:r>
            <a:endParaRPr lang="es-PE" altLang="ko-KR" sz="2600" dirty="0"/>
          </a:p>
          <a:p>
            <a:r>
              <a:rPr lang="en-US" altLang="ko-KR" sz="2600" dirty="0"/>
              <a:t>{ </a:t>
            </a:r>
            <a:r>
              <a:rPr lang="es-PE" altLang="ko-KR" sz="2600" dirty="0"/>
              <a:t>El contenido de la función</a:t>
            </a:r>
          </a:p>
          <a:p>
            <a:r>
              <a:rPr lang="es-PE" altLang="ko-KR" sz="2600" dirty="0"/>
              <a:t>El valor del retorno</a:t>
            </a:r>
            <a:r>
              <a:rPr lang="en-US" altLang="ko-KR" sz="2600" dirty="0"/>
              <a:t>}</a:t>
            </a:r>
          </a:p>
          <a:p>
            <a:r>
              <a:rPr lang="en-US" altLang="ko-KR" sz="2600" dirty="0"/>
              <a:t>}</a:t>
            </a:r>
          </a:p>
          <a:p>
            <a:r>
              <a:rPr lang="es-PE" altLang="ko-KR" sz="2600" dirty="0"/>
              <a:t>Expresar la función</a:t>
            </a:r>
          </a:p>
          <a:p>
            <a:r>
              <a:rPr lang="es-PE" altLang="ko-KR" sz="2600" dirty="0"/>
              <a:t>Var el nombre de la función</a:t>
            </a:r>
            <a:r>
              <a:rPr lang="en-US" altLang="ko-KR" sz="2600" dirty="0"/>
              <a:t> = function</a:t>
            </a:r>
            <a:r>
              <a:rPr lang="es-PE" altLang="ko-KR" sz="2600" dirty="0"/>
              <a:t>(parámetro)</a:t>
            </a:r>
            <a:r>
              <a:rPr lang="en-US" altLang="ko-KR" sz="2600" dirty="0"/>
              <a:t> {</a:t>
            </a:r>
          </a:p>
          <a:p>
            <a:r>
              <a:rPr lang="en-US" altLang="ko-KR" sz="2600" dirty="0"/>
              <a:t>{ </a:t>
            </a:r>
            <a:r>
              <a:rPr lang="es-PE" altLang="ko-KR" sz="2600" dirty="0"/>
              <a:t>El contenido de la función</a:t>
            </a:r>
          </a:p>
          <a:p>
            <a:r>
              <a:rPr lang="es-PE" altLang="ko-KR" sz="2600" dirty="0"/>
              <a:t>El valor del retorno</a:t>
            </a:r>
            <a:r>
              <a:rPr lang="en-US" altLang="ko-KR" sz="2600" dirty="0"/>
              <a:t>}</a:t>
            </a:r>
          </a:p>
          <a:p>
            <a:r>
              <a:rPr lang="en-US" altLang="ko-KR" sz="2600" dirty="0"/>
              <a:t>}</a:t>
            </a:r>
          </a:p>
          <a:p>
            <a:endParaRPr lang="es-PE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s-PE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Función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7811B33-CA33-5F46-AC6A-52D954121B8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572" y="1780415"/>
            <a:ext cx="5753757" cy="2957840"/>
          </a:xfrm>
        </p:spPr>
      </p:pic>
    </p:spTree>
    <p:extLst>
      <p:ext uri="{BB962C8B-B14F-4D97-AF65-F5344CB8AC3E}">
        <p14:creationId xmlns:p14="http://schemas.microsoft.com/office/powerpoint/2010/main" val="101764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626</Words>
  <Application>Microsoft Macintosh PowerPoint</Application>
  <PresentationFormat>와이드스크린</PresentationFormat>
  <Paragraphs>141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한둥근체 돋움</vt:lpstr>
      <vt:lpstr>한둥근체 제목</vt:lpstr>
      <vt:lpstr>Arial</vt:lpstr>
      <vt:lpstr>Office 테마</vt:lpstr>
      <vt:lpstr>PowerPoint 프레젠테이션</vt:lpstr>
      <vt:lpstr>Función</vt:lpstr>
      <vt:lpstr>Función</vt:lpstr>
      <vt:lpstr>Función</vt:lpstr>
      <vt:lpstr>Función</vt:lpstr>
      <vt:lpstr>Función</vt:lpstr>
      <vt:lpstr>Función</vt:lpstr>
      <vt:lpstr>Función</vt:lpstr>
      <vt:lpstr>Función</vt:lpstr>
      <vt:lpstr>Disposición</vt:lpstr>
      <vt:lpstr>Disposición</vt:lpstr>
      <vt:lpstr>Disposición</vt:lpstr>
      <vt:lpstr>Disposición</vt:lpstr>
      <vt:lpstr>Disposición</vt:lpstr>
      <vt:lpstr>Objeto</vt:lpstr>
      <vt:lpstr>Objeto</vt:lpstr>
      <vt:lpstr>Objeto</vt:lpstr>
      <vt:lpstr>Objeto</vt:lpstr>
      <vt:lpstr>Objeto</vt:lpstr>
      <vt:lpstr>Objeto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478</cp:revision>
  <dcterms:created xsi:type="dcterms:W3CDTF">2017-09-02T05:32:31Z</dcterms:created>
  <dcterms:modified xsi:type="dcterms:W3CDTF">2019-08-22T22:18:29Z</dcterms:modified>
</cp:coreProperties>
</file>