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58" r:id="rId4"/>
    <p:sldId id="264" r:id="rId5"/>
    <p:sldId id="330" r:id="rId6"/>
    <p:sldId id="332" r:id="rId7"/>
    <p:sldId id="334" r:id="rId8"/>
    <p:sldId id="335" r:id="rId9"/>
    <p:sldId id="336" r:id="rId10"/>
    <p:sldId id="333" r:id="rId11"/>
    <p:sldId id="261" r:id="rId12"/>
    <p:sldId id="320" r:id="rId13"/>
    <p:sldId id="346" r:id="rId14"/>
    <p:sldId id="347" r:id="rId15"/>
    <p:sldId id="345" r:id="rId16"/>
    <p:sldId id="344" r:id="rId17"/>
    <p:sldId id="343" r:id="rId18"/>
    <p:sldId id="342" r:id="rId19"/>
    <p:sldId id="341" r:id="rId20"/>
    <p:sldId id="340" r:id="rId21"/>
    <p:sldId id="298" r:id="rId22"/>
    <p:sldId id="321" r:id="rId23"/>
    <p:sldId id="349" r:id="rId24"/>
    <p:sldId id="353" r:id="rId25"/>
    <p:sldId id="352"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a:srgbClr val="ADE7FB"/>
    <a:srgbClr val="F1404B"/>
    <a:srgbClr val="252C41"/>
    <a:srgbClr val="DDDFE6"/>
    <a:srgbClr val="F4F5F9"/>
    <a:srgbClr val="FFD5DE"/>
    <a:srgbClr val="FF2D5A"/>
    <a:srgbClr val="FF0028"/>
    <a:srgbClr val="DEE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60"/>
  </p:normalViewPr>
  <p:slideViewPr>
    <p:cSldViewPr snapToGrid="0">
      <p:cViewPr>
        <p:scale>
          <a:sx n="89" d="100"/>
          <a:sy n="89" d="100"/>
        </p:scale>
        <p:origin x="504" y="19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6B1F4-4473-4E42-931C-FB415B8F676D}" type="datetimeFigureOut">
              <a:rPr lang="ko-KR" altLang="en-US" smtClean="0"/>
              <a:t>2019-08-18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A6F29-9B70-4CC0-B085-9FE84466E745}" type="slidenum">
              <a:rPr lang="ko-KR" altLang="en-US" smtClean="0"/>
              <a:t>‹#›</a:t>
            </a:fld>
            <a:endParaRPr lang="ko-KR" altLang="en-US"/>
          </a:p>
        </p:txBody>
      </p:sp>
    </p:spTree>
    <p:extLst>
      <p:ext uri="{BB962C8B-B14F-4D97-AF65-F5344CB8AC3E}">
        <p14:creationId xmlns:p14="http://schemas.microsoft.com/office/powerpoint/2010/main" val="108693486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3</a:t>
            </a:fld>
            <a:endParaRPr lang="ko-KR" altLang="en-US"/>
          </a:p>
        </p:txBody>
      </p:sp>
    </p:spTree>
    <p:extLst>
      <p:ext uri="{BB962C8B-B14F-4D97-AF65-F5344CB8AC3E}">
        <p14:creationId xmlns:p14="http://schemas.microsoft.com/office/powerpoint/2010/main" val="174105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4</a:t>
            </a:fld>
            <a:endParaRPr lang="ko-KR" altLang="en-US"/>
          </a:p>
        </p:txBody>
      </p:sp>
    </p:spTree>
    <p:extLst>
      <p:ext uri="{BB962C8B-B14F-4D97-AF65-F5344CB8AC3E}">
        <p14:creationId xmlns:p14="http://schemas.microsoft.com/office/powerpoint/2010/main" val="226376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5</a:t>
            </a:fld>
            <a:endParaRPr lang="ko-KR" altLang="en-US"/>
          </a:p>
        </p:txBody>
      </p:sp>
    </p:spTree>
    <p:extLst>
      <p:ext uri="{BB962C8B-B14F-4D97-AF65-F5344CB8AC3E}">
        <p14:creationId xmlns:p14="http://schemas.microsoft.com/office/powerpoint/2010/main" val="388836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6</a:t>
            </a:fld>
            <a:endParaRPr lang="ko-KR" altLang="en-US"/>
          </a:p>
        </p:txBody>
      </p:sp>
    </p:spTree>
    <p:extLst>
      <p:ext uri="{BB962C8B-B14F-4D97-AF65-F5344CB8AC3E}">
        <p14:creationId xmlns:p14="http://schemas.microsoft.com/office/powerpoint/2010/main" val="410554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7</a:t>
            </a:fld>
            <a:endParaRPr lang="ko-KR" altLang="en-US"/>
          </a:p>
        </p:txBody>
      </p:sp>
    </p:spTree>
    <p:extLst>
      <p:ext uri="{BB962C8B-B14F-4D97-AF65-F5344CB8AC3E}">
        <p14:creationId xmlns:p14="http://schemas.microsoft.com/office/powerpoint/2010/main" val="68227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8</a:t>
            </a:fld>
            <a:endParaRPr lang="ko-KR" altLang="en-US"/>
          </a:p>
        </p:txBody>
      </p:sp>
    </p:spTree>
    <p:extLst>
      <p:ext uri="{BB962C8B-B14F-4D97-AF65-F5344CB8AC3E}">
        <p14:creationId xmlns:p14="http://schemas.microsoft.com/office/powerpoint/2010/main" val="283374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9</a:t>
            </a:fld>
            <a:endParaRPr lang="ko-KR" altLang="en-US"/>
          </a:p>
        </p:txBody>
      </p:sp>
    </p:spTree>
    <p:extLst>
      <p:ext uri="{BB962C8B-B14F-4D97-AF65-F5344CB8AC3E}">
        <p14:creationId xmlns:p14="http://schemas.microsoft.com/office/powerpoint/2010/main" val="283870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10</a:t>
            </a:fld>
            <a:endParaRPr lang="ko-KR" altLang="en-US"/>
          </a:p>
        </p:txBody>
      </p:sp>
    </p:spTree>
    <p:extLst>
      <p:ext uri="{BB962C8B-B14F-4D97-AF65-F5344CB8AC3E}">
        <p14:creationId xmlns:p14="http://schemas.microsoft.com/office/powerpoint/2010/main" val="420022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rgbClr val="F4F5F9"/>
        </a:solidFill>
        <a:effectLst/>
      </p:bgPr>
    </p:bg>
    <p:spTree>
      <p:nvGrpSpPr>
        <p:cNvPr id="1" name=""/>
        <p:cNvGrpSpPr/>
        <p:nvPr/>
      </p:nvGrpSpPr>
      <p:grpSpPr>
        <a:xfrm>
          <a:off x="0" y="0"/>
          <a:ext cx="0" cy="0"/>
          <a:chOff x="0" y="0"/>
          <a:chExt cx="0" cy="0"/>
        </a:xfrm>
      </p:grpSpPr>
      <p:sp>
        <p:nvSpPr>
          <p:cNvPr id="19" name="직각 삼각형 18">
            <a:extLst>
              <a:ext uri="{FF2B5EF4-FFF2-40B4-BE49-F238E27FC236}">
                <a16:creationId xmlns:a16="http://schemas.microsoft.com/office/drawing/2014/main" xmlns="" id="{BC2424F7-E8BE-497C-9A9C-2A75DA20B340}"/>
              </a:ext>
            </a:extLst>
          </p:cNvPr>
          <p:cNvSpPr/>
          <p:nvPr userDrawn="1"/>
        </p:nvSpPr>
        <p:spPr>
          <a:xfrm rot="10800000">
            <a:off x="-2" y="0"/>
            <a:ext cx="12192001" cy="6858000"/>
          </a:xfrm>
          <a:prstGeom prst="rtTriangle">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각 삼각형 13">
            <a:extLst>
              <a:ext uri="{FF2B5EF4-FFF2-40B4-BE49-F238E27FC236}">
                <a16:creationId xmlns:a16="http://schemas.microsoft.com/office/drawing/2014/main" xmlns="" id="{E14D2E98-B8EF-4D01-BCD7-ECA0C2430EEB}"/>
              </a:ext>
            </a:extLst>
          </p:cNvPr>
          <p:cNvSpPr/>
          <p:nvPr userDrawn="1"/>
        </p:nvSpPr>
        <p:spPr>
          <a:xfrm>
            <a:off x="0" y="0"/>
            <a:ext cx="12192000" cy="6858000"/>
          </a:xfrm>
          <a:prstGeom prst="rtTriangle">
            <a:avLst/>
          </a:prstGeom>
          <a:solidFill>
            <a:srgbClr val="F1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xmlns="" id="{C6E72BC4-2A6A-4C1C-8E69-C8245B3A2086}"/>
              </a:ext>
            </a:extLst>
          </p:cNvPr>
          <p:cNvSpPr/>
          <p:nvPr userDrawn="1"/>
        </p:nvSpPr>
        <p:spPr>
          <a:xfrm>
            <a:off x="3260557" y="676175"/>
            <a:ext cx="5670885" cy="5505650"/>
          </a:xfrm>
          <a:prstGeom prst="ellipse">
            <a:avLst/>
          </a:prstGeom>
          <a:solidFill>
            <a:srgbClr val="F4F5F9"/>
          </a:solidFill>
          <a:ln w="190500">
            <a:solidFill>
              <a:srgbClr val="F140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부제목 2">
            <a:extLst>
              <a:ext uri="{FF2B5EF4-FFF2-40B4-BE49-F238E27FC236}">
                <a16:creationId xmlns:a16="http://schemas.microsoft.com/office/drawing/2014/main" xmlns="" id="{A851EB74-1783-44BE-A024-9003943ACEF9}"/>
              </a:ext>
            </a:extLst>
          </p:cNvPr>
          <p:cNvSpPr>
            <a:spLocks noGrp="1"/>
          </p:cNvSpPr>
          <p:nvPr>
            <p:ph type="subTitle" idx="1" hasCustomPrompt="1"/>
          </p:nvPr>
        </p:nvSpPr>
        <p:spPr>
          <a:xfrm>
            <a:off x="4249230" y="2296291"/>
            <a:ext cx="3693535" cy="384746"/>
          </a:xfrm>
        </p:spPr>
        <p:txBody>
          <a:bodyPr/>
          <a:lstStyle>
            <a:lvl1pPr marL="0" indent="0" algn="ctr">
              <a:buNone/>
              <a:defRPr sz="2400" spc="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부제목</a:t>
            </a:r>
          </a:p>
        </p:txBody>
      </p:sp>
      <p:sp>
        <p:nvSpPr>
          <p:cNvPr id="2" name="제목 1">
            <a:extLst>
              <a:ext uri="{FF2B5EF4-FFF2-40B4-BE49-F238E27FC236}">
                <a16:creationId xmlns:a16="http://schemas.microsoft.com/office/drawing/2014/main" xmlns="" id="{63E8F681-FF46-4C5C-8585-50182BAC5419}"/>
              </a:ext>
            </a:extLst>
          </p:cNvPr>
          <p:cNvSpPr>
            <a:spLocks noGrp="1"/>
          </p:cNvSpPr>
          <p:nvPr>
            <p:ph type="ctrTitle" hasCustomPrompt="1"/>
          </p:nvPr>
        </p:nvSpPr>
        <p:spPr>
          <a:xfrm>
            <a:off x="3741978" y="2782231"/>
            <a:ext cx="4708038" cy="913067"/>
          </a:xfrm>
        </p:spPr>
        <p:txBody>
          <a:bodyPr anchor="b"/>
          <a:lstStyle>
            <a:lvl1pPr algn="ctr">
              <a:defRPr sz="6000" spc="0"/>
            </a:lvl1pPr>
          </a:lstStyle>
          <a:p>
            <a:r>
              <a:rPr lang="ko-KR" altLang="en-US" dirty="0"/>
              <a:t>제목</a:t>
            </a:r>
          </a:p>
        </p:txBody>
      </p:sp>
      <p:sp>
        <p:nvSpPr>
          <p:cNvPr id="17" name="텍스트 개체 틀 16">
            <a:extLst>
              <a:ext uri="{FF2B5EF4-FFF2-40B4-BE49-F238E27FC236}">
                <a16:creationId xmlns:a16="http://schemas.microsoft.com/office/drawing/2014/main" xmlns="" id="{E1BC3D04-DE92-4791-9A44-EB46DB4BB046}"/>
              </a:ext>
            </a:extLst>
          </p:cNvPr>
          <p:cNvSpPr>
            <a:spLocks noGrp="1"/>
          </p:cNvSpPr>
          <p:nvPr>
            <p:ph type="body" sz="quarter" idx="10" hasCustomPrompt="1"/>
          </p:nvPr>
        </p:nvSpPr>
        <p:spPr>
          <a:xfrm>
            <a:off x="4250240" y="3966660"/>
            <a:ext cx="3692525" cy="1230982"/>
          </a:xfrm>
        </p:spPr>
        <p:txBody>
          <a:bodyPr>
            <a:noAutofit/>
          </a:bodyPr>
          <a:lstStyle>
            <a:lvl1pPr marL="0" indent="0" algn="ctr">
              <a:buNone/>
              <a:defRPr sz="16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ko-KR" altLang="en-US" dirty="0"/>
              <a:t>작성일 및</a:t>
            </a:r>
            <a:endParaRPr lang="en-US" altLang="ko-KR" dirty="0"/>
          </a:p>
          <a:p>
            <a:pPr lvl="0"/>
            <a:r>
              <a:rPr lang="ko-KR" altLang="en-US" dirty="0"/>
              <a:t>작성자</a:t>
            </a:r>
          </a:p>
        </p:txBody>
      </p:sp>
    </p:spTree>
    <p:extLst>
      <p:ext uri="{BB962C8B-B14F-4D97-AF65-F5344CB8AC3E}">
        <p14:creationId xmlns:p14="http://schemas.microsoft.com/office/powerpoint/2010/main" val="21860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0 0 L -0.19089 0.4831 " pathEditMode="relative" rAng="0" ptsTypes="AA">
                                      <p:cBhvr>
                                        <p:cTn id="6" dur="500" fill="hold"/>
                                        <p:tgtEl>
                                          <p:spTgt spid="14"/>
                                        </p:tgtEl>
                                        <p:attrNameLst>
                                          <p:attrName>ppt_x</p:attrName>
                                          <p:attrName>ppt_y</p:attrName>
                                        </p:attrNameLst>
                                      </p:cBhvr>
                                      <p:rCtr x="-9544" y="24144"/>
                                    </p:animMotion>
                                  </p:childTnLst>
                                </p:cTn>
                              </p:par>
                              <p:par>
                                <p:cTn id="7" presetID="42" presetClass="path" presetSubtype="0" accel="50000" decel="50000" fill="hold" grpId="0" nodeType="withEffect">
                                  <p:stCondLst>
                                    <p:cond delay="0"/>
                                  </p:stCondLst>
                                  <p:childTnLst>
                                    <p:animMotion origin="layout" path="M 0 0 L 0.17604 -0.5 " pathEditMode="relative" rAng="0" ptsTypes="AA">
                                      <p:cBhvr>
                                        <p:cTn id="8" dur="500" fill="hold"/>
                                        <p:tgtEl>
                                          <p:spTgt spid="19"/>
                                        </p:tgtEl>
                                        <p:attrNameLst>
                                          <p:attrName>ppt_x</p:attrName>
                                          <p:attrName>ppt_y</p:attrName>
                                        </p:attrNameLst>
                                      </p:cBhvr>
                                      <p:rCtr x="8802" y="-25000"/>
                                    </p:animMotion>
                                  </p:childTnLst>
                                </p:cTn>
                              </p:par>
                              <p:par>
                                <p:cTn id="9" presetID="53" presetClass="exit" presetSubtype="32" fill="hold" grpId="0" nodeType="withEffect">
                                  <p:stCondLst>
                                    <p:cond delay="0"/>
                                  </p:stCondLst>
                                  <p:childTnLst>
                                    <p:anim calcmode="lin" valueType="num">
                                      <p:cBhvr>
                                        <p:cTn id="10" dur="500"/>
                                        <p:tgtEl>
                                          <p:spTgt spid="3">
                                            <p:txEl>
                                              <p:pRg st="0" end="0"/>
                                            </p:txEl>
                                          </p:spTgt>
                                        </p:tgtEl>
                                        <p:attrNameLst>
                                          <p:attrName>ppt_w</p:attrName>
                                        </p:attrNameLst>
                                      </p:cBhvr>
                                      <p:tavLst>
                                        <p:tav tm="0">
                                          <p:val>
                                            <p:strVal val="ppt_w"/>
                                          </p:val>
                                        </p:tav>
                                        <p:tav tm="100000">
                                          <p:val>
                                            <p:fltVal val="0"/>
                                          </p:val>
                                        </p:tav>
                                      </p:tavLst>
                                    </p:anim>
                                    <p:anim calcmode="lin" valueType="num">
                                      <p:cBhvr>
                                        <p:cTn id="11"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12" dur="500"/>
                                        <p:tgtEl>
                                          <p:spTgt spid="3">
                                            <p:txEl>
                                              <p:pRg st="0" end="0"/>
                                            </p:txEl>
                                          </p:spTgt>
                                        </p:tgtEl>
                                      </p:cBhvr>
                                    </p:animEffect>
                                    <p:set>
                                      <p:cBhvr>
                                        <p:cTn id="13" dur="1" fill="hold">
                                          <p:stCondLst>
                                            <p:cond delay="499"/>
                                          </p:stCondLst>
                                        </p:cTn>
                                        <p:tgtEl>
                                          <p:spTgt spid="3">
                                            <p:txEl>
                                              <p:pRg st="0" end="0"/>
                                            </p:txEl>
                                          </p:spTgt>
                                        </p:tgtEl>
                                        <p:attrNameLst>
                                          <p:attrName>style.visibility</p:attrName>
                                        </p:attrNameLst>
                                      </p:cBhvr>
                                      <p:to>
                                        <p:strVal val="hidden"/>
                                      </p:to>
                                    </p:set>
                                  </p:childTnLst>
                                </p:cTn>
                              </p:par>
                              <p:par>
                                <p:cTn id="14" presetID="53" presetClass="exit" presetSubtype="32" fill="hold" grpId="0" nodeType="withEffect">
                                  <p:stCondLst>
                                    <p:cond delay="0"/>
                                  </p:stCondLst>
                                  <p:childTnLst>
                                    <p:anim calcmode="lin" valueType="num">
                                      <p:cBhvr>
                                        <p:cTn id="15" dur="500"/>
                                        <p:tgtEl>
                                          <p:spTgt spid="2"/>
                                        </p:tgtEl>
                                        <p:attrNameLst>
                                          <p:attrName>ppt_w</p:attrName>
                                        </p:attrNameLst>
                                      </p:cBhvr>
                                      <p:tavLst>
                                        <p:tav tm="0">
                                          <p:val>
                                            <p:strVal val="ppt_w"/>
                                          </p:val>
                                        </p:tav>
                                        <p:tav tm="100000">
                                          <p:val>
                                            <p:fltVal val="0"/>
                                          </p:val>
                                        </p:tav>
                                      </p:tavLst>
                                    </p:anim>
                                    <p:anim calcmode="lin" valueType="num">
                                      <p:cBhvr>
                                        <p:cTn id="16" dur="500"/>
                                        <p:tgtEl>
                                          <p:spTgt spid="2"/>
                                        </p:tgtEl>
                                        <p:attrNameLst>
                                          <p:attrName>ppt_h</p:attrName>
                                        </p:attrNameLst>
                                      </p:cBhvr>
                                      <p:tavLst>
                                        <p:tav tm="0">
                                          <p:val>
                                            <p:strVal val="ppt_h"/>
                                          </p:val>
                                        </p:tav>
                                        <p:tav tm="100000">
                                          <p:val>
                                            <p:fltVal val="0"/>
                                          </p:val>
                                        </p:tav>
                                      </p:tavLst>
                                    </p:anim>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53" presetClass="exit" presetSubtype="32" fill="hold" grpId="0" nodeType="withEffect">
                                  <p:stCondLst>
                                    <p:cond delay="0"/>
                                  </p:stCondLst>
                                  <p:childTnLst>
                                    <p:anim calcmode="lin" valueType="num">
                                      <p:cBhvr>
                                        <p:cTn id="20" dur="500"/>
                                        <p:tgtEl>
                                          <p:spTgt spid="15"/>
                                        </p:tgtEl>
                                        <p:attrNameLst>
                                          <p:attrName>ppt_w</p:attrName>
                                        </p:attrNameLst>
                                      </p:cBhvr>
                                      <p:tavLst>
                                        <p:tav tm="0">
                                          <p:val>
                                            <p:strVal val="ppt_w"/>
                                          </p:val>
                                        </p:tav>
                                        <p:tav tm="100000">
                                          <p:val>
                                            <p:fltVal val="0"/>
                                          </p:val>
                                        </p:tav>
                                      </p:tavLst>
                                    </p:anim>
                                    <p:anim calcmode="lin" valueType="num">
                                      <p:cBhvr>
                                        <p:cTn id="21" dur="500"/>
                                        <p:tgtEl>
                                          <p:spTgt spid="15"/>
                                        </p:tgtEl>
                                        <p:attrNameLst>
                                          <p:attrName>ppt_h</p:attrName>
                                        </p:attrNameLst>
                                      </p:cBhvr>
                                      <p:tavLst>
                                        <p:tav tm="0">
                                          <p:val>
                                            <p:strVal val="ppt_h"/>
                                          </p:val>
                                        </p:tav>
                                        <p:tav tm="100000">
                                          <p:val>
                                            <p:fltVal val="0"/>
                                          </p:val>
                                        </p:tav>
                                      </p:tavLst>
                                    </p:anim>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53" presetClass="exit" presetSubtype="32" fill="hold" grpId="0" nodeType="withEffect">
                                  <p:stCondLst>
                                    <p:cond delay="0"/>
                                  </p:stCondLst>
                                  <p:childTnLst>
                                    <p:anim calcmode="lin" valueType="num">
                                      <p:cBhvr>
                                        <p:cTn id="25" dur="500"/>
                                        <p:tgtEl>
                                          <p:spTgt spid="17">
                                            <p:txEl>
                                              <p:pRg st="0" end="0"/>
                                            </p:txEl>
                                          </p:spTgt>
                                        </p:tgtEl>
                                        <p:attrNameLst>
                                          <p:attrName>ppt_w</p:attrName>
                                        </p:attrNameLst>
                                      </p:cBhvr>
                                      <p:tavLst>
                                        <p:tav tm="0">
                                          <p:val>
                                            <p:strVal val="ppt_w"/>
                                          </p:val>
                                        </p:tav>
                                        <p:tav tm="100000">
                                          <p:val>
                                            <p:fltVal val="0"/>
                                          </p:val>
                                        </p:tav>
                                      </p:tavLst>
                                    </p:anim>
                                    <p:anim calcmode="lin" valueType="num">
                                      <p:cBhvr>
                                        <p:cTn id="26" dur="500"/>
                                        <p:tgtEl>
                                          <p:spTgt spid="17">
                                            <p:txEl>
                                              <p:pRg st="0" end="0"/>
                                            </p:txEl>
                                          </p:spTgt>
                                        </p:tgtEl>
                                        <p:attrNameLst>
                                          <p:attrName>ppt_h</p:attrName>
                                        </p:attrNameLst>
                                      </p:cBhvr>
                                      <p:tavLst>
                                        <p:tav tm="0">
                                          <p:val>
                                            <p:strVal val="ppt_h"/>
                                          </p:val>
                                        </p:tav>
                                        <p:tav tm="100000">
                                          <p:val>
                                            <p:fltVal val="0"/>
                                          </p:val>
                                        </p:tav>
                                      </p:tavLst>
                                    </p:anim>
                                    <p:animEffect transition="out" filter="fade">
                                      <p:cBhvr>
                                        <p:cTn id="27" dur="500"/>
                                        <p:tgtEl>
                                          <p:spTgt spid="17">
                                            <p:txEl>
                                              <p:pRg st="0" end="0"/>
                                            </p:txEl>
                                          </p:spTgt>
                                        </p:tgtEl>
                                      </p:cBhvr>
                                    </p:animEffect>
                                    <p:set>
                                      <p:cBhvr>
                                        <p:cTn id="28" dur="1" fill="hold">
                                          <p:stCondLst>
                                            <p:cond delay="499"/>
                                          </p:stCondLst>
                                        </p:cTn>
                                        <p:tgtEl>
                                          <p:spTgt spid="17">
                                            <p:txEl>
                                              <p:pRg st="0" end="0"/>
                                            </p:txEl>
                                          </p:spTgt>
                                        </p:tgtEl>
                                        <p:attrNameLst>
                                          <p:attrName>style.visibility</p:attrName>
                                        </p:attrNameLst>
                                      </p:cBhvr>
                                      <p:to>
                                        <p:strVal val="hidden"/>
                                      </p:to>
                                    </p:set>
                                  </p:childTnLst>
                                </p:cTn>
                              </p:par>
                              <p:par>
                                <p:cTn id="29" presetID="53" presetClass="exit" presetSubtype="32" fill="hold" grpId="0" nodeType="withEffect">
                                  <p:stCondLst>
                                    <p:cond delay="0"/>
                                  </p:stCondLst>
                                  <p:childTnLst>
                                    <p:anim calcmode="lin" valueType="num">
                                      <p:cBhvr>
                                        <p:cTn id="30" dur="500"/>
                                        <p:tgtEl>
                                          <p:spTgt spid="17">
                                            <p:txEl>
                                              <p:pRg st="1" end="1"/>
                                            </p:txEl>
                                          </p:spTgt>
                                        </p:tgtEl>
                                        <p:attrNameLst>
                                          <p:attrName>ppt_w</p:attrName>
                                        </p:attrNameLst>
                                      </p:cBhvr>
                                      <p:tavLst>
                                        <p:tav tm="0">
                                          <p:val>
                                            <p:strVal val="ppt_w"/>
                                          </p:val>
                                        </p:tav>
                                        <p:tav tm="100000">
                                          <p:val>
                                            <p:fltVal val="0"/>
                                          </p:val>
                                        </p:tav>
                                      </p:tavLst>
                                    </p:anim>
                                    <p:anim calcmode="lin" valueType="num">
                                      <p:cBhvr>
                                        <p:cTn id="31" dur="500"/>
                                        <p:tgtEl>
                                          <p:spTgt spid="17">
                                            <p:txEl>
                                              <p:pRg st="1" end="1"/>
                                            </p:txEl>
                                          </p:spTgt>
                                        </p:tgtEl>
                                        <p:attrNameLst>
                                          <p:attrName>ppt_h</p:attrName>
                                        </p:attrNameLst>
                                      </p:cBhvr>
                                      <p:tavLst>
                                        <p:tav tm="0">
                                          <p:val>
                                            <p:strVal val="ppt_h"/>
                                          </p:val>
                                        </p:tav>
                                        <p:tav tm="100000">
                                          <p:val>
                                            <p:fltVal val="0"/>
                                          </p:val>
                                        </p:tav>
                                      </p:tavLst>
                                    </p:anim>
                                    <p:animEffect transition="out" filter="fade">
                                      <p:cBhvr>
                                        <p:cTn id="32" dur="500"/>
                                        <p:tgtEl>
                                          <p:spTgt spid="17">
                                            <p:txEl>
                                              <p:pRg st="1" end="1"/>
                                            </p:txEl>
                                          </p:spTgt>
                                        </p:tgtEl>
                                      </p:cBhvr>
                                    </p:animEffect>
                                    <p:set>
                                      <p:cBhvr>
                                        <p:cTn id="33" dur="1" fill="hold">
                                          <p:stCondLst>
                                            <p:cond delay="499"/>
                                          </p:stCondLst>
                                        </p:cTn>
                                        <p:tgtEl>
                                          <p:spTgt spid="17">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15" grpId="0" animBg="1"/>
      <p:bldP spid="3" grpId="0" build="p">
        <p:tmplLst>
          <p:tmpl lvl="1">
            <p:tnLst>
              <p:par>
                <p:cTn presetID="53" presetClass="exit" presetSubtype="32" fill="hold" nodeType="withEffect">
                  <p:stCondLst>
                    <p:cond delay="0"/>
                  </p:stCondLst>
                  <p:childTnLst>
                    <p:anim calcmode="lin" valueType="num">
                      <p:cBhvr>
                        <p:cTn dur="500"/>
                        <p:tgtEl>
                          <p:spTgt spid="3"/>
                        </p:tgtEl>
                        <p:attrNameLst>
                          <p:attrName>ppt_w</p:attrName>
                        </p:attrNameLst>
                      </p:cBhvr>
                      <p:tavLst>
                        <p:tav tm="0">
                          <p:val>
                            <p:strVal val="ppt_w"/>
                          </p:val>
                        </p:tav>
                        <p:tav tm="100000">
                          <p:val>
                            <p:fltVal val="0"/>
                          </p:val>
                        </p:tav>
                      </p:tavLst>
                    </p:anim>
                    <p:anim calcmode="lin" valueType="num">
                      <p:cBhvr>
                        <p:cTn dur="500"/>
                        <p:tgtEl>
                          <p:spTgt spid="3"/>
                        </p:tgtEl>
                        <p:attrNameLst>
                          <p:attrName>ppt_h</p:attrName>
                        </p:attrNameLst>
                      </p:cBhvr>
                      <p:tavLst>
                        <p:tav tm="0">
                          <p:val>
                            <p:strVal val="ppt_h"/>
                          </p:val>
                        </p:tav>
                        <p:tav tm="100000">
                          <p:val>
                            <p:fltVal val="0"/>
                          </p:val>
                        </p:tav>
                      </p:tavLst>
                    </p:anim>
                    <p:animEffect transition="out" filter="fade">
                      <p:cBhvr>
                        <p:cTn dur="500"/>
                        <p:tgtEl>
                          <p:spTgt spid="3"/>
                        </p:tgtEl>
                      </p:cBhvr>
                    </p:animEffect>
                    <p:set>
                      <p:cBhvr>
                        <p:cTn dur="1" fill="hold">
                          <p:stCondLst>
                            <p:cond delay="499"/>
                          </p:stCondLst>
                        </p:cTn>
                        <p:tgtEl>
                          <p:spTgt spid="3"/>
                        </p:tgtEl>
                        <p:attrNameLst>
                          <p:attrName>style.visibility</p:attrName>
                        </p:attrNameLst>
                      </p:cBhvr>
                      <p:to>
                        <p:strVal val="hidden"/>
                      </p:to>
                    </p:set>
                  </p:childTnLst>
                </p:cTn>
              </p:par>
            </p:tnLst>
          </p:tmpl>
        </p:tmplLst>
      </p:bldP>
      <p:bldP spid="2" grpId="0"/>
      <p:bldP spid="17" grpId="0" build="p">
        <p:tmplLst>
          <p:tmpl lvl="1">
            <p:tnLst>
              <p:par>
                <p:cTn presetID="53" presetClass="exit" presetSubtype="32" fill="hold" nodeType="withEffect">
                  <p:stCondLst>
                    <p:cond delay="0"/>
                  </p:stCondLst>
                  <p:childTnLst>
                    <p:anim calcmode="lin" valueType="num">
                      <p:cBhvr>
                        <p:cTn dur="500"/>
                        <p:tgtEl>
                          <p:spTgt spid="17"/>
                        </p:tgtEl>
                        <p:attrNameLst>
                          <p:attrName>ppt_w</p:attrName>
                        </p:attrNameLst>
                      </p:cBhvr>
                      <p:tavLst>
                        <p:tav tm="0">
                          <p:val>
                            <p:strVal val="ppt_w"/>
                          </p:val>
                        </p:tav>
                        <p:tav tm="100000">
                          <p:val>
                            <p:fltVal val="0"/>
                          </p:val>
                        </p:tav>
                      </p:tavLst>
                    </p:anim>
                    <p:anim calcmode="lin" valueType="num">
                      <p:cBhvr>
                        <p:cTn dur="500"/>
                        <p:tgtEl>
                          <p:spTgt spid="17"/>
                        </p:tgtEl>
                        <p:attrNameLst>
                          <p:attrName>ppt_h</p:attrName>
                        </p:attrNameLst>
                      </p:cBhvr>
                      <p:tavLst>
                        <p:tav tm="0">
                          <p:val>
                            <p:strVal val="ppt_h"/>
                          </p:val>
                        </p:tav>
                        <p:tav tm="100000">
                          <p:val>
                            <p:fltVal val="0"/>
                          </p:val>
                        </p:tav>
                      </p:tavLst>
                    </p:anim>
                    <p:animEffect transition="out" filter="fade">
                      <p:cBhvr>
                        <p:cTn dur="500"/>
                        <p:tgtEl>
                          <p:spTgt spid="17"/>
                        </p:tgtEl>
                      </p:cBhvr>
                    </p:animEffect>
                    <p:set>
                      <p:cBhvr>
                        <p:cTn dur="1" fill="hold">
                          <p:stCondLst>
                            <p:cond delay="499"/>
                          </p:stCondLst>
                        </p:cTn>
                        <p:tgtEl>
                          <p:spTgt spid="17"/>
                        </p:tgtEl>
                        <p:attrNameLst>
                          <p:attrName>style.visibility</p:attrName>
                        </p:attrNameLst>
                      </p:cBhvr>
                      <p:to>
                        <p:strVal val="hidden"/>
                      </p:to>
                    </p:se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6" name="직각 삼각형 5">
            <a:extLst>
              <a:ext uri="{FF2B5EF4-FFF2-40B4-BE49-F238E27FC236}">
                <a16:creationId xmlns:a16="http://schemas.microsoft.com/office/drawing/2014/main" xmlns="" id="{2E179C5F-9581-4A6D-AB2D-572DE3014C94}"/>
              </a:ext>
            </a:extLst>
          </p:cNvPr>
          <p:cNvSpPr/>
          <p:nvPr userDrawn="1"/>
        </p:nvSpPr>
        <p:spPr>
          <a:xfrm>
            <a:off x="0" y="4636294"/>
            <a:ext cx="3949700" cy="2221706"/>
          </a:xfrm>
          <a:prstGeom prst="rtTriangle">
            <a:avLst/>
          </a:prstGeom>
          <a:solidFill>
            <a:srgbClr val="F1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a:extLst>
              <a:ext uri="{FF2B5EF4-FFF2-40B4-BE49-F238E27FC236}">
                <a16:creationId xmlns:a16="http://schemas.microsoft.com/office/drawing/2014/main" xmlns="" id="{7AC3AC3B-7C11-41F0-8D15-2A745E5921E1}"/>
              </a:ext>
            </a:extLst>
          </p:cNvPr>
          <p:cNvSpPr>
            <a:spLocks noGrp="1"/>
          </p:cNvSpPr>
          <p:nvPr>
            <p:ph type="body" sz="quarter" idx="10" hasCustomPrompt="1"/>
          </p:nvPr>
        </p:nvSpPr>
        <p:spPr>
          <a:xfrm>
            <a:off x="3949700" y="2134394"/>
            <a:ext cx="5226050" cy="3364706"/>
          </a:xfrm>
        </p:spPr>
        <p:txBody>
          <a:bodyPr>
            <a:noAutofit/>
          </a:bodyPr>
          <a:lstStyle>
            <a:lvl1pPr marL="0" indent="0">
              <a:lnSpc>
                <a:spcPct val="150000"/>
              </a:lnSpc>
              <a:buFont typeface="+mj-l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ko-KR" altLang="en-US" dirty="0"/>
              <a:t>첫 번째 제목</a:t>
            </a:r>
            <a:endParaRPr lang="en-US" altLang="ko-KR" dirty="0"/>
          </a:p>
          <a:p>
            <a:pPr lvl="0"/>
            <a:r>
              <a:rPr lang="ko-KR" altLang="en-US" dirty="0"/>
              <a:t>두 번째 제목</a:t>
            </a:r>
            <a:endParaRPr lang="en-US" altLang="ko-KR" dirty="0"/>
          </a:p>
          <a:p>
            <a:pPr lvl="0"/>
            <a:r>
              <a:rPr lang="ko-KR" altLang="en-US" dirty="0"/>
              <a:t>세 번째 제목</a:t>
            </a:r>
            <a:endParaRPr lang="en-US" altLang="ko-KR" dirty="0"/>
          </a:p>
          <a:p>
            <a:pPr lvl="0"/>
            <a:r>
              <a:rPr lang="ko-KR" altLang="en-US" dirty="0"/>
              <a:t>네 번째 제목</a:t>
            </a:r>
            <a:endParaRPr lang="en-US" altLang="ko-KR" dirty="0"/>
          </a:p>
          <a:p>
            <a:pPr lvl="0"/>
            <a:r>
              <a:rPr lang="ko-KR" altLang="en-US" dirty="0"/>
              <a:t>다섯 번째 제목</a:t>
            </a:r>
          </a:p>
        </p:txBody>
      </p:sp>
      <p:sp>
        <p:nvSpPr>
          <p:cNvPr id="24" name="직각 삼각형 23">
            <a:extLst>
              <a:ext uri="{FF2B5EF4-FFF2-40B4-BE49-F238E27FC236}">
                <a16:creationId xmlns:a16="http://schemas.microsoft.com/office/drawing/2014/main" xmlns="" id="{09AEE031-B2C1-4009-A54C-A9496E707222}"/>
              </a:ext>
            </a:extLst>
          </p:cNvPr>
          <p:cNvSpPr/>
          <p:nvPr userDrawn="1"/>
        </p:nvSpPr>
        <p:spPr>
          <a:xfrm rot="10800000">
            <a:off x="8242300" y="0"/>
            <a:ext cx="3949700" cy="2221706"/>
          </a:xfrm>
          <a:prstGeom prst="rtTriangle">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텍스트 개체 틀 25">
            <a:extLst>
              <a:ext uri="{FF2B5EF4-FFF2-40B4-BE49-F238E27FC236}">
                <a16:creationId xmlns:a16="http://schemas.microsoft.com/office/drawing/2014/main" xmlns="" id="{92A37505-C468-4836-8AF3-6648E3546AB3}"/>
              </a:ext>
            </a:extLst>
          </p:cNvPr>
          <p:cNvSpPr>
            <a:spLocks noGrp="1"/>
          </p:cNvSpPr>
          <p:nvPr>
            <p:ph type="body" sz="quarter" idx="12" hasCustomPrompt="1"/>
          </p:nvPr>
        </p:nvSpPr>
        <p:spPr>
          <a:xfrm>
            <a:off x="3143250" y="863600"/>
            <a:ext cx="6032500" cy="952500"/>
          </a:xfrm>
        </p:spPr>
        <p:txBody>
          <a:bodyPr>
            <a:noAutofit/>
          </a:bodyPr>
          <a:lstStyle>
            <a:lvl1pPr marL="0" indent="0" algn="ctr">
              <a:buNone/>
              <a:defRPr sz="6000" b="1">
                <a:latin typeface="+mj-lt"/>
              </a:defRPr>
            </a:lvl1pPr>
            <a:lvl2pPr>
              <a:defRPr sz="3600"/>
            </a:lvl2pPr>
            <a:lvl3pPr>
              <a:defRPr sz="3600"/>
            </a:lvl3pPr>
            <a:lvl4pPr>
              <a:defRPr sz="3600"/>
            </a:lvl4pPr>
            <a:lvl5pPr>
              <a:defRPr sz="3600"/>
            </a:lvl5pPr>
          </a:lstStyle>
          <a:p>
            <a:pPr lvl="0"/>
            <a:r>
              <a:rPr lang="ko-KR" altLang="en-US" dirty="0"/>
              <a:t>목차</a:t>
            </a:r>
          </a:p>
        </p:txBody>
      </p:sp>
      <p:cxnSp>
        <p:nvCxnSpPr>
          <p:cNvPr id="28" name="직선 연결선 27">
            <a:extLst>
              <a:ext uri="{FF2B5EF4-FFF2-40B4-BE49-F238E27FC236}">
                <a16:creationId xmlns:a16="http://schemas.microsoft.com/office/drawing/2014/main" xmlns="" id="{BF79BE61-4B89-4C62-BDAF-C918D3363F0F}"/>
              </a:ext>
            </a:extLst>
          </p:cNvPr>
          <p:cNvCxnSpPr/>
          <p:nvPr userDrawn="1"/>
        </p:nvCxnSpPr>
        <p:spPr>
          <a:xfrm>
            <a:off x="3143250" y="1816100"/>
            <a:ext cx="60325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29" name="텍스트 개체 틀 15">
            <a:extLst>
              <a:ext uri="{FF2B5EF4-FFF2-40B4-BE49-F238E27FC236}">
                <a16:creationId xmlns:a16="http://schemas.microsoft.com/office/drawing/2014/main" xmlns="" id="{615E03B0-3160-4643-BFAF-049935558542}"/>
              </a:ext>
            </a:extLst>
          </p:cNvPr>
          <p:cNvSpPr>
            <a:spLocks noGrp="1"/>
          </p:cNvSpPr>
          <p:nvPr>
            <p:ph type="body" sz="quarter" idx="13" hasCustomPrompt="1"/>
          </p:nvPr>
        </p:nvSpPr>
        <p:spPr>
          <a:xfrm>
            <a:off x="3143250" y="2134393"/>
            <a:ext cx="806450" cy="3364707"/>
          </a:xfrm>
        </p:spPr>
        <p:txBody>
          <a:bodyPr>
            <a:noAutofit/>
          </a:bodyPr>
          <a:lstStyle>
            <a:lvl1pPr marL="0" indent="0">
              <a:lnSpc>
                <a:spcPct val="100000"/>
              </a:lnSpc>
              <a:buFont typeface="+mj-lt"/>
              <a:buNone/>
              <a:defRPr sz="3600">
                <a:solidFill>
                  <a:srgbClr val="F1404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01</a:t>
            </a:r>
          </a:p>
          <a:p>
            <a:pPr lvl="0"/>
            <a:r>
              <a:rPr lang="en-US" altLang="ko-KR" dirty="0"/>
              <a:t>02</a:t>
            </a:r>
          </a:p>
          <a:p>
            <a:pPr lvl="0"/>
            <a:r>
              <a:rPr lang="en-US" altLang="ko-KR" dirty="0"/>
              <a:t>03</a:t>
            </a:r>
          </a:p>
          <a:p>
            <a:pPr lvl="0"/>
            <a:r>
              <a:rPr lang="en-US" altLang="ko-KR" dirty="0"/>
              <a:t>04</a:t>
            </a:r>
          </a:p>
          <a:p>
            <a:pPr lvl="0"/>
            <a:r>
              <a:rPr lang="en-US" altLang="ko-KR" dirty="0"/>
              <a:t>05</a:t>
            </a:r>
            <a:endParaRPr lang="ko-KR" altLang="en-US" dirty="0"/>
          </a:p>
        </p:txBody>
      </p:sp>
    </p:spTree>
    <p:extLst>
      <p:ext uri="{BB962C8B-B14F-4D97-AF65-F5344CB8AC3E}">
        <p14:creationId xmlns:p14="http://schemas.microsoft.com/office/powerpoint/2010/main" val="148823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xmlns="" id="{19B69F8F-3B03-43B3-A99C-8EB2ECEDAB44}"/>
              </a:ext>
            </a:extLst>
          </p:cNvPr>
          <p:cNvSpPr/>
          <p:nvPr userDrawn="1"/>
        </p:nvSpPr>
        <p:spPr>
          <a:xfrm>
            <a:off x="0" y="0"/>
            <a:ext cx="12192000" cy="6858000"/>
          </a:xfrm>
          <a:prstGeom prst="rect">
            <a:avLst/>
          </a:prstGeom>
          <a:solidFill>
            <a:srgbClr val="252C41">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xmlns="" id="{E20F2FC1-A866-40E4-87F2-9F59CD9C40F2}"/>
              </a:ext>
            </a:extLst>
          </p:cNvPr>
          <p:cNvSpPr>
            <a:spLocks noGrp="1"/>
          </p:cNvSpPr>
          <p:nvPr>
            <p:ph type="title" hasCustomPrompt="1"/>
          </p:nvPr>
        </p:nvSpPr>
        <p:spPr>
          <a:xfrm>
            <a:off x="895350" y="3605213"/>
            <a:ext cx="8185150" cy="995362"/>
          </a:xfrm>
        </p:spPr>
        <p:txBody>
          <a:bodyPr anchor="b">
            <a:normAutofit/>
          </a:bodyPr>
          <a:lstStyle>
            <a:lvl1pPr>
              <a:defRPr sz="6000">
                <a:solidFill>
                  <a:srgbClr val="F4F5F9"/>
                </a:solidFill>
              </a:defRPr>
            </a:lvl1pPr>
          </a:lstStyle>
          <a:p>
            <a:r>
              <a:rPr lang="ko-KR" altLang="en-US" dirty="0"/>
              <a:t>구역 제목</a:t>
            </a:r>
            <a:r>
              <a:rPr lang="en-US" altLang="ko-KR" dirty="0"/>
              <a:t>(</a:t>
            </a:r>
            <a:r>
              <a:rPr lang="ko-KR" altLang="en-US" dirty="0"/>
              <a:t>배경사진 변경</a:t>
            </a:r>
            <a:r>
              <a:rPr lang="en-US" altLang="ko-KR" dirty="0"/>
              <a:t>)</a:t>
            </a:r>
            <a:endParaRPr lang="ko-KR" altLang="en-US" dirty="0"/>
          </a:p>
        </p:txBody>
      </p:sp>
      <p:sp>
        <p:nvSpPr>
          <p:cNvPr id="3" name="텍스트 개체 틀 2">
            <a:extLst>
              <a:ext uri="{FF2B5EF4-FFF2-40B4-BE49-F238E27FC236}">
                <a16:creationId xmlns:a16="http://schemas.microsoft.com/office/drawing/2014/main" xmlns="" id="{56DE44D1-B029-4008-8F5C-EA1C0262D8C7}"/>
              </a:ext>
            </a:extLst>
          </p:cNvPr>
          <p:cNvSpPr>
            <a:spLocks noGrp="1"/>
          </p:cNvSpPr>
          <p:nvPr>
            <p:ph type="body" idx="1" hasCustomPrompt="1"/>
          </p:nvPr>
        </p:nvSpPr>
        <p:spPr>
          <a:xfrm>
            <a:off x="895350" y="4551364"/>
            <a:ext cx="8185150" cy="336550"/>
          </a:xfrm>
        </p:spPr>
        <p:txBody>
          <a:bodyPr>
            <a:noAutofit/>
          </a:bodyPr>
          <a:lstStyle>
            <a:lvl1pPr marL="0" indent="0">
              <a:buNone/>
              <a:defRPr sz="2400">
                <a:solidFill>
                  <a:srgbClr val="DDDFE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부가설명</a:t>
            </a:r>
          </a:p>
        </p:txBody>
      </p:sp>
      <p:sp>
        <p:nvSpPr>
          <p:cNvPr id="7" name="직사각형 6">
            <a:extLst>
              <a:ext uri="{FF2B5EF4-FFF2-40B4-BE49-F238E27FC236}">
                <a16:creationId xmlns:a16="http://schemas.microsoft.com/office/drawing/2014/main" xmlns="" id="{72038771-BFB9-4815-BFCE-C4362A8B8B89}"/>
              </a:ext>
            </a:extLst>
          </p:cNvPr>
          <p:cNvSpPr/>
          <p:nvPr userDrawn="1"/>
        </p:nvSpPr>
        <p:spPr>
          <a:xfrm>
            <a:off x="558800" y="3567112"/>
            <a:ext cx="273050" cy="1358901"/>
          </a:xfrm>
          <a:prstGeom prst="rect">
            <a:avLst/>
          </a:prstGeom>
          <a:solidFill>
            <a:srgbClr val="F1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269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내용_글">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xmlns="" id="{09330BF5-FE51-4D3D-8112-C562D8A0C964}"/>
              </a:ext>
            </a:extLst>
          </p:cNvPr>
          <p:cNvCxnSpPr>
            <a:cxnSpLocks/>
            <a:stCxn id="2" idx="3"/>
          </p:cNvCxnSpPr>
          <p:nvPr userDrawn="1"/>
        </p:nvCxnSpPr>
        <p:spPr>
          <a:xfrm>
            <a:off x="6705600" y="851498"/>
            <a:ext cx="54864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xmlns="" id="{13EBA7EB-CC2F-4A86-8EA6-E66E9AE47C40}"/>
              </a:ext>
            </a:extLst>
          </p:cNvPr>
          <p:cNvSpPr/>
          <p:nvPr userDrawn="1"/>
        </p:nvSpPr>
        <p:spPr>
          <a:xfrm>
            <a:off x="-859456" y="-586467"/>
            <a:ext cx="2392981" cy="2259913"/>
          </a:xfrm>
          <a:prstGeom prst="ellipse">
            <a:avLst/>
          </a:prstGeom>
          <a:solidFill>
            <a:srgbClr val="F1404B"/>
          </a:solidFill>
          <a:ln w="127000">
            <a:solidFill>
              <a:srgbClr val="DDD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내용 개체 틀 2">
            <a:extLst>
              <a:ext uri="{FF2B5EF4-FFF2-40B4-BE49-F238E27FC236}">
                <a16:creationId xmlns:a16="http://schemas.microsoft.com/office/drawing/2014/main" xmlns="" id="{C1145C13-C179-4192-A658-BF2E58B7382C}"/>
              </a:ext>
            </a:extLst>
          </p:cNvPr>
          <p:cNvSpPr>
            <a:spLocks noGrp="1"/>
          </p:cNvSpPr>
          <p:nvPr>
            <p:ph idx="1"/>
          </p:nvPr>
        </p:nvSpPr>
        <p:spPr>
          <a:xfrm>
            <a:off x="1533525" y="1854200"/>
            <a:ext cx="9172576" cy="3803650"/>
          </a:xfrm>
        </p:spPr>
        <p:txBody>
          <a:bodyPr>
            <a:normAutofit/>
          </a:bodyPr>
          <a:lstStyle>
            <a:lvl1pPr marL="342900" indent="-342900">
              <a:buFont typeface="+mj-lt"/>
              <a:buAutoNum type="romanUcPeriod"/>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a:t>마스터 텍스트 스타일 편집</a:t>
            </a:r>
            <a:endParaRPr lang="en-US" altLang="ko-KR" dirty="0"/>
          </a:p>
          <a:p>
            <a:pPr lvl="0"/>
            <a:r>
              <a:rPr lang="ko-KR" altLang="en-US" dirty="0"/>
              <a:t>둘째 수준</a:t>
            </a:r>
            <a:endParaRPr lang="en-US" altLang="ko-KR" dirty="0"/>
          </a:p>
          <a:p>
            <a:pPr lvl="0"/>
            <a:r>
              <a:rPr lang="ko-KR" altLang="en-US" dirty="0"/>
              <a:t>셋째 수준</a:t>
            </a:r>
            <a:endParaRPr lang="en-US" altLang="ko-KR" dirty="0"/>
          </a:p>
          <a:p>
            <a:pPr lvl="0"/>
            <a:r>
              <a:rPr lang="ko-KR" altLang="en-US" dirty="0"/>
              <a:t>넷째 수준</a:t>
            </a:r>
            <a:endParaRPr lang="en-US" altLang="ko-KR" dirty="0"/>
          </a:p>
          <a:p>
            <a:pPr lvl="0"/>
            <a:r>
              <a:rPr lang="ko-KR" altLang="en-US" dirty="0"/>
              <a:t>다섯째 수준</a:t>
            </a:r>
          </a:p>
        </p:txBody>
      </p:sp>
      <p:sp>
        <p:nvSpPr>
          <p:cNvPr id="2" name="제목 1">
            <a:extLst>
              <a:ext uri="{FF2B5EF4-FFF2-40B4-BE49-F238E27FC236}">
                <a16:creationId xmlns:a16="http://schemas.microsoft.com/office/drawing/2014/main" xmlns="" id="{6E9AA7B6-37CF-4D8C-875A-D800AF9F7C7F}"/>
              </a:ext>
            </a:extLst>
          </p:cNvPr>
          <p:cNvSpPr>
            <a:spLocks noGrp="1"/>
          </p:cNvSpPr>
          <p:nvPr>
            <p:ph type="title"/>
          </p:nvPr>
        </p:nvSpPr>
        <p:spPr>
          <a:xfrm>
            <a:off x="1773856" y="543489"/>
            <a:ext cx="4931744" cy="616017"/>
          </a:xfrm>
        </p:spPr>
        <p:txBody>
          <a:bodyPr>
            <a:normAutofit/>
          </a:bodyPr>
          <a:lstStyle>
            <a:lvl1pPr>
              <a:defRPr sz="3600"/>
            </a:lvl1pPr>
          </a:lstStyle>
          <a:p>
            <a:r>
              <a:rPr lang="ko-KR" altLang="en-US" dirty="0"/>
              <a:t>마스터 제목 스타일 편집</a:t>
            </a:r>
          </a:p>
        </p:txBody>
      </p:sp>
      <p:sp>
        <p:nvSpPr>
          <p:cNvPr id="18" name="순서도: 수행의 시작/종료 17">
            <a:extLst>
              <a:ext uri="{FF2B5EF4-FFF2-40B4-BE49-F238E27FC236}">
                <a16:creationId xmlns:a16="http://schemas.microsoft.com/office/drawing/2014/main" xmlns="" id="{C4F33346-25A4-49C9-A7C5-7D5574A56F0B}"/>
              </a:ext>
            </a:extLst>
          </p:cNvPr>
          <p:cNvSpPr/>
          <p:nvPr userDrawn="1"/>
        </p:nvSpPr>
        <p:spPr>
          <a:xfrm>
            <a:off x="10706101" y="6254750"/>
            <a:ext cx="1872342" cy="435429"/>
          </a:xfrm>
          <a:prstGeom prst="flowChartTerminator">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텍스트 개체 틀 19">
            <a:extLst>
              <a:ext uri="{FF2B5EF4-FFF2-40B4-BE49-F238E27FC236}">
                <a16:creationId xmlns:a16="http://schemas.microsoft.com/office/drawing/2014/main" xmlns="" id="{79371987-5C86-4057-B455-FE5133332455}"/>
              </a:ext>
            </a:extLst>
          </p:cNvPr>
          <p:cNvSpPr>
            <a:spLocks noGrp="1"/>
          </p:cNvSpPr>
          <p:nvPr>
            <p:ph type="body" sz="quarter" idx="13" hasCustomPrompt="1"/>
          </p:nvPr>
        </p:nvSpPr>
        <p:spPr>
          <a:xfrm>
            <a:off x="-101600" y="292100"/>
            <a:ext cx="1117600" cy="839096"/>
          </a:xfrm>
        </p:spPr>
        <p:txBody>
          <a:bodyPr>
            <a:noAutofit/>
          </a:bodyPr>
          <a:lstStyle>
            <a:lvl1pPr marL="0" indent="0" algn="r">
              <a:buNone/>
              <a:defRPr sz="5400">
                <a:solidFill>
                  <a:srgbClr val="F4F5F9"/>
                </a:solidFill>
                <a:latin typeface="+mj-lt"/>
              </a:defRPr>
            </a:lvl1pPr>
          </a:lstStyle>
          <a:p>
            <a:pPr lvl="0"/>
            <a:r>
              <a:rPr lang="en-US" altLang="ko-KR" dirty="0"/>
              <a:t>00</a:t>
            </a:r>
            <a:endParaRPr lang="ko-KR" altLang="en-US" dirty="0"/>
          </a:p>
        </p:txBody>
      </p:sp>
      <p:sp>
        <p:nvSpPr>
          <p:cNvPr id="6" name="슬라이드 번호 개체 틀 5">
            <a:extLst>
              <a:ext uri="{FF2B5EF4-FFF2-40B4-BE49-F238E27FC236}">
                <a16:creationId xmlns:a16="http://schemas.microsoft.com/office/drawing/2014/main" xmlns="" id="{980180D7-9CE8-47C1-A2BF-D0BE0F9EC5B3}"/>
              </a:ext>
            </a:extLst>
          </p:cNvPr>
          <p:cNvSpPr>
            <a:spLocks noGrp="1"/>
          </p:cNvSpPr>
          <p:nvPr>
            <p:ph type="sldNum" sz="quarter" idx="12"/>
          </p:nvPr>
        </p:nvSpPr>
        <p:spPr>
          <a:xfrm>
            <a:off x="11099800" y="6287408"/>
            <a:ext cx="992188" cy="365125"/>
          </a:xfrm>
        </p:spPr>
        <p:txBody>
          <a:bodyPr/>
          <a:lstStyle>
            <a:lvl1pPr algn="l">
              <a:defRPr sz="1600">
                <a:solidFill>
                  <a:srgbClr val="F4F5F9"/>
                </a:solidFill>
              </a:defRPr>
            </a:lvl1pPr>
          </a:lstStyle>
          <a:p>
            <a:fld id="{6E85B637-FB07-4D91-A23C-80BDFC83D6E3}" type="slidenum">
              <a:rPr lang="ko-KR" altLang="en-US" smtClean="0"/>
              <a:pPr/>
              <a:t>‹#›</a:t>
            </a:fld>
            <a:endParaRPr lang="ko-KR" altLang="en-US" dirty="0"/>
          </a:p>
        </p:txBody>
      </p:sp>
    </p:spTree>
    <p:extLst>
      <p:ext uri="{BB962C8B-B14F-4D97-AF65-F5344CB8AC3E}">
        <p14:creationId xmlns:p14="http://schemas.microsoft.com/office/powerpoint/2010/main" val="24841276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내용_미디어 및 글">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xmlns="" id="{09330BF5-FE51-4D3D-8112-C562D8A0C964}"/>
              </a:ext>
            </a:extLst>
          </p:cNvPr>
          <p:cNvCxnSpPr>
            <a:cxnSpLocks/>
            <a:stCxn id="2" idx="3"/>
          </p:cNvCxnSpPr>
          <p:nvPr userDrawn="1"/>
        </p:nvCxnSpPr>
        <p:spPr>
          <a:xfrm>
            <a:off x="6705600" y="851498"/>
            <a:ext cx="54864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xmlns="" id="{13EBA7EB-CC2F-4A86-8EA6-E66E9AE47C40}"/>
              </a:ext>
            </a:extLst>
          </p:cNvPr>
          <p:cNvSpPr/>
          <p:nvPr userDrawn="1"/>
        </p:nvSpPr>
        <p:spPr>
          <a:xfrm>
            <a:off x="-859456" y="-586467"/>
            <a:ext cx="2392981" cy="2259913"/>
          </a:xfrm>
          <a:prstGeom prst="ellipse">
            <a:avLst/>
          </a:prstGeom>
          <a:solidFill>
            <a:srgbClr val="F1404B"/>
          </a:solidFill>
          <a:ln w="127000">
            <a:solidFill>
              <a:srgbClr val="DDD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내용 개체 틀 2">
            <a:extLst>
              <a:ext uri="{FF2B5EF4-FFF2-40B4-BE49-F238E27FC236}">
                <a16:creationId xmlns:a16="http://schemas.microsoft.com/office/drawing/2014/main" xmlns="" id="{C1145C13-C179-4192-A658-BF2E58B7382C}"/>
              </a:ext>
            </a:extLst>
          </p:cNvPr>
          <p:cNvSpPr>
            <a:spLocks noGrp="1"/>
          </p:cNvSpPr>
          <p:nvPr>
            <p:ph idx="1" hasCustomPrompt="1"/>
          </p:nvPr>
        </p:nvSpPr>
        <p:spPr>
          <a:xfrm>
            <a:off x="5511801" y="1854200"/>
            <a:ext cx="5194300" cy="38036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a:t>설명</a:t>
            </a:r>
            <a:endParaRPr lang="en-US" altLang="ko-KR" dirty="0"/>
          </a:p>
          <a:p>
            <a:pPr lvl="0"/>
            <a:r>
              <a:rPr lang="ko-KR" altLang="en-US" dirty="0"/>
              <a:t>설명</a:t>
            </a:r>
            <a:endParaRPr lang="en-US" altLang="ko-KR" dirty="0"/>
          </a:p>
          <a:p>
            <a:pPr lvl="0"/>
            <a:r>
              <a:rPr lang="ko-KR" altLang="en-US" dirty="0"/>
              <a:t>설명</a:t>
            </a:r>
          </a:p>
        </p:txBody>
      </p:sp>
      <p:sp>
        <p:nvSpPr>
          <p:cNvPr id="2" name="제목 1">
            <a:extLst>
              <a:ext uri="{FF2B5EF4-FFF2-40B4-BE49-F238E27FC236}">
                <a16:creationId xmlns:a16="http://schemas.microsoft.com/office/drawing/2014/main" xmlns="" id="{6E9AA7B6-37CF-4D8C-875A-D800AF9F7C7F}"/>
              </a:ext>
            </a:extLst>
          </p:cNvPr>
          <p:cNvSpPr>
            <a:spLocks noGrp="1"/>
          </p:cNvSpPr>
          <p:nvPr>
            <p:ph type="title"/>
          </p:nvPr>
        </p:nvSpPr>
        <p:spPr>
          <a:xfrm>
            <a:off x="1773856" y="543489"/>
            <a:ext cx="4931744" cy="616017"/>
          </a:xfrm>
        </p:spPr>
        <p:txBody>
          <a:bodyPr>
            <a:normAutofit/>
          </a:bodyPr>
          <a:lstStyle>
            <a:lvl1pPr>
              <a:defRPr sz="3600"/>
            </a:lvl1pPr>
          </a:lstStyle>
          <a:p>
            <a:r>
              <a:rPr lang="ko-KR" altLang="en-US" dirty="0"/>
              <a:t>마스터 제목 스타일 편집</a:t>
            </a:r>
          </a:p>
        </p:txBody>
      </p:sp>
      <p:sp>
        <p:nvSpPr>
          <p:cNvPr id="18" name="순서도: 수행의 시작/종료 17">
            <a:extLst>
              <a:ext uri="{FF2B5EF4-FFF2-40B4-BE49-F238E27FC236}">
                <a16:creationId xmlns:a16="http://schemas.microsoft.com/office/drawing/2014/main" xmlns="" id="{C4F33346-25A4-49C9-A7C5-7D5574A56F0B}"/>
              </a:ext>
            </a:extLst>
          </p:cNvPr>
          <p:cNvSpPr/>
          <p:nvPr userDrawn="1"/>
        </p:nvSpPr>
        <p:spPr>
          <a:xfrm>
            <a:off x="10706101" y="6254750"/>
            <a:ext cx="1872342" cy="435429"/>
          </a:xfrm>
          <a:prstGeom prst="flowChartTerminator">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텍스트 개체 틀 19">
            <a:extLst>
              <a:ext uri="{FF2B5EF4-FFF2-40B4-BE49-F238E27FC236}">
                <a16:creationId xmlns:a16="http://schemas.microsoft.com/office/drawing/2014/main" xmlns="" id="{79371987-5C86-4057-B455-FE5133332455}"/>
              </a:ext>
            </a:extLst>
          </p:cNvPr>
          <p:cNvSpPr>
            <a:spLocks noGrp="1"/>
          </p:cNvSpPr>
          <p:nvPr>
            <p:ph type="body" sz="quarter" idx="13" hasCustomPrompt="1"/>
          </p:nvPr>
        </p:nvSpPr>
        <p:spPr>
          <a:xfrm>
            <a:off x="-101600" y="292100"/>
            <a:ext cx="1117600" cy="839096"/>
          </a:xfrm>
        </p:spPr>
        <p:txBody>
          <a:bodyPr>
            <a:noAutofit/>
          </a:bodyPr>
          <a:lstStyle>
            <a:lvl1pPr marL="0" indent="0" algn="r">
              <a:buNone/>
              <a:defRPr sz="5400">
                <a:solidFill>
                  <a:srgbClr val="F4F5F9"/>
                </a:solidFill>
                <a:latin typeface="+mj-lt"/>
              </a:defRPr>
            </a:lvl1pPr>
          </a:lstStyle>
          <a:p>
            <a:pPr lvl="0"/>
            <a:r>
              <a:rPr lang="en-US" altLang="ko-KR" dirty="0"/>
              <a:t>00</a:t>
            </a:r>
            <a:endParaRPr lang="ko-KR" altLang="en-US" dirty="0"/>
          </a:p>
        </p:txBody>
      </p:sp>
      <p:sp>
        <p:nvSpPr>
          <p:cNvPr id="6" name="슬라이드 번호 개체 틀 5">
            <a:extLst>
              <a:ext uri="{FF2B5EF4-FFF2-40B4-BE49-F238E27FC236}">
                <a16:creationId xmlns:a16="http://schemas.microsoft.com/office/drawing/2014/main" xmlns="" id="{980180D7-9CE8-47C1-A2BF-D0BE0F9EC5B3}"/>
              </a:ext>
            </a:extLst>
          </p:cNvPr>
          <p:cNvSpPr>
            <a:spLocks noGrp="1"/>
          </p:cNvSpPr>
          <p:nvPr>
            <p:ph type="sldNum" sz="quarter" idx="12"/>
          </p:nvPr>
        </p:nvSpPr>
        <p:spPr>
          <a:xfrm>
            <a:off x="11099800" y="6287408"/>
            <a:ext cx="992188" cy="365125"/>
          </a:xfrm>
        </p:spPr>
        <p:txBody>
          <a:bodyPr/>
          <a:lstStyle>
            <a:lvl1pPr algn="l">
              <a:defRPr sz="1600">
                <a:solidFill>
                  <a:srgbClr val="F4F5F9"/>
                </a:solidFill>
              </a:defRPr>
            </a:lvl1pPr>
          </a:lstStyle>
          <a:p>
            <a:fld id="{6E85B637-FB07-4D91-A23C-80BDFC83D6E3}" type="slidenum">
              <a:rPr lang="ko-KR" altLang="en-US" smtClean="0"/>
              <a:pPr/>
              <a:t>‹#›</a:t>
            </a:fld>
            <a:endParaRPr lang="ko-KR" altLang="en-US" dirty="0"/>
          </a:p>
        </p:txBody>
      </p:sp>
      <p:sp>
        <p:nvSpPr>
          <p:cNvPr id="13" name="내용 개체 틀 2">
            <a:extLst>
              <a:ext uri="{FF2B5EF4-FFF2-40B4-BE49-F238E27FC236}">
                <a16:creationId xmlns:a16="http://schemas.microsoft.com/office/drawing/2014/main" xmlns="" id="{38340B11-3220-438C-BFBF-856F8CEFFF04}"/>
              </a:ext>
            </a:extLst>
          </p:cNvPr>
          <p:cNvSpPr>
            <a:spLocks noGrp="1"/>
          </p:cNvSpPr>
          <p:nvPr>
            <p:ph idx="14" hasCustomPrompt="1"/>
          </p:nvPr>
        </p:nvSpPr>
        <p:spPr>
          <a:xfrm>
            <a:off x="1511299" y="1854200"/>
            <a:ext cx="3805200" cy="38036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a:t>기타</a:t>
            </a:r>
          </a:p>
        </p:txBody>
      </p:sp>
    </p:spTree>
    <p:extLst>
      <p:ext uri="{BB962C8B-B14F-4D97-AF65-F5344CB8AC3E}">
        <p14:creationId xmlns:p14="http://schemas.microsoft.com/office/powerpoint/2010/main" val="1848976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내용_간단">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xmlns="" id="{09330BF5-FE51-4D3D-8112-C562D8A0C964}"/>
              </a:ext>
            </a:extLst>
          </p:cNvPr>
          <p:cNvCxnSpPr>
            <a:cxnSpLocks/>
            <a:stCxn id="2" idx="3"/>
          </p:cNvCxnSpPr>
          <p:nvPr userDrawn="1"/>
        </p:nvCxnSpPr>
        <p:spPr>
          <a:xfrm>
            <a:off x="6705600" y="851498"/>
            <a:ext cx="54864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xmlns="" id="{13EBA7EB-CC2F-4A86-8EA6-E66E9AE47C40}"/>
              </a:ext>
            </a:extLst>
          </p:cNvPr>
          <p:cNvSpPr/>
          <p:nvPr userDrawn="1"/>
        </p:nvSpPr>
        <p:spPr>
          <a:xfrm>
            <a:off x="-859456" y="-586467"/>
            <a:ext cx="2392981" cy="2259913"/>
          </a:xfrm>
          <a:prstGeom prst="ellipse">
            <a:avLst/>
          </a:prstGeom>
          <a:solidFill>
            <a:srgbClr val="F1404B"/>
          </a:solidFill>
          <a:ln w="127000">
            <a:solidFill>
              <a:srgbClr val="DDD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내용 개체 틀 2">
            <a:extLst>
              <a:ext uri="{FF2B5EF4-FFF2-40B4-BE49-F238E27FC236}">
                <a16:creationId xmlns:a16="http://schemas.microsoft.com/office/drawing/2014/main" xmlns="" id="{C1145C13-C179-4192-A658-BF2E58B7382C}"/>
              </a:ext>
            </a:extLst>
          </p:cNvPr>
          <p:cNvSpPr>
            <a:spLocks noGrp="1"/>
          </p:cNvSpPr>
          <p:nvPr>
            <p:ph idx="1" hasCustomPrompt="1"/>
          </p:nvPr>
        </p:nvSpPr>
        <p:spPr>
          <a:xfrm>
            <a:off x="1533525" y="4343400"/>
            <a:ext cx="2847975" cy="13144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err="1"/>
              <a:t>글내용</a:t>
            </a:r>
            <a:endParaRPr lang="ko-KR" altLang="en-US" dirty="0"/>
          </a:p>
        </p:txBody>
      </p:sp>
      <p:sp>
        <p:nvSpPr>
          <p:cNvPr id="2" name="제목 1">
            <a:extLst>
              <a:ext uri="{FF2B5EF4-FFF2-40B4-BE49-F238E27FC236}">
                <a16:creationId xmlns:a16="http://schemas.microsoft.com/office/drawing/2014/main" xmlns="" id="{6E9AA7B6-37CF-4D8C-875A-D800AF9F7C7F}"/>
              </a:ext>
            </a:extLst>
          </p:cNvPr>
          <p:cNvSpPr>
            <a:spLocks noGrp="1"/>
          </p:cNvSpPr>
          <p:nvPr>
            <p:ph type="title"/>
          </p:nvPr>
        </p:nvSpPr>
        <p:spPr>
          <a:xfrm>
            <a:off x="1773856" y="543489"/>
            <a:ext cx="4931744" cy="616017"/>
          </a:xfrm>
        </p:spPr>
        <p:txBody>
          <a:bodyPr>
            <a:normAutofit/>
          </a:bodyPr>
          <a:lstStyle>
            <a:lvl1pPr>
              <a:defRPr sz="3600"/>
            </a:lvl1pPr>
          </a:lstStyle>
          <a:p>
            <a:r>
              <a:rPr lang="ko-KR" altLang="en-US" dirty="0"/>
              <a:t>마스터 제목 스타일 편집</a:t>
            </a:r>
          </a:p>
        </p:txBody>
      </p:sp>
      <p:sp>
        <p:nvSpPr>
          <p:cNvPr id="18" name="순서도: 수행의 시작/종료 17">
            <a:extLst>
              <a:ext uri="{FF2B5EF4-FFF2-40B4-BE49-F238E27FC236}">
                <a16:creationId xmlns:a16="http://schemas.microsoft.com/office/drawing/2014/main" xmlns="" id="{C4F33346-25A4-49C9-A7C5-7D5574A56F0B}"/>
              </a:ext>
            </a:extLst>
          </p:cNvPr>
          <p:cNvSpPr/>
          <p:nvPr userDrawn="1"/>
        </p:nvSpPr>
        <p:spPr>
          <a:xfrm>
            <a:off x="10706101" y="6254750"/>
            <a:ext cx="1872342" cy="435429"/>
          </a:xfrm>
          <a:prstGeom prst="flowChartTerminator">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텍스트 개체 틀 19">
            <a:extLst>
              <a:ext uri="{FF2B5EF4-FFF2-40B4-BE49-F238E27FC236}">
                <a16:creationId xmlns:a16="http://schemas.microsoft.com/office/drawing/2014/main" xmlns="" id="{79371987-5C86-4057-B455-FE5133332455}"/>
              </a:ext>
            </a:extLst>
          </p:cNvPr>
          <p:cNvSpPr>
            <a:spLocks noGrp="1"/>
          </p:cNvSpPr>
          <p:nvPr>
            <p:ph type="body" sz="quarter" idx="13" hasCustomPrompt="1"/>
          </p:nvPr>
        </p:nvSpPr>
        <p:spPr>
          <a:xfrm>
            <a:off x="-101600" y="292100"/>
            <a:ext cx="1117600" cy="839096"/>
          </a:xfrm>
        </p:spPr>
        <p:txBody>
          <a:bodyPr>
            <a:noAutofit/>
          </a:bodyPr>
          <a:lstStyle>
            <a:lvl1pPr marL="0" indent="0" algn="r">
              <a:buNone/>
              <a:defRPr sz="5400">
                <a:solidFill>
                  <a:srgbClr val="F4F5F9"/>
                </a:solidFill>
                <a:latin typeface="+mj-lt"/>
              </a:defRPr>
            </a:lvl1pPr>
          </a:lstStyle>
          <a:p>
            <a:pPr lvl="0"/>
            <a:r>
              <a:rPr lang="en-US" altLang="ko-KR" dirty="0"/>
              <a:t>00</a:t>
            </a:r>
            <a:endParaRPr lang="ko-KR" altLang="en-US" dirty="0"/>
          </a:p>
        </p:txBody>
      </p:sp>
      <p:sp>
        <p:nvSpPr>
          <p:cNvPr id="6" name="슬라이드 번호 개체 틀 5">
            <a:extLst>
              <a:ext uri="{FF2B5EF4-FFF2-40B4-BE49-F238E27FC236}">
                <a16:creationId xmlns:a16="http://schemas.microsoft.com/office/drawing/2014/main" xmlns="" id="{980180D7-9CE8-47C1-A2BF-D0BE0F9EC5B3}"/>
              </a:ext>
            </a:extLst>
          </p:cNvPr>
          <p:cNvSpPr>
            <a:spLocks noGrp="1"/>
          </p:cNvSpPr>
          <p:nvPr>
            <p:ph type="sldNum" sz="quarter" idx="12"/>
          </p:nvPr>
        </p:nvSpPr>
        <p:spPr>
          <a:xfrm>
            <a:off x="11099800" y="6287408"/>
            <a:ext cx="992188" cy="365125"/>
          </a:xfrm>
        </p:spPr>
        <p:txBody>
          <a:bodyPr/>
          <a:lstStyle>
            <a:lvl1pPr algn="l">
              <a:defRPr sz="1600">
                <a:solidFill>
                  <a:srgbClr val="F4F5F9"/>
                </a:solidFill>
              </a:defRPr>
            </a:lvl1pPr>
          </a:lstStyle>
          <a:p>
            <a:fld id="{6E85B637-FB07-4D91-A23C-80BDFC83D6E3}" type="slidenum">
              <a:rPr lang="ko-KR" altLang="en-US" smtClean="0"/>
              <a:pPr/>
              <a:t>‹#›</a:t>
            </a:fld>
            <a:endParaRPr lang="ko-KR" altLang="en-US" dirty="0"/>
          </a:p>
        </p:txBody>
      </p:sp>
      <p:sp>
        <p:nvSpPr>
          <p:cNvPr id="5" name="그림 개체 틀 4">
            <a:extLst>
              <a:ext uri="{FF2B5EF4-FFF2-40B4-BE49-F238E27FC236}">
                <a16:creationId xmlns:a16="http://schemas.microsoft.com/office/drawing/2014/main" xmlns="" id="{0E0C8D79-EA0B-465E-95A0-72CF9FCAB9A7}"/>
              </a:ext>
            </a:extLst>
          </p:cNvPr>
          <p:cNvSpPr>
            <a:spLocks noGrp="1"/>
          </p:cNvSpPr>
          <p:nvPr>
            <p:ph type="pic" sz="quarter" idx="14"/>
          </p:nvPr>
        </p:nvSpPr>
        <p:spPr>
          <a:xfrm>
            <a:off x="1877512" y="1974350"/>
            <a:ext cx="2160000" cy="2160000"/>
          </a:xfrm>
        </p:spPr>
        <p:txBody>
          <a:bodyPr lIns="360000" tIns="360000" rIns="360000" bIns="360000"/>
          <a:lstStyle/>
          <a:p>
            <a:endParaRPr lang="ko-KR" altLang="en-US"/>
          </a:p>
        </p:txBody>
      </p:sp>
      <p:sp>
        <p:nvSpPr>
          <p:cNvPr id="13" name="내용 개체 틀 2">
            <a:extLst>
              <a:ext uri="{FF2B5EF4-FFF2-40B4-BE49-F238E27FC236}">
                <a16:creationId xmlns:a16="http://schemas.microsoft.com/office/drawing/2014/main" xmlns="" id="{01987686-002E-4B1E-86BA-DAA6526147F8}"/>
              </a:ext>
            </a:extLst>
          </p:cNvPr>
          <p:cNvSpPr>
            <a:spLocks noGrp="1"/>
          </p:cNvSpPr>
          <p:nvPr>
            <p:ph idx="15" hasCustomPrompt="1"/>
          </p:nvPr>
        </p:nvSpPr>
        <p:spPr>
          <a:xfrm>
            <a:off x="4695825" y="4343400"/>
            <a:ext cx="2847975" cy="13144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err="1"/>
              <a:t>글내용</a:t>
            </a:r>
            <a:endParaRPr lang="ko-KR" altLang="en-US" dirty="0"/>
          </a:p>
        </p:txBody>
      </p:sp>
      <p:sp>
        <p:nvSpPr>
          <p:cNvPr id="15" name="내용 개체 틀 2">
            <a:extLst>
              <a:ext uri="{FF2B5EF4-FFF2-40B4-BE49-F238E27FC236}">
                <a16:creationId xmlns:a16="http://schemas.microsoft.com/office/drawing/2014/main" xmlns="" id="{A598B3AA-0BEB-4CB3-B5B7-E952431ECDB7}"/>
              </a:ext>
            </a:extLst>
          </p:cNvPr>
          <p:cNvSpPr>
            <a:spLocks noGrp="1"/>
          </p:cNvSpPr>
          <p:nvPr>
            <p:ph idx="17" hasCustomPrompt="1"/>
          </p:nvPr>
        </p:nvSpPr>
        <p:spPr>
          <a:xfrm>
            <a:off x="7858126" y="4343400"/>
            <a:ext cx="2847975" cy="13144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err="1"/>
              <a:t>글내용</a:t>
            </a:r>
            <a:endParaRPr lang="ko-KR" altLang="en-US" dirty="0"/>
          </a:p>
        </p:txBody>
      </p:sp>
      <p:cxnSp>
        <p:nvCxnSpPr>
          <p:cNvPr id="8" name="직선 연결선 7">
            <a:extLst>
              <a:ext uri="{FF2B5EF4-FFF2-40B4-BE49-F238E27FC236}">
                <a16:creationId xmlns:a16="http://schemas.microsoft.com/office/drawing/2014/main" xmlns="" id="{1EAB4F17-E8AF-484C-B2AB-65BEA4790750}"/>
              </a:ext>
            </a:extLst>
          </p:cNvPr>
          <p:cNvCxnSpPr/>
          <p:nvPr userDrawn="1"/>
        </p:nvCxnSpPr>
        <p:spPr>
          <a:xfrm>
            <a:off x="4533900" y="1866900"/>
            <a:ext cx="0" cy="379095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xmlns="" id="{E57261E4-AD4C-4D43-B2B7-992355BBED6F}"/>
              </a:ext>
            </a:extLst>
          </p:cNvPr>
          <p:cNvCxnSpPr/>
          <p:nvPr userDrawn="1"/>
        </p:nvCxnSpPr>
        <p:spPr>
          <a:xfrm>
            <a:off x="7708900" y="1866900"/>
            <a:ext cx="0" cy="379095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9" name="그림 개체 틀 4">
            <a:extLst>
              <a:ext uri="{FF2B5EF4-FFF2-40B4-BE49-F238E27FC236}">
                <a16:creationId xmlns:a16="http://schemas.microsoft.com/office/drawing/2014/main" xmlns="" id="{AD13C406-876E-43F6-8C5B-C62F158EF24A}"/>
              </a:ext>
            </a:extLst>
          </p:cNvPr>
          <p:cNvSpPr>
            <a:spLocks noGrp="1"/>
          </p:cNvSpPr>
          <p:nvPr>
            <p:ph type="pic" sz="quarter" idx="18"/>
          </p:nvPr>
        </p:nvSpPr>
        <p:spPr>
          <a:xfrm>
            <a:off x="5039812" y="1974350"/>
            <a:ext cx="2160000" cy="2160000"/>
          </a:xfrm>
        </p:spPr>
        <p:txBody>
          <a:bodyPr lIns="360000" tIns="360000" rIns="360000" bIns="360000"/>
          <a:lstStyle/>
          <a:p>
            <a:endParaRPr lang="ko-KR" altLang="en-US"/>
          </a:p>
        </p:txBody>
      </p:sp>
      <p:sp>
        <p:nvSpPr>
          <p:cNvPr id="21" name="그림 개체 틀 4">
            <a:extLst>
              <a:ext uri="{FF2B5EF4-FFF2-40B4-BE49-F238E27FC236}">
                <a16:creationId xmlns:a16="http://schemas.microsoft.com/office/drawing/2014/main" xmlns="" id="{F2D57544-F2AC-4674-9A7B-2207BCDE0489}"/>
              </a:ext>
            </a:extLst>
          </p:cNvPr>
          <p:cNvSpPr>
            <a:spLocks noGrp="1"/>
          </p:cNvSpPr>
          <p:nvPr>
            <p:ph type="pic" sz="quarter" idx="19"/>
          </p:nvPr>
        </p:nvSpPr>
        <p:spPr>
          <a:xfrm>
            <a:off x="8202113" y="1974350"/>
            <a:ext cx="2160000" cy="2160000"/>
          </a:xfrm>
        </p:spPr>
        <p:txBody>
          <a:bodyPr lIns="360000" tIns="360000" rIns="360000" bIns="360000"/>
          <a:lstStyle/>
          <a:p>
            <a:endParaRPr lang="ko-KR" altLang="en-US"/>
          </a:p>
        </p:txBody>
      </p:sp>
    </p:spTree>
    <p:extLst>
      <p:ext uri="{BB962C8B-B14F-4D97-AF65-F5344CB8AC3E}">
        <p14:creationId xmlns:p14="http://schemas.microsoft.com/office/powerpoint/2010/main" val="3714049939"/>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내용_빈화면">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xmlns="" id="{09330BF5-FE51-4D3D-8112-C562D8A0C964}"/>
              </a:ext>
            </a:extLst>
          </p:cNvPr>
          <p:cNvCxnSpPr>
            <a:cxnSpLocks/>
            <a:stCxn id="2" idx="3"/>
          </p:cNvCxnSpPr>
          <p:nvPr userDrawn="1"/>
        </p:nvCxnSpPr>
        <p:spPr>
          <a:xfrm>
            <a:off x="6705600" y="851498"/>
            <a:ext cx="54864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xmlns="" id="{13EBA7EB-CC2F-4A86-8EA6-E66E9AE47C40}"/>
              </a:ext>
            </a:extLst>
          </p:cNvPr>
          <p:cNvSpPr/>
          <p:nvPr userDrawn="1"/>
        </p:nvSpPr>
        <p:spPr>
          <a:xfrm>
            <a:off x="-859456" y="-586467"/>
            <a:ext cx="2392981" cy="2259913"/>
          </a:xfrm>
          <a:prstGeom prst="ellipse">
            <a:avLst/>
          </a:prstGeom>
          <a:solidFill>
            <a:srgbClr val="F1404B"/>
          </a:solidFill>
          <a:ln w="127000">
            <a:solidFill>
              <a:srgbClr val="DDD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xmlns="" id="{6E9AA7B6-37CF-4D8C-875A-D800AF9F7C7F}"/>
              </a:ext>
            </a:extLst>
          </p:cNvPr>
          <p:cNvSpPr>
            <a:spLocks noGrp="1"/>
          </p:cNvSpPr>
          <p:nvPr>
            <p:ph type="title"/>
          </p:nvPr>
        </p:nvSpPr>
        <p:spPr>
          <a:xfrm>
            <a:off x="1773856" y="543489"/>
            <a:ext cx="4931744" cy="616017"/>
          </a:xfrm>
        </p:spPr>
        <p:txBody>
          <a:bodyPr>
            <a:normAutofit/>
          </a:bodyPr>
          <a:lstStyle>
            <a:lvl1pPr>
              <a:defRPr sz="3600"/>
            </a:lvl1pPr>
          </a:lstStyle>
          <a:p>
            <a:r>
              <a:rPr lang="ko-KR" altLang="en-US" dirty="0"/>
              <a:t>마스터 제목 스타일 편집</a:t>
            </a:r>
          </a:p>
        </p:txBody>
      </p:sp>
      <p:sp>
        <p:nvSpPr>
          <p:cNvPr id="18" name="순서도: 수행의 시작/종료 17">
            <a:extLst>
              <a:ext uri="{FF2B5EF4-FFF2-40B4-BE49-F238E27FC236}">
                <a16:creationId xmlns:a16="http://schemas.microsoft.com/office/drawing/2014/main" xmlns="" id="{C4F33346-25A4-49C9-A7C5-7D5574A56F0B}"/>
              </a:ext>
            </a:extLst>
          </p:cNvPr>
          <p:cNvSpPr/>
          <p:nvPr userDrawn="1"/>
        </p:nvSpPr>
        <p:spPr>
          <a:xfrm>
            <a:off x="10706101" y="6254750"/>
            <a:ext cx="1872342" cy="435429"/>
          </a:xfrm>
          <a:prstGeom prst="flowChartTerminator">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텍스트 개체 틀 19">
            <a:extLst>
              <a:ext uri="{FF2B5EF4-FFF2-40B4-BE49-F238E27FC236}">
                <a16:creationId xmlns:a16="http://schemas.microsoft.com/office/drawing/2014/main" xmlns="" id="{79371987-5C86-4057-B455-FE5133332455}"/>
              </a:ext>
            </a:extLst>
          </p:cNvPr>
          <p:cNvSpPr>
            <a:spLocks noGrp="1"/>
          </p:cNvSpPr>
          <p:nvPr>
            <p:ph type="body" sz="quarter" idx="13" hasCustomPrompt="1"/>
          </p:nvPr>
        </p:nvSpPr>
        <p:spPr>
          <a:xfrm>
            <a:off x="-101600" y="292100"/>
            <a:ext cx="1117600" cy="839096"/>
          </a:xfrm>
        </p:spPr>
        <p:txBody>
          <a:bodyPr>
            <a:noAutofit/>
          </a:bodyPr>
          <a:lstStyle>
            <a:lvl1pPr marL="0" indent="0" algn="r">
              <a:buNone/>
              <a:defRPr sz="5400">
                <a:solidFill>
                  <a:srgbClr val="F4F5F9"/>
                </a:solidFill>
                <a:latin typeface="+mj-lt"/>
              </a:defRPr>
            </a:lvl1pPr>
          </a:lstStyle>
          <a:p>
            <a:pPr lvl="0"/>
            <a:r>
              <a:rPr lang="en-US" altLang="ko-KR" dirty="0"/>
              <a:t>00</a:t>
            </a:r>
            <a:endParaRPr lang="ko-KR" altLang="en-US" dirty="0"/>
          </a:p>
        </p:txBody>
      </p:sp>
      <p:sp>
        <p:nvSpPr>
          <p:cNvPr id="6" name="슬라이드 번호 개체 틀 5">
            <a:extLst>
              <a:ext uri="{FF2B5EF4-FFF2-40B4-BE49-F238E27FC236}">
                <a16:creationId xmlns:a16="http://schemas.microsoft.com/office/drawing/2014/main" xmlns="" id="{980180D7-9CE8-47C1-A2BF-D0BE0F9EC5B3}"/>
              </a:ext>
            </a:extLst>
          </p:cNvPr>
          <p:cNvSpPr>
            <a:spLocks noGrp="1"/>
          </p:cNvSpPr>
          <p:nvPr>
            <p:ph type="sldNum" sz="quarter" idx="12"/>
          </p:nvPr>
        </p:nvSpPr>
        <p:spPr>
          <a:xfrm>
            <a:off x="11099800" y="6287408"/>
            <a:ext cx="992188" cy="365125"/>
          </a:xfrm>
        </p:spPr>
        <p:txBody>
          <a:bodyPr/>
          <a:lstStyle>
            <a:lvl1pPr algn="l">
              <a:defRPr sz="1600">
                <a:solidFill>
                  <a:srgbClr val="F4F5F9"/>
                </a:solidFill>
              </a:defRPr>
            </a:lvl1pPr>
          </a:lstStyle>
          <a:p>
            <a:fld id="{6E85B637-FB07-4D91-A23C-80BDFC83D6E3}" type="slidenum">
              <a:rPr lang="ko-KR" altLang="en-US" smtClean="0"/>
              <a:pPr/>
              <a:t>‹#›</a:t>
            </a:fld>
            <a:endParaRPr lang="ko-KR" altLang="en-US" dirty="0"/>
          </a:p>
        </p:txBody>
      </p:sp>
    </p:spTree>
    <p:extLst>
      <p:ext uri="{BB962C8B-B14F-4D97-AF65-F5344CB8AC3E}">
        <p14:creationId xmlns:p14="http://schemas.microsoft.com/office/powerpoint/2010/main" val="22457816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xmlns="" id="{AC23E7E9-AAA1-489C-8AEE-581EE3171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xmlns="" id="{C5FACC76-7113-4A4D-97A2-0B055349B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a:extLst>
              <a:ext uri="{FF2B5EF4-FFF2-40B4-BE49-F238E27FC236}">
                <a16:creationId xmlns:a16="http://schemas.microsoft.com/office/drawing/2014/main" xmlns="" id="{B18B221D-61A7-4FE4-9D07-0C9B7B14E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802E8-470E-48C1-B126-8CFFC69D7ECC}" type="datetimeFigureOut">
              <a:rPr lang="ko-KR" altLang="en-US" smtClean="0"/>
              <a:t>2019-08-18</a:t>
            </a:fld>
            <a:endParaRPr lang="ko-KR" altLang="en-US"/>
          </a:p>
        </p:txBody>
      </p:sp>
      <p:sp>
        <p:nvSpPr>
          <p:cNvPr id="5" name="바닥글 개체 틀 4">
            <a:extLst>
              <a:ext uri="{FF2B5EF4-FFF2-40B4-BE49-F238E27FC236}">
                <a16:creationId xmlns:a16="http://schemas.microsoft.com/office/drawing/2014/main" xmlns="" id="{ADB0408A-BADE-4479-BA62-1C8769112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xmlns="" id="{1B1646C6-91CD-411B-B2AA-015EE95CF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5B637-FB07-4D91-A23C-80BDFC83D6E3}" type="slidenum">
              <a:rPr lang="ko-KR" altLang="en-US" smtClean="0"/>
              <a:t>‹#›</a:t>
            </a:fld>
            <a:endParaRPr lang="ko-KR" altLang="en-US"/>
          </a:p>
        </p:txBody>
      </p:sp>
    </p:spTree>
    <p:extLst>
      <p:ext uri="{BB962C8B-B14F-4D97-AF65-F5344CB8AC3E}">
        <p14:creationId xmlns:p14="http://schemas.microsoft.com/office/powerpoint/2010/main" val="272881117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0" r:id="rId4"/>
    <p:sldLayoutId id="2147483655" r:id="rId5"/>
    <p:sldLayoutId id="2147483653" r:id="rId6"/>
    <p:sldLayoutId id="2147483654" r:id="rId7"/>
  </p:sldLayoutIdLst>
  <p:txStyles>
    <p:titleStyle>
      <a:lvl1pPr algn="l" defTabSz="914400" rtl="0" eaLnBrk="1" latinLnBrk="1" hangingPunct="1">
        <a:lnSpc>
          <a:spcPct val="90000"/>
        </a:lnSpc>
        <a:spcBef>
          <a:spcPct val="0"/>
        </a:spcBef>
        <a:buNone/>
        <a:defRPr sz="3600" b="1" kern="1200" spc="0">
          <a:solidFill>
            <a:srgbClr val="252C41"/>
          </a:solidFill>
          <a:effectLst/>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000" kern="1200" spc="0">
          <a:solidFill>
            <a:srgbClr val="252C4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spc="0">
          <a:solidFill>
            <a:srgbClr val="252C4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spc="0">
          <a:solidFill>
            <a:srgbClr val="252C4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2000" kern="1200" spc="0">
          <a:solidFill>
            <a:srgbClr val="252C4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2000" kern="1200" spc="0">
          <a:solidFill>
            <a:srgbClr val="252C4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62F92D2-E117-4997-B589-124BD3CF0337}"/>
              </a:ext>
            </a:extLst>
          </p:cNvPr>
          <p:cNvSpPr>
            <a:spLocks noGrp="1"/>
          </p:cNvSpPr>
          <p:nvPr>
            <p:ph type="ctrTitle"/>
          </p:nvPr>
        </p:nvSpPr>
        <p:spPr/>
        <p:txBody>
          <a:bodyPr>
            <a:normAutofit fontScale="90000"/>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670D9FF9-5CBE-4534-A9A9-19A7797C09BC}"/>
              </a:ext>
            </a:extLst>
          </p:cNvPr>
          <p:cNvSpPr>
            <a:spLocks noGrp="1"/>
          </p:cNvSpPr>
          <p:nvPr>
            <p:ph type="body" sz="quarter" idx="10"/>
          </p:nvPr>
        </p:nvSpPr>
        <p:spPr/>
        <p:txBody>
          <a:bodyPr/>
          <a:lstStyle/>
          <a:p>
            <a:r>
              <a:rPr lang="en-US" altLang="ko-KR" dirty="0">
                <a:latin typeface="Arial" panose="020B0604020202020204" pitchFamily="34" charset="0"/>
                <a:cs typeface="Arial" panose="020B0604020202020204" pitchFamily="34" charset="0"/>
              </a:rPr>
              <a:t>By La </a:t>
            </a:r>
            <a:r>
              <a:rPr lang="en-US" altLang="ko-KR" dirty="0" err="1">
                <a:latin typeface="Arial" panose="020B0604020202020204" pitchFamily="34" charset="0"/>
                <a:cs typeface="Arial" panose="020B0604020202020204" pitchFamily="34" charset="0"/>
              </a:rPr>
              <a:t>familia</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318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10</a:t>
            </a:fld>
            <a:endParaRPr lang="ko-KR" altLang="en-US" dirty="0">
              <a:latin typeface="Arial" panose="020B0604020202020204" pitchFamily="34" charset="0"/>
              <a:cs typeface="Arial" panose="020B0604020202020204" pitchFamily="34" charset="0"/>
            </a:endParaRPr>
          </a:p>
        </p:txBody>
      </p:sp>
      <p:sp>
        <p:nvSpPr>
          <p:cNvPr id="22" name="내용 개체 틀 2">
            <a:extLst>
              <a:ext uri="{FF2B5EF4-FFF2-40B4-BE49-F238E27FC236}">
                <a16:creationId xmlns:a16="http://schemas.microsoft.com/office/drawing/2014/main" xmlns="" id="{FB17BF10-2720-4EFA-8CC1-DEE493844EB3}"/>
              </a:ext>
            </a:extLst>
          </p:cNvPr>
          <p:cNvSpPr txBox="1">
            <a:spLocks/>
          </p:cNvSpPr>
          <p:nvPr/>
        </p:nvSpPr>
        <p:spPr>
          <a:xfrm>
            <a:off x="1286539" y="1713164"/>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구조</a:t>
            </a:r>
            <a:r>
              <a:rPr kumimoji="1" lang="ko-KR" altLang="en-US"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1" lang="en-US" altLang="ko-KR" dirty="0">
              <a:solidFill>
                <a:sysClr val="windowText" lastClr="000000"/>
              </a:solidFill>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s-PE" altLang="ko-KR" sz="2800" dirty="0">
                <a:solidFill>
                  <a:sysClr val="windowText" lastClr="000000"/>
                </a:solidFill>
                <a:latin typeface="Arial" panose="020B0604020202020204" pitchFamily="34" charset="0"/>
                <a:cs typeface="Arial" panose="020B0604020202020204" pitchFamily="34" charset="0"/>
              </a:rPr>
              <a:t>E</a:t>
            </a:r>
            <a:r>
              <a:rPr kumimoji="1" lang="es-PE" altLang="ko-KR" sz="28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structura</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는 요소를 먼저 </a:t>
            </a:r>
            <a:r>
              <a:rPr kumimoji="1"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특정지어준</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후</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속성을 작성</a:t>
            </a:r>
            <a:endParaRPr kumimoji="1" lang="es-PE"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2400" dirty="0" smtClean="0">
                <a:solidFill>
                  <a:sysClr val="windowText" lastClr="000000"/>
                </a:solidFill>
                <a:latin typeface="Arial" panose="020B0604020202020204" pitchFamily="34" charset="0"/>
                <a:cs typeface="Arial" panose="020B0604020202020204" pitchFamily="34" charset="0"/>
              </a:rPr>
              <a:t>CSS </a:t>
            </a:r>
            <a:r>
              <a:rPr kumimoji="1" lang="es-PE" altLang="ko-KR" sz="2400" dirty="0">
                <a:solidFill>
                  <a:sysClr val="windowText" lastClr="000000"/>
                </a:solidFill>
                <a:latin typeface="Arial" panose="020B0604020202020204" pitchFamily="34" charset="0"/>
                <a:cs typeface="Arial" panose="020B0604020202020204" pitchFamily="34" charset="0"/>
              </a:rPr>
              <a:t>se especifica primero el elemento y luego </a:t>
            </a:r>
            <a:r>
              <a:rPr kumimoji="1" lang="es-PE" altLang="ko-KR" sz="2400" dirty="0" smtClean="0">
                <a:solidFill>
                  <a:sysClr val="windowText" lastClr="000000"/>
                </a:solidFill>
                <a:latin typeface="Arial" panose="020B0604020202020204" pitchFamily="34" charset="0"/>
                <a:cs typeface="Arial" panose="020B0604020202020204" pitchFamily="34" charset="0"/>
              </a:rPr>
              <a:t>escribe el atributo</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요소를 </a:t>
            </a:r>
            <a:r>
              <a:rPr kumimoji="1"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특정지어주는</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것을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라고 한다</a:t>
            </a:r>
            <a:endPar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2400" dirty="0">
                <a:solidFill>
                  <a:sysClr val="windowText" lastClr="000000"/>
                </a:solidFill>
                <a:latin typeface="Arial" panose="020B0604020202020204" pitchFamily="34" charset="0"/>
                <a:cs typeface="Arial" panose="020B0604020202020204" pitchFamily="34" charset="0"/>
              </a:rPr>
              <a:t>E</a:t>
            </a:r>
            <a:r>
              <a:rPr kumimoji="1" lang="es-PE" altLang="ko-KR" sz="2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l </a:t>
            </a:r>
            <a:r>
              <a:rPr kumimoji="1" lang="es-PE"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selector indica </a:t>
            </a:r>
            <a:r>
              <a:rPr kumimoji="1" lang="en-US" altLang="ko-KR" sz="2400" noProof="0" dirty="0" smtClean="0">
                <a:solidFill>
                  <a:sysClr val="windowText" lastClr="000000"/>
                </a:solidFill>
                <a:latin typeface="Arial" panose="020B0604020202020204" pitchFamily="34" charset="0"/>
                <a:cs typeface="Arial" panose="020B0604020202020204" pitchFamily="34" charset="0"/>
              </a:rPr>
              <a:t>a que </a:t>
            </a:r>
            <a:r>
              <a:rPr kumimoji="1" lang="en-US" altLang="ko-KR" sz="2400" noProof="0" dirty="0" err="1" smtClean="0">
                <a:solidFill>
                  <a:sysClr val="windowText" lastClr="000000"/>
                </a:solidFill>
                <a:latin typeface="Arial" panose="020B0604020202020204" pitchFamily="34" charset="0"/>
                <a:cs typeface="Arial" panose="020B0604020202020204" pitchFamily="34" charset="0"/>
              </a:rPr>
              <a:t>especifica</a:t>
            </a:r>
            <a:r>
              <a:rPr kumimoji="1" lang="en-US" altLang="ko-KR" sz="2400" noProof="0" dirty="0" smtClean="0">
                <a:solidFill>
                  <a:sysClr val="windowText" lastClr="000000"/>
                </a:solidFill>
                <a:latin typeface="Arial" panose="020B0604020202020204" pitchFamily="34" charset="0"/>
                <a:cs typeface="Arial" panose="020B0604020202020204" pitchFamily="34" charset="0"/>
              </a:rPr>
              <a:t> </a:t>
            </a:r>
            <a:r>
              <a:rPr kumimoji="1" lang="en-US" altLang="ko-KR" sz="2400" noProof="0" dirty="0" err="1" smtClean="0">
                <a:solidFill>
                  <a:sysClr val="windowText" lastClr="000000"/>
                </a:solidFill>
                <a:latin typeface="Arial" panose="020B0604020202020204" pitchFamily="34" charset="0"/>
                <a:cs typeface="Arial" panose="020B0604020202020204" pitchFamily="34" charset="0"/>
              </a:rPr>
              <a:t>los</a:t>
            </a:r>
            <a:r>
              <a:rPr kumimoji="1" lang="en-US" altLang="ko-KR" sz="2400" noProof="0" dirty="0" smtClean="0">
                <a:solidFill>
                  <a:sysClr val="windowText" lastClr="000000"/>
                </a:solidFill>
                <a:latin typeface="Arial" panose="020B0604020202020204" pitchFamily="34" charset="0"/>
                <a:cs typeface="Arial" panose="020B0604020202020204" pitchFamily="34" charset="0"/>
              </a:rPr>
              <a:t> </a:t>
            </a:r>
            <a:r>
              <a:rPr kumimoji="1" lang="en-US" altLang="ko-KR" sz="2400" noProof="0" dirty="0" err="1" smtClean="0">
                <a:solidFill>
                  <a:sysClr val="windowText" lastClr="000000"/>
                </a:solidFill>
                <a:latin typeface="Arial" panose="020B0604020202020204" pitchFamily="34" charset="0"/>
                <a:cs typeface="Arial" panose="020B0604020202020204" pitchFamily="34" charset="0"/>
              </a:rPr>
              <a:t>elementos</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영역을 구분 지을 때는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로</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각 속성은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으로 구분한다</a:t>
            </a:r>
            <a:endPar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lang="en-US" altLang="ko-KR" sz="2400" dirty="0">
                <a:latin typeface="Arial" panose="020B0604020202020204" pitchFamily="34" charset="0"/>
                <a:cs typeface="Arial" panose="020B0604020202020204" pitchFamily="34" charset="0"/>
              </a:rPr>
              <a:t> </a:t>
            </a:r>
            <a:r>
              <a:rPr kumimoji="1" lang="en-US" altLang="ko-KR" sz="2400" dirty="0">
                <a:solidFill>
                  <a:sysClr val="windowText" lastClr="000000"/>
                </a:solidFill>
                <a:latin typeface="Arial" panose="020B0604020202020204" pitchFamily="34" charset="0"/>
                <a:cs typeface="Arial" panose="020B0604020202020204" pitchFamily="34" charset="0"/>
              </a:rPr>
              <a:t>{}</a:t>
            </a:r>
            <a:r>
              <a:rPr lang="en-US" altLang="ko-KR" sz="2400" dirty="0">
                <a:latin typeface="Arial" panose="020B0604020202020204" pitchFamily="34" charset="0"/>
                <a:cs typeface="Arial" panose="020B0604020202020204" pitchFamily="34" charset="0"/>
              </a:rPr>
              <a:t> </a:t>
            </a:r>
            <a:r>
              <a:rPr kumimoji="1" lang="es-PE" altLang="ko-KR" sz="2400" dirty="0">
                <a:solidFill>
                  <a:sysClr val="windowText" lastClr="000000"/>
                </a:solidFill>
                <a:latin typeface="Arial" panose="020B0604020202020204" pitchFamily="34" charset="0"/>
                <a:cs typeface="Arial" panose="020B0604020202020204" pitchFamily="34" charset="0"/>
              </a:rPr>
              <a:t>e</a:t>
            </a:r>
            <a:r>
              <a:rPr kumimoji="1" lang="es-PE" altLang="ko-KR" sz="2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s </a:t>
            </a:r>
            <a:r>
              <a:rPr kumimoji="1" lang="es-PE"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usado </a:t>
            </a:r>
            <a:r>
              <a:rPr lang="en-US" altLang="ko-KR" sz="2400" dirty="0">
                <a:latin typeface="Arial" panose="020B0604020202020204" pitchFamily="34" charset="0"/>
                <a:cs typeface="Arial" panose="020B0604020202020204" pitchFamily="34" charset="0"/>
              </a:rPr>
              <a:t>para </a:t>
            </a:r>
            <a:r>
              <a:rPr lang="en-US" altLang="ko-KR" sz="2400" dirty="0" err="1">
                <a:latin typeface="Arial" panose="020B0604020202020204" pitchFamily="34" charset="0"/>
                <a:cs typeface="Arial" panose="020B0604020202020204" pitchFamily="34" charset="0"/>
              </a:rPr>
              <a:t>separar</a:t>
            </a:r>
            <a:r>
              <a:rPr lang="en-US" altLang="ko-KR" sz="2400" dirty="0">
                <a:latin typeface="Arial" panose="020B0604020202020204" pitchFamily="34" charset="0"/>
                <a:cs typeface="Arial" panose="020B0604020202020204" pitchFamily="34" charset="0"/>
              </a:rPr>
              <a:t> </a:t>
            </a:r>
            <a:r>
              <a:rPr lang="en-US" altLang="ko-KR" sz="2400" dirty="0" err="1" smtClean="0">
                <a:latin typeface="Arial" panose="020B0604020202020204" pitchFamily="34" charset="0"/>
                <a:cs typeface="Arial" panose="020B0604020202020204" pitchFamily="34" charset="0"/>
              </a:rPr>
              <a:t>áreas</a:t>
            </a:r>
            <a:r>
              <a:rPr lang="en-US" altLang="ko-KR" sz="2400" dirty="0" smtClean="0">
                <a:latin typeface="Arial" panose="020B0604020202020204" pitchFamily="34" charset="0"/>
                <a:cs typeface="Arial" panose="020B0604020202020204" pitchFamily="34" charset="0"/>
              </a:rPr>
              <a:t> y </a:t>
            </a:r>
            <a:r>
              <a:rPr lang="en-US" altLang="ko-KR" sz="2800" dirty="0">
                <a:latin typeface="Arial" panose="020B0604020202020204" pitchFamily="34" charset="0"/>
                <a:cs typeface="Arial" panose="020B0604020202020204" pitchFamily="34" charset="0"/>
              </a:rPr>
              <a:t>; </a:t>
            </a:r>
            <a:r>
              <a:rPr lang="en-US" altLang="ko-KR" sz="2400" dirty="0">
                <a:latin typeface="Arial" panose="020B0604020202020204" pitchFamily="34" charset="0"/>
                <a:cs typeface="Arial" panose="020B0604020202020204" pitchFamily="34" charset="0"/>
              </a:rPr>
              <a:t>para </a:t>
            </a:r>
            <a:r>
              <a:rPr lang="en-US" altLang="ko-KR" sz="2400" dirty="0" err="1">
                <a:latin typeface="Arial" panose="020B0604020202020204" pitchFamily="34" charset="0"/>
                <a:cs typeface="Arial" panose="020B0604020202020204" pitchFamily="34" charset="0"/>
              </a:rPr>
              <a:t>separar</a:t>
            </a:r>
            <a:r>
              <a:rPr lang="en-US" altLang="ko-KR" sz="2400" dirty="0">
                <a:latin typeface="Arial" panose="020B0604020202020204" pitchFamily="34" charset="0"/>
                <a:cs typeface="Arial" panose="020B0604020202020204" pitchFamily="34" charset="0"/>
              </a:rPr>
              <a:t> </a:t>
            </a:r>
            <a:r>
              <a:rPr lang="en-US" altLang="ko-KR" sz="2400" dirty="0" err="1">
                <a:latin typeface="Arial" panose="020B0604020202020204" pitchFamily="34" charset="0"/>
                <a:cs typeface="Arial" panose="020B0604020202020204" pitchFamily="34" charset="0"/>
              </a:rPr>
              <a:t>cada</a:t>
            </a:r>
            <a:r>
              <a:rPr lang="en-US" altLang="ko-KR" sz="2400" dirty="0">
                <a:latin typeface="Arial" panose="020B0604020202020204" pitchFamily="34" charset="0"/>
                <a:cs typeface="Arial" panose="020B0604020202020204" pitchFamily="34" charset="0"/>
              </a:rPr>
              <a:t> </a:t>
            </a:r>
            <a:r>
              <a:rPr lang="en-US" altLang="ko-KR" sz="2400" dirty="0" err="1">
                <a:latin typeface="Arial" panose="020B0604020202020204" pitchFamily="34" charset="0"/>
                <a:cs typeface="Arial" panose="020B0604020202020204" pitchFamily="34" charset="0"/>
              </a:rPr>
              <a:t>atributo</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r>
              <a:rPr kumimoji="1"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3" name="직사각형 22">
            <a:extLst>
              <a:ext uri="{FF2B5EF4-FFF2-40B4-BE49-F238E27FC236}">
                <a16:creationId xmlns:a16="http://schemas.microsoft.com/office/drawing/2014/main" xmlns="" id="{C52C6019-98C8-4B4C-8EE9-F3D1D48C97B1}"/>
              </a:ext>
            </a:extLst>
          </p:cNvPr>
          <p:cNvSpPr/>
          <p:nvPr/>
        </p:nvSpPr>
        <p:spPr>
          <a:xfrm>
            <a:off x="7116725" y="71604"/>
            <a:ext cx="4139609" cy="2554545"/>
          </a:xfrm>
          <a:prstGeom prst="rect">
            <a:avLst/>
          </a:prstGeom>
          <a:solidFill>
            <a:srgbClr val="262626"/>
          </a:solidFill>
        </p:spPr>
        <p:txBody>
          <a:bodyPr wrap="square">
            <a:spAutoFit/>
          </a:bodyPr>
          <a:lstStyle/>
          <a:p>
            <a:r>
              <a:rPr lang="en" altLang="ko-KR" sz="3200" dirty="0">
                <a:solidFill>
                  <a:srgbClr val="D7BA7D"/>
                </a:solidFill>
                <a:latin typeface="Arial" panose="020B0604020202020204" pitchFamily="34" charset="0"/>
                <a:ea typeface="맑은 고딕" panose="020B0503020000020004" pitchFamily="50" charset="-127"/>
                <a:cs typeface="Arial" panose="020B0604020202020204" pitchFamily="34" charset="0"/>
              </a:rPr>
              <a:t>.list-container</a:t>
            </a:r>
          </a:p>
          <a:p>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ko-KR" altLang="en-US" sz="3200" dirty="0">
                <a:solidFill>
                  <a:srgbClr val="9CDCFE"/>
                </a:solidFill>
                <a:latin typeface="Arial" panose="020B0604020202020204" pitchFamily="34" charset="0"/>
                <a:ea typeface="맑은 고딕" panose="020B0503020000020004" pitchFamily="50" charset="-127"/>
                <a:cs typeface="Arial" panose="020B0604020202020204" pitchFamily="34" charset="0"/>
              </a:rPr>
              <a:t>  </a:t>
            </a:r>
            <a:r>
              <a:rPr lang="en" altLang="ko-KR" sz="3200" dirty="0">
                <a:solidFill>
                  <a:srgbClr val="9CDCFE"/>
                </a:solidFill>
                <a:latin typeface="Arial" panose="020B0604020202020204" pitchFamily="34" charset="0"/>
                <a:ea typeface="맑은 고딕" panose="020B0503020000020004" pitchFamily="50" charset="-127"/>
                <a:cs typeface="Arial" panose="020B0604020202020204" pitchFamily="34" charset="0"/>
              </a:rPr>
              <a:t>width</a:t>
            </a:r>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3200" dirty="0">
                <a:solidFill>
                  <a:srgbClr val="B5CEA8"/>
                </a:solidFill>
                <a:latin typeface="Arial" panose="020B0604020202020204" pitchFamily="34" charset="0"/>
                <a:ea typeface="맑은 고딕" panose="020B0503020000020004" pitchFamily="50" charset="-127"/>
                <a:cs typeface="Arial" panose="020B0604020202020204" pitchFamily="34" charset="0"/>
              </a:rPr>
              <a:t>600px</a:t>
            </a:r>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ko-KR" altLang="en-US" sz="3200" dirty="0">
                <a:solidFill>
                  <a:srgbClr val="9CDCFE"/>
                </a:solidFill>
                <a:latin typeface="Arial" panose="020B0604020202020204" pitchFamily="34" charset="0"/>
                <a:ea typeface="맑은 고딕" panose="020B0503020000020004" pitchFamily="50" charset="-127"/>
                <a:cs typeface="Arial" panose="020B0604020202020204" pitchFamily="34" charset="0"/>
              </a:rPr>
              <a:t>  </a:t>
            </a:r>
            <a:r>
              <a:rPr lang="en" altLang="ko-KR" sz="32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3200" dirty="0">
                <a:solidFill>
                  <a:srgbClr val="CE9178"/>
                </a:solidFill>
                <a:latin typeface="Arial" panose="020B0604020202020204" pitchFamily="34" charset="0"/>
                <a:ea typeface="맑은 고딕" panose="020B0503020000020004" pitchFamily="50" charset="-127"/>
                <a:cs typeface="Arial" panose="020B0604020202020204" pitchFamily="34" charset="0"/>
              </a:rPr>
              <a:t>auto</a:t>
            </a:r>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p:txBody>
      </p:sp>
      <p:sp>
        <p:nvSpPr>
          <p:cNvPr id="24" name="텍스트상자 9">
            <a:extLst>
              <a:ext uri="{FF2B5EF4-FFF2-40B4-BE49-F238E27FC236}">
                <a16:creationId xmlns:a16="http://schemas.microsoft.com/office/drawing/2014/main" xmlns="" id="{4C309431-9655-4D2B-9434-18388C8B33FF}"/>
              </a:ext>
            </a:extLst>
          </p:cNvPr>
          <p:cNvSpPr txBox="1"/>
          <p:nvPr/>
        </p:nvSpPr>
        <p:spPr>
          <a:xfrm>
            <a:off x="4279035" y="206349"/>
            <a:ext cx="1031051" cy="369332"/>
          </a:xfrm>
          <a:prstGeom prst="rect">
            <a:avLst/>
          </a:prstGeom>
          <a:noFill/>
        </p:spPr>
        <p:txBody>
          <a:bodyPr wrap="none" rtlCol="0">
            <a:spAutoFit/>
          </a:bodyPr>
          <a:lstStyle/>
          <a:p>
            <a:r>
              <a:rPr kumimoji="1" lang="es-PE" altLang="ko-KR" dirty="0" smtClean="0">
                <a:solidFill>
                  <a:srgbClr val="D8BA7D"/>
                </a:solidFill>
                <a:latin typeface="Arial" panose="020B0604020202020204" pitchFamily="34" charset="0"/>
                <a:ea typeface="맑은 고딕" panose="020B0503020000020004" pitchFamily="50" charset="-127"/>
                <a:cs typeface="Arial" panose="020B0604020202020204" pitchFamily="34" charset="0"/>
              </a:rPr>
              <a:t>Selector</a:t>
            </a:r>
            <a:endParaRPr kumimoji="1" lang="ko-KR" altLang="en-US" dirty="0">
              <a:solidFill>
                <a:srgbClr val="D8BA7D"/>
              </a:solidFill>
              <a:latin typeface="Arial" panose="020B0604020202020204" pitchFamily="34" charset="0"/>
              <a:ea typeface="맑은 고딕" panose="020B0503020000020004" pitchFamily="50" charset="-127"/>
              <a:cs typeface="Arial" panose="020B0604020202020204" pitchFamily="34" charset="0"/>
            </a:endParaRPr>
          </a:p>
        </p:txBody>
      </p:sp>
      <p:sp>
        <p:nvSpPr>
          <p:cNvPr id="25" name="텍스트상자 11">
            <a:extLst>
              <a:ext uri="{FF2B5EF4-FFF2-40B4-BE49-F238E27FC236}">
                <a16:creationId xmlns:a16="http://schemas.microsoft.com/office/drawing/2014/main" xmlns="" id="{9DF4FE9E-6A97-40CC-89D2-82600C85DD15}"/>
              </a:ext>
            </a:extLst>
          </p:cNvPr>
          <p:cNvSpPr txBox="1"/>
          <p:nvPr/>
        </p:nvSpPr>
        <p:spPr>
          <a:xfrm>
            <a:off x="4615640" y="1129339"/>
            <a:ext cx="979755" cy="369332"/>
          </a:xfrm>
          <a:prstGeom prst="rect">
            <a:avLst/>
          </a:prstGeom>
          <a:noFill/>
        </p:spPr>
        <p:txBody>
          <a:bodyPr wrap="none" rtlCol="0">
            <a:spAutoFit/>
          </a:bodyPr>
          <a:lstStyle/>
          <a:p>
            <a:r>
              <a:rPr kumimoji="1" lang="es-PE" altLang="ko-KR" dirty="0" smtClean="0">
                <a:solidFill>
                  <a:srgbClr val="9CDCFE"/>
                </a:solidFill>
                <a:latin typeface="Arial" panose="020B0604020202020204" pitchFamily="34" charset="0"/>
                <a:ea typeface="맑은 고딕" panose="020B0503020000020004" pitchFamily="50" charset="-127"/>
                <a:cs typeface="Arial" panose="020B0604020202020204" pitchFamily="34" charset="0"/>
              </a:rPr>
              <a:t>Atributo</a:t>
            </a:r>
            <a:endParaRPr kumimoji="1" lang="ko-KR" altLang="en-US" dirty="0">
              <a:solidFill>
                <a:srgbClr val="9CDCFE"/>
              </a:solidFill>
              <a:latin typeface="Arial" panose="020B0604020202020204" pitchFamily="34" charset="0"/>
              <a:ea typeface="맑은 고딕" panose="020B0503020000020004" pitchFamily="50" charset="-127"/>
              <a:cs typeface="Arial" panose="020B0604020202020204" pitchFamily="34" charset="0"/>
            </a:endParaRPr>
          </a:p>
        </p:txBody>
      </p:sp>
      <p:sp>
        <p:nvSpPr>
          <p:cNvPr id="27" name="텍스트상자 13">
            <a:extLst>
              <a:ext uri="{FF2B5EF4-FFF2-40B4-BE49-F238E27FC236}">
                <a16:creationId xmlns:a16="http://schemas.microsoft.com/office/drawing/2014/main" xmlns="" id="{FD320633-E5C5-47A0-8AE5-BD9B44351D2A}"/>
              </a:ext>
            </a:extLst>
          </p:cNvPr>
          <p:cNvSpPr txBox="1"/>
          <p:nvPr/>
        </p:nvSpPr>
        <p:spPr>
          <a:xfrm>
            <a:off x="5004564" y="1821849"/>
            <a:ext cx="736099" cy="369332"/>
          </a:xfrm>
          <a:prstGeom prst="rect">
            <a:avLst/>
          </a:prstGeom>
          <a:noFill/>
        </p:spPr>
        <p:txBody>
          <a:bodyPr wrap="none" rtlCol="0">
            <a:spAutoFit/>
          </a:bodyPr>
          <a:lstStyle/>
          <a:p>
            <a:r>
              <a:rPr kumimoji="1" lang="es-PE" altLang="ko-KR" dirty="0" smtClean="0">
                <a:solidFill>
                  <a:srgbClr val="CE9178"/>
                </a:solidFill>
                <a:latin typeface="Arial" panose="020B0604020202020204" pitchFamily="34" charset="0"/>
                <a:ea typeface="맑은 고딕" panose="020B0503020000020004" pitchFamily="50" charset="-127"/>
                <a:cs typeface="Arial" panose="020B0604020202020204" pitchFamily="34" charset="0"/>
              </a:rPr>
              <a:t>value</a:t>
            </a:r>
            <a:endParaRPr kumimoji="1" lang="ko-KR" altLang="en-US" dirty="0">
              <a:solidFill>
                <a:srgbClr val="CE9178"/>
              </a:solidFill>
              <a:latin typeface="Arial" panose="020B0604020202020204" pitchFamily="34" charset="0"/>
              <a:ea typeface="맑은 고딕" panose="020B0503020000020004" pitchFamily="50" charset="-127"/>
              <a:cs typeface="Arial" panose="020B0604020202020204" pitchFamily="34" charset="0"/>
            </a:endParaRPr>
          </a:p>
        </p:txBody>
      </p:sp>
      <p:cxnSp>
        <p:nvCxnSpPr>
          <p:cNvPr id="29" name="직선 화살표 연결선 28">
            <a:extLst>
              <a:ext uri="{FF2B5EF4-FFF2-40B4-BE49-F238E27FC236}">
                <a16:creationId xmlns:a16="http://schemas.microsoft.com/office/drawing/2014/main" xmlns="" id="{8264157C-C38F-49B1-BD3C-AECC3444C68C}"/>
              </a:ext>
            </a:extLst>
          </p:cNvPr>
          <p:cNvCxnSpPr>
            <a:cxnSpLocks/>
          </p:cNvCxnSpPr>
          <p:nvPr/>
        </p:nvCxnSpPr>
        <p:spPr>
          <a:xfrm flipH="1">
            <a:off x="5254232" y="380953"/>
            <a:ext cx="1862493" cy="0"/>
          </a:xfrm>
          <a:prstGeom prst="straightConnector1">
            <a:avLst/>
          </a:prstGeom>
          <a:noFill/>
          <a:ln w="28575" cap="flat" cmpd="sng" algn="ctr">
            <a:solidFill>
              <a:srgbClr val="D8BA7D"/>
            </a:solidFill>
            <a:prstDash val="solid"/>
            <a:miter lim="800000"/>
            <a:tailEnd type="triangle"/>
          </a:ln>
          <a:effectLst/>
        </p:spPr>
      </p:cxnSp>
      <p:cxnSp>
        <p:nvCxnSpPr>
          <p:cNvPr id="32" name="직선 화살표 연결선 31">
            <a:extLst>
              <a:ext uri="{FF2B5EF4-FFF2-40B4-BE49-F238E27FC236}">
                <a16:creationId xmlns:a16="http://schemas.microsoft.com/office/drawing/2014/main" xmlns="" id="{5C4C05BA-E135-4C07-BA94-E8097A348AFB}"/>
              </a:ext>
            </a:extLst>
          </p:cNvPr>
          <p:cNvCxnSpPr>
            <a:cxnSpLocks/>
          </p:cNvCxnSpPr>
          <p:nvPr/>
        </p:nvCxnSpPr>
        <p:spPr>
          <a:xfrm flipH="1">
            <a:off x="5577397" y="1322041"/>
            <a:ext cx="1700096" cy="20752"/>
          </a:xfrm>
          <a:prstGeom prst="straightConnector1">
            <a:avLst/>
          </a:prstGeom>
          <a:noFill/>
          <a:ln w="38100" cap="flat" cmpd="sng" algn="ctr">
            <a:solidFill>
              <a:srgbClr val="9CDCFE"/>
            </a:solidFill>
            <a:prstDash val="solid"/>
            <a:miter lim="800000"/>
            <a:tailEnd type="triangle"/>
          </a:ln>
          <a:effectLst/>
        </p:spPr>
      </p:cxnSp>
      <p:cxnSp>
        <p:nvCxnSpPr>
          <p:cNvPr id="33" name="직선 화살표 연결선 32">
            <a:extLst>
              <a:ext uri="{FF2B5EF4-FFF2-40B4-BE49-F238E27FC236}">
                <a16:creationId xmlns:a16="http://schemas.microsoft.com/office/drawing/2014/main" xmlns="" id="{75DF17A9-EBE8-492A-8E4D-932750B1D780}"/>
              </a:ext>
            </a:extLst>
          </p:cNvPr>
          <p:cNvCxnSpPr>
            <a:cxnSpLocks/>
          </p:cNvCxnSpPr>
          <p:nvPr/>
        </p:nvCxnSpPr>
        <p:spPr>
          <a:xfrm flipH="1">
            <a:off x="5775709" y="1867663"/>
            <a:ext cx="3189182" cy="154851"/>
          </a:xfrm>
          <a:prstGeom prst="straightConnector1">
            <a:avLst/>
          </a:prstGeom>
          <a:noFill/>
          <a:ln w="38100" cap="flat" cmpd="sng" algn="ctr">
            <a:solidFill>
              <a:srgbClr val="CE9178"/>
            </a:solidFill>
            <a:prstDash val="solid"/>
            <a:miter lim="800000"/>
            <a:tailEnd type="triangle"/>
          </a:ln>
          <a:effectLst/>
        </p:spPr>
      </p:cxnSp>
    </p:spTree>
    <p:extLst>
      <p:ext uri="{BB962C8B-B14F-4D97-AF65-F5344CB8AC3E}">
        <p14:creationId xmlns:p14="http://schemas.microsoft.com/office/powerpoint/2010/main" val="3320406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xmlns="" id="{4B00C070-7D79-4702-A429-6EA897E9E9E9}"/>
              </a:ext>
            </a:extLst>
          </p:cNvPr>
          <p:cNvSpPr>
            <a:spLocks noGrp="1"/>
          </p:cNvSpPr>
          <p:nvPr>
            <p:ph type="title"/>
          </p:nvPr>
        </p:nvSpPr>
        <p:spPr/>
        <p:txBody>
          <a:bodyPr>
            <a:normAutofit fontScale="90000"/>
          </a:bodyPr>
          <a:lstStyle/>
          <a:p>
            <a:r>
              <a:rPr lang="ko-KR" altLang="en-US" sz="28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s-PE" altLang="ko-KR" sz="6700" dirty="0">
                <a:latin typeface="Arial" panose="020B0604020202020204" pitchFamily="34" charset="0"/>
                <a:cs typeface="Arial" panose="020B0604020202020204" pitchFamily="34" charset="0"/>
              </a:rPr>
              <a:t>S</a:t>
            </a:r>
            <a:r>
              <a:rPr lang="es-PE" altLang="ko-KR" sz="6700" dirty="0"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273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16E885D-8658-473A-84F8-36BD61A4E07D}"/>
              </a:ext>
            </a:extLst>
          </p:cNvPr>
          <p:cNvSpPr>
            <a:spLocks noGrp="1"/>
          </p:cNvSpPr>
          <p:nvPr>
            <p:ph type="title"/>
          </p:nvPr>
        </p:nvSpPr>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a:t>
            </a:r>
            <a:r>
              <a:rPr lang="en-US" altLang="ko-KR" sz="3200" dirty="0" err="1"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12</a:t>
            </a:fld>
            <a:endParaRPr lang="ko-KR" altLang="en-US" dirty="0">
              <a:latin typeface="Arial" panose="020B0604020202020204" pitchFamily="34" charset="0"/>
              <a:cs typeface="Arial" panose="020B0604020202020204" pitchFamily="34" charset="0"/>
            </a:endParaRPr>
          </a:p>
        </p:txBody>
      </p:sp>
      <p:sp>
        <p:nvSpPr>
          <p:cNvPr id="11" name="내용 개체 틀 2">
            <a:extLst>
              <a:ext uri="{FF2B5EF4-FFF2-40B4-BE49-F238E27FC236}">
                <a16:creationId xmlns:a16="http://schemas.microsoft.com/office/drawing/2014/main" xmlns="" id="{802235FB-D56E-4AFF-8A64-392833901D38}"/>
              </a:ext>
            </a:extLst>
          </p:cNvPr>
          <p:cNvSpPr txBox="1">
            <a:spLocks/>
          </p:cNvSpPr>
          <p:nvPr/>
        </p:nvSpPr>
        <p:spPr>
          <a:xfrm>
            <a:off x="838200" y="1550862"/>
            <a:ext cx="10515600" cy="5050667"/>
          </a:xfrm>
          <a:prstGeom prst="rect">
            <a:avLst/>
          </a:prstGeom>
        </p:spPr>
        <p:txBody>
          <a:bodyPr vert="horz" lIns="91440" tIns="45720" rIns="91440" bIns="45720" rtlCol="0">
            <a:normAutofit fontScale="625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ko-KR" altLang="en-US"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3600" dirty="0">
                <a:solidFill>
                  <a:sysClr val="windowText" lastClr="000000"/>
                </a:solidFill>
                <a:latin typeface="Arial" panose="020B0604020202020204" pitchFamily="34" charset="0"/>
                <a:cs typeface="Arial" panose="020B0604020202020204" pitchFamily="34" charset="0"/>
              </a:rPr>
              <a:t>S</a:t>
            </a:r>
            <a:r>
              <a:rPr kumimoji="1" lang="en-US" altLang="ko-KR" sz="3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elector</a:t>
            </a:r>
            <a:endParaRPr kumimoji="1" lang="en-US" altLang="ko-KR" sz="3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분리된 </a:t>
            </a:r>
            <a:r>
              <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에서 속성을 적용할 요소를 </a:t>
            </a:r>
            <a:r>
              <a:rPr kumimoji="1" lang="ko-KR" altLang="en-US" sz="1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특정짓기</a:t>
            </a: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위해 사용</a:t>
            </a:r>
            <a:endParaRPr kumimoji="1" lang="es-PE"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lang="es-ES" altLang="ko-KR" sz="2900" dirty="0">
                <a:latin typeface="Arial" panose="020B0604020202020204" pitchFamily="34" charset="0"/>
                <a:cs typeface="Arial" panose="020B0604020202020204" pitchFamily="34" charset="0"/>
              </a:rPr>
              <a:t>CSS consta de un selector, que es el que crea la vinculación entre las instrucciones los elementos de la </a:t>
            </a:r>
            <a:r>
              <a:rPr lang="es-ES" altLang="ko-KR" sz="2900" dirty="0" smtClean="0">
                <a:latin typeface="Arial" panose="020B0604020202020204" pitchFamily="34" charset="0"/>
                <a:cs typeface="Arial" panose="020B0604020202020204" pitchFamily="34" charset="0"/>
              </a:rPr>
              <a:t>página</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단순 </a:t>
            </a:r>
            <a:r>
              <a:rPr kumimoji="1" lang="ko-KR" altLang="en-US"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endParaRPr kumimoji="1" lang="en-US" altLang="ko-KR" sz="2100" dirty="0">
              <a:solidFill>
                <a:sysClr val="windowText" lastClr="000000"/>
              </a:solidFill>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3400" dirty="0">
                <a:solidFill>
                  <a:sysClr val="windowText" lastClr="000000"/>
                </a:solidFill>
                <a:latin typeface="Arial" panose="020B0604020202020204" pitchFamily="34" charset="0"/>
                <a:cs typeface="Arial" panose="020B0604020202020204" pitchFamily="34" charset="0"/>
              </a:rPr>
              <a:t>S</a:t>
            </a:r>
            <a:r>
              <a:rPr kumimoji="1" lang="en-US" altLang="ko-KR" sz="3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elector </a:t>
            </a:r>
            <a:r>
              <a:rPr kumimoji="1" lang="en-US" altLang="ko-KR" sz="3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simple</a:t>
            </a: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전체</a:t>
            </a:r>
            <a:r>
              <a:rPr kumimoji="1"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endParaRPr kumimoji="1" lang="en-US" altLang="ko-KR"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dirty="0">
                <a:solidFill>
                  <a:sysClr val="windowText" lastClr="000000"/>
                </a:solidFill>
                <a:latin typeface="Arial" panose="020B0604020202020204" pitchFamily="34" charset="0"/>
                <a:cs typeface="Arial" panose="020B0604020202020204" pitchFamily="34" charset="0"/>
              </a:rPr>
              <a:t>S</a:t>
            </a:r>
            <a:r>
              <a:rPr kumimoji="1" lang="en-US" altLang="ko-KR" sz="2900" dirty="0" smtClean="0">
                <a:solidFill>
                  <a:sysClr val="windowText" lastClr="000000"/>
                </a:solidFill>
                <a:latin typeface="Arial" panose="020B0604020202020204" pitchFamily="34" charset="0"/>
                <a:cs typeface="Arial" panose="020B0604020202020204" pitchFamily="34" charset="0"/>
              </a:rPr>
              <a:t>elector </a:t>
            </a:r>
            <a:r>
              <a:rPr kumimoji="1" lang="en-US" altLang="ko-KR" sz="2900" dirty="0">
                <a:solidFill>
                  <a:sysClr val="windowText" lastClr="000000"/>
                </a:solidFill>
                <a:latin typeface="Arial" panose="020B0604020202020204" pitchFamily="34" charset="0"/>
                <a:cs typeface="Arial" panose="020B0604020202020204" pitchFamily="34" charset="0"/>
              </a:rPr>
              <a:t>universal</a:t>
            </a: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모든 </a:t>
            </a:r>
            <a:r>
              <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HTML</a:t>
            </a: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요소를 모두 선택</a:t>
            </a:r>
            <a:endParaRPr kumimoji="1" lang="es-PE"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s-ES" altLang="ko-KR" sz="3400" dirty="0">
                <a:latin typeface="Arial" panose="020B0604020202020204" pitchFamily="34" charset="0"/>
                <a:cs typeface="Arial" panose="020B0604020202020204" pitchFamily="34" charset="0"/>
              </a:rPr>
              <a:t>Se utiliza para seleccionar todos los elementos de HTML</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모든 요소에 적용되기 때문에 속도 저하의 가능성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권장하지 않음</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s-ES" altLang="ko-KR" sz="1400" dirty="0">
                <a:latin typeface="Arial" panose="020B0604020202020204" pitchFamily="34" charset="0"/>
                <a:cs typeface="Arial" panose="020B0604020202020204" pitchFamily="34" charset="0"/>
              </a:rPr>
              <a:t> </a:t>
            </a:r>
          </a:p>
          <a:p>
            <a:pPr marL="914400" lvl="2" indent="0">
              <a:buNone/>
              <a:defRPr/>
            </a:pPr>
            <a:r>
              <a:rPr lang="es-ES" altLang="ko-KR" sz="2600" dirty="0">
                <a:latin typeface="Arial" panose="020B0604020202020204" pitchFamily="34" charset="0"/>
                <a:cs typeface="Arial" panose="020B0604020202020204" pitchFamily="34" charset="0"/>
              </a:rPr>
              <a:t>A pesar de su sencillez, no se utiliza habitualmente, ya que es difícil que un mismo estilo se pueda aplicar a todos los elementos de una página.</a:t>
            </a:r>
            <a:endParaRPr kumimoji="1"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marR="0" lvl="2" indent="0" algn="l" defTabSz="914400" rtl="0" eaLnBrk="1" fontAlgn="auto" latinLnBrk="1" hangingPunct="1">
              <a:lnSpc>
                <a:spcPct val="90000"/>
              </a:lnSpc>
              <a:spcBef>
                <a:spcPts val="500"/>
              </a:spcBef>
              <a:spcAft>
                <a:spcPts val="0"/>
              </a:spcAft>
              <a:buClrTx/>
              <a:buSzTx/>
              <a:buFont typeface="Wingdings" pitchFamily="2" charset="2"/>
              <a:buNone/>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타입 </a:t>
            </a:r>
            <a:r>
              <a:rPr kumimoji="1" lang="ko-KR" altLang="en-US" sz="16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endParaRPr kumimoji="1"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dirty="0">
                <a:solidFill>
                  <a:sysClr val="windowText" lastClr="000000"/>
                </a:solidFill>
                <a:latin typeface="Arial" panose="020B0604020202020204" pitchFamily="34" charset="0"/>
                <a:cs typeface="Arial" panose="020B0604020202020204" pitchFamily="34" charset="0"/>
              </a:rPr>
              <a:t>S</a:t>
            </a:r>
            <a:r>
              <a:rPr kumimoji="1" lang="en-US" altLang="ko-KR" sz="2900" dirty="0" smtClean="0">
                <a:solidFill>
                  <a:sysClr val="windowText" lastClr="000000"/>
                </a:solidFill>
                <a:latin typeface="Arial" panose="020B0604020202020204" pitchFamily="34" charset="0"/>
                <a:cs typeface="Arial" panose="020B0604020202020204" pitchFamily="34" charset="0"/>
              </a:rPr>
              <a:t>elector </a:t>
            </a:r>
            <a:r>
              <a:rPr kumimoji="1" lang="en-US" altLang="ko-KR" sz="2900" dirty="0">
                <a:solidFill>
                  <a:sysClr val="windowText" lastClr="000000"/>
                </a:solidFill>
                <a:latin typeface="Arial" panose="020B0604020202020204" pitchFamily="34" charset="0"/>
                <a:cs typeface="Arial" panose="020B0604020202020204" pitchFamily="34" charset="0"/>
              </a:rPr>
              <a:t>de </a:t>
            </a:r>
            <a:r>
              <a:rPr kumimoji="1" lang="en-US" altLang="ko-KR" sz="2900" dirty="0" err="1">
                <a:solidFill>
                  <a:sysClr val="windowText" lastClr="000000"/>
                </a:solidFill>
                <a:latin typeface="Arial" panose="020B0604020202020204" pitchFamily="34" charset="0"/>
                <a:cs typeface="Arial" panose="020B0604020202020204" pitchFamily="34" charset="0"/>
              </a:rPr>
              <a:t>tipo</a:t>
            </a:r>
            <a:endParaRPr kumimoji="1" lang="en-US" altLang="ko-KR" sz="29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해당 태그를 가지는 모든 요소를 선택</a:t>
            </a:r>
            <a:endParaRPr kumimoji="1"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s-ES" altLang="ko-KR" sz="3200" dirty="0">
                <a:latin typeface="Arial" panose="020B0604020202020204" pitchFamily="34" charset="0"/>
                <a:cs typeface="Arial" panose="020B0604020202020204" pitchFamily="34" charset="0"/>
              </a:rPr>
              <a:t>Selecciona todos los elementos que coinciden con </a:t>
            </a:r>
            <a:r>
              <a:rPr lang="en-US" altLang="ko-KR" sz="3200" dirty="0">
                <a:latin typeface="Arial" panose="020B0604020202020204" pitchFamily="34" charset="0"/>
                <a:cs typeface="Arial" panose="020B0604020202020204" pitchFamily="34" charset="0"/>
              </a:rPr>
              <a:t>la </a:t>
            </a:r>
            <a:r>
              <a:rPr lang="en-US" altLang="ko-KR" sz="3200" dirty="0" err="1">
                <a:latin typeface="Arial" panose="020B0604020202020204" pitchFamily="34" charset="0"/>
                <a:cs typeface="Arial" panose="020B0604020202020204" pitchFamily="34" charset="0"/>
              </a:rPr>
              <a:t>cierta</a:t>
            </a:r>
            <a:r>
              <a:rPr lang="en-US" altLang="ko-KR" sz="3200"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etiqueta</a:t>
            </a:r>
            <a:endParaRPr kumimoji="1"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2" name="직사각형 11">
            <a:extLst>
              <a:ext uri="{FF2B5EF4-FFF2-40B4-BE49-F238E27FC236}">
                <a16:creationId xmlns:a16="http://schemas.microsoft.com/office/drawing/2014/main" xmlns="" id="{54E2E70F-A045-4B75-91BC-C449EAE99A68}"/>
              </a:ext>
            </a:extLst>
          </p:cNvPr>
          <p:cNvSpPr/>
          <p:nvPr/>
        </p:nvSpPr>
        <p:spPr>
          <a:xfrm>
            <a:off x="3962881" y="3429000"/>
            <a:ext cx="2218877" cy="461665"/>
          </a:xfrm>
          <a:prstGeom prst="rect">
            <a:avLst/>
          </a:prstGeom>
          <a:solidFill>
            <a:srgbClr val="262626"/>
          </a:solidFill>
        </p:spPr>
        <p:txBody>
          <a:bodyPr wrap="none">
            <a:spAutoFit/>
          </a:bodyPr>
          <a:lstStyle/>
          <a:p>
            <a:r>
              <a:rPr lang="en" altLang="ko-KR" sz="2400" dirty="0">
                <a:solidFill>
                  <a:srgbClr val="569CD6"/>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p:txBody>
      </p:sp>
      <p:sp>
        <p:nvSpPr>
          <p:cNvPr id="13" name="직사각형 12">
            <a:extLst>
              <a:ext uri="{FF2B5EF4-FFF2-40B4-BE49-F238E27FC236}">
                <a16:creationId xmlns:a16="http://schemas.microsoft.com/office/drawing/2014/main" xmlns="" id="{B38BFFA8-E9F1-41DC-8692-E0DEF62FBAF8}"/>
              </a:ext>
            </a:extLst>
          </p:cNvPr>
          <p:cNvSpPr/>
          <p:nvPr/>
        </p:nvSpPr>
        <p:spPr>
          <a:xfrm>
            <a:off x="3951019" y="5307138"/>
            <a:ext cx="4461478" cy="461665"/>
          </a:xfrm>
          <a:prstGeom prst="rect">
            <a:avLst/>
          </a:prstGeom>
          <a:solidFill>
            <a:srgbClr val="262626"/>
          </a:solidFill>
        </p:spPr>
        <p:txBody>
          <a:bodyPr wrap="none">
            <a:spAutoFit/>
          </a:bodyPr>
          <a:lstStyle/>
          <a:p>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body</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padding</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p:txBody>
      </p:sp>
    </p:spTree>
    <p:extLst>
      <p:ext uri="{BB962C8B-B14F-4D97-AF65-F5344CB8AC3E}">
        <p14:creationId xmlns:p14="http://schemas.microsoft.com/office/powerpoint/2010/main" val="2789132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13</a:t>
            </a:fld>
            <a:endParaRPr lang="ko-KR" altLang="en-US" dirty="0">
              <a:latin typeface="Arial" panose="020B0604020202020204" pitchFamily="34" charset="0"/>
              <a:cs typeface="Arial" panose="020B0604020202020204" pitchFamily="34" charset="0"/>
            </a:endParaRPr>
          </a:p>
        </p:txBody>
      </p:sp>
      <p:sp>
        <p:nvSpPr>
          <p:cNvPr id="10" name="내용 개체 틀 2">
            <a:extLst>
              <a:ext uri="{FF2B5EF4-FFF2-40B4-BE49-F238E27FC236}">
                <a16:creationId xmlns:a16="http://schemas.microsoft.com/office/drawing/2014/main" xmlns="" id="{719FD9E3-7D0D-41E6-9E17-E430AFC69CC2}"/>
              </a:ext>
            </a:extLst>
          </p:cNvPr>
          <p:cNvSpPr txBox="1">
            <a:spLocks/>
          </p:cNvSpPr>
          <p:nvPr/>
        </p:nvSpPr>
        <p:spPr>
          <a:xfrm>
            <a:off x="838200" y="1690688"/>
            <a:ext cx="10515600" cy="4910841"/>
          </a:xfrm>
          <a:prstGeom prst="rect">
            <a:avLst/>
          </a:prstGeom>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ko-KR" altLang="en-US" sz="17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클래스</a:t>
            </a:r>
            <a:r>
              <a:rPr kumimoji="1" lang="en-US" altLang="ko-KR" sz="17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7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endParaRPr kumimoji="1" lang="en-US" altLang="ko-KR" sz="1700" dirty="0">
              <a:solidFill>
                <a:sysClr val="windowText" lastClr="000000"/>
              </a:solidFill>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600" dirty="0">
                <a:solidFill>
                  <a:sysClr val="windowText" lastClr="000000"/>
                </a:solidFill>
                <a:latin typeface="Arial" panose="020B0604020202020204" pitchFamily="34" charset="0"/>
                <a:cs typeface="Arial" panose="020B0604020202020204" pitchFamily="34" charset="0"/>
              </a:rPr>
              <a:t>S</a:t>
            </a:r>
            <a:r>
              <a:rPr kumimoji="1" lang="en-US" altLang="ko-KR" sz="2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elector</a:t>
            </a:r>
            <a:r>
              <a:rPr kumimoji="1" lang="en-US" altLang="ko-KR" sz="26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6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de </a:t>
            </a:r>
            <a:r>
              <a:rPr kumimoji="1" lang="en-US" altLang="ko-KR" sz="26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clase</a:t>
            </a:r>
            <a:endParaRPr kumimoji="1"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해당 클래스를 갖는 요소들을 모두 선택</a:t>
            </a:r>
            <a:endParaRPr kumimoji="1" lang="en-US"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1" lang="en-US" altLang="ko-KR" sz="2200" dirty="0" err="1">
                <a:solidFill>
                  <a:sysClr val="windowText" lastClr="000000"/>
                </a:solidFill>
                <a:latin typeface="Arial" panose="020B0604020202020204" pitchFamily="34" charset="0"/>
                <a:cs typeface="Arial" panose="020B0604020202020204" pitchFamily="34" charset="0"/>
              </a:rPr>
              <a:t>S</a:t>
            </a:r>
            <a:r>
              <a:rPr kumimoji="1" lang="en-US" altLang="ko-KR" sz="22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elecciona</a:t>
            </a:r>
            <a:r>
              <a:rPr kumimoji="1" lang="en-US" altLang="ko-KR" sz="22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todos</a:t>
            </a:r>
            <a:r>
              <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los </a:t>
            </a:r>
            <a:r>
              <a:rPr kumimoji="1" lang="en-US" altLang="ko-KR" sz="2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elementos</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que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tienen</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el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atributo</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a:t>
            </a:r>
            <a:r>
              <a:rPr kumimoji="1" lang="en-US" altLang="ko-KR" sz="22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la </a:t>
            </a:r>
            <a:r>
              <a:rPr kumimoji="1" lang="en-US" altLang="ko-KR" sz="2200" b="0" i="0" u="none" strike="noStrike" kern="1200" cap="none" spc="0" normalizeH="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clase</a:t>
            </a:r>
            <a:r>
              <a:rPr kumimoji="1" lang="en-US" altLang="ko-KR" sz="22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especificado</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s-ES" altLang="ko-KR" sz="2200" dirty="0">
                <a:latin typeface="Arial" panose="020B0604020202020204" pitchFamily="34" charset="0"/>
                <a:cs typeface="Arial" panose="020B0604020202020204" pitchFamily="34" charset="0"/>
              </a:rPr>
              <a:t> Los elementos en la página con la clase especificada (una clase puede aparecer varias veces en una página)</a:t>
            </a:r>
            <a:endPar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ko-KR" altLang="en-US" sz="17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아이디</a:t>
            </a:r>
            <a:r>
              <a:rPr kumimoji="1" lang="en-US" altLang="ko-KR" sz="17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7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endParaRPr kumimoji="1" lang="en-US" altLang="ko-KR" sz="1700" dirty="0">
              <a:solidFill>
                <a:sysClr val="windowText" lastClr="000000"/>
              </a:solidFill>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600" dirty="0">
                <a:solidFill>
                  <a:sysClr val="windowText" lastClr="000000"/>
                </a:solidFill>
                <a:latin typeface="Arial" panose="020B0604020202020204" pitchFamily="34" charset="0"/>
                <a:cs typeface="Arial" panose="020B0604020202020204" pitchFamily="34" charset="0"/>
              </a:rPr>
              <a:t>S</a:t>
            </a:r>
            <a:r>
              <a:rPr kumimoji="1" lang="en-US" altLang="ko-KR" sz="2600" dirty="0" smtClean="0">
                <a:solidFill>
                  <a:sysClr val="windowText" lastClr="000000"/>
                </a:solidFill>
                <a:latin typeface="Arial" panose="020B0604020202020204" pitchFamily="34" charset="0"/>
                <a:cs typeface="Arial" panose="020B0604020202020204" pitchFamily="34" charset="0"/>
              </a:rPr>
              <a:t>elector </a:t>
            </a:r>
            <a:r>
              <a:rPr kumimoji="1" lang="en-US" altLang="ko-KR" sz="2600" dirty="0">
                <a:solidFill>
                  <a:sysClr val="windowText" lastClr="000000"/>
                </a:solidFill>
                <a:latin typeface="Arial" panose="020B0604020202020204" pitchFamily="34" charset="0"/>
                <a:cs typeface="Arial" panose="020B0604020202020204" pitchFamily="34" charset="0"/>
              </a:rPr>
              <a:t>de id</a:t>
            </a:r>
          </a:p>
          <a:p>
            <a:pPr marL="0" lvl="0" indent="0">
              <a:buNone/>
              <a:defRPr/>
            </a:pP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해당 아이디를 갖는 요소</a:t>
            </a:r>
            <a:r>
              <a:rPr kumimoji="1" lang="ko-KR" altLang="en-US" sz="15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하나를 선택</a:t>
            </a:r>
            <a:r>
              <a:rPr kumimoji="1" lang="ko-KR" altLang="en-US" sz="1500" noProof="0" dirty="0">
                <a:solidFill>
                  <a:sysClr val="windowText" lastClr="000000"/>
                </a:solidFill>
                <a:latin typeface="Arial" panose="020B0604020202020204" pitchFamily="34" charset="0"/>
                <a:cs typeface="Arial" panose="020B0604020202020204" pitchFamily="34" charset="0"/>
              </a:rPr>
              <a:t>한다</a:t>
            </a:r>
            <a:r>
              <a:rPr kumimoji="1" lang="en-US" altLang="ko-KR" sz="1500" noProof="0" dirty="0">
                <a:solidFill>
                  <a:sysClr val="windowText" lastClr="000000"/>
                </a:solidFill>
                <a:latin typeface="Arial" panose="020B0604020202020204" pitchFamily="34" charset="0"/>
                <a:cs typeface="Arial" panose="020B0604020202020204" pitchFamily="34" charset="0"/>
              </a:rPr>
              <a:t>. </a:t>
            </a:r>
            <a:r>
              <a:rPr kumimoji="1" lang="en-US"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ID</a:t>
            </a: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는 단 하나만 존재</a:t>
            </a:r>
            <a:r>
              <a:rPr kumimoji="1" lang="en-US"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(HTML</a:t>
            </a: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문서 내에 동일한 아이디를 존재할 수 없음</a:t>
            </a:r>
            <a:r>
              <a:rPr kumimoji="1" lang="en-US"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lvl="0" indent="0">
              <a:buNone/>
              <a:defRPr/>
            </a:pPr>
            <a:r>
              <a:rPr kumimoji="1" lang="en-US" altLang="ko-KR" sz="2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Selecciona</a:t>
            </a:r>
            <a:r>
              <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un </a:t>
            </a:r>
            <a:r>
              <a:rPr kumimoji="1" lang="en-US" altLang="ko-KR" sz="2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a:t>
            </a:r>
            <a:r>
              <a:rPr kumimoji="1" lang="en-US" altLang="ko-KR" sz="2200" dirty="0">
                <a:solidFill>
                  <a:sysClr val="windowText" lastClr="000000"/>
                </a:solidFill>
                <a:latin typeface="Arial" panose="020B0604020202020204" pitchFamily="34" charset="0"/>
                <a:cs typeface="Arial" panose="020B0604020202020204" pitchFamily="34" charset="0"/>
              </a:rPr>
              <a:t> </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que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tenga</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id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especificado</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s-MX" altLang="ko-KR" sz="2200" dirty="0">
                <a:solidFill>
                  <a:sysClr val="windowText" lastClr="000000"/>
                </a:solidFill>
                <a:latin typeface="Arial" panose="020B0604020202020204" pitchFamily="34" charset="0"/>
                <a:cs typeface="Arial" panose="020B0604020202020204" pitchFamily="34" charset="0"/>
              </a:rPr>
              <a:t>Solo puede haber un ID dentro de un documento de HTML.</a:t>
            </a:r>
            <a:r>
              <a:rPr lang="es-ES" altLang="ko-KR" sz="2200" dirty="0">
                <a:latin typeface="Arial" panose="020B0604020202020204" pitchFamily="34" charset="0"/>
                <a:cs typeface="Arial" panose="020B0604020202020204" pitchFamily="34" charset="0"/>
              </a:rPr>
              <a:t> El elemento en la página con el ID especificado  (en una página HTML dada, solo se permite un unico elemento por ID</a:t>
            </a:r>
            <a:r>
              <a:rPr lang="es-ES" altLang="ko-KR" sz="2200" dirty="0" smtClean="0">
                <a:latin typeface="Arial" panose="020B0604020202020204" pitchFamily="34" charset="0"/>
                <a:cs typeface="Arial" panose="020B0604020202020204" pitchFamily="34" charset="0"/>
              </a:rPr>
              <a:t>)</a:t>
            </a:r>
            <a:endPar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1" name="직사각형 10">
            <a:extLst>
              <a:ext uri="{FF2B5EF4-FFF2-40B4-BE49-F238E27FC236}">
                <a16:creationId xmlns:a16="http://schemas.microsoft.com/office/drawing/2014/main" xmlns="" id="{6B82D0AC-2F21-484C-A826-7FF7AA02405D}"/>
              </a:ext>
            </a:extLst>
          </p:cNvPr>
          <p:cNvSpPr/>
          <p:nvPr/>
        </p:nvSpPr>
        <p:spPr>
          <a:xfrm>
            <a:off x="1362252" y="3429000"/>
            <a:ext cx="9109276" cy="461665"/>
          </a:xfrm>
          <a:prstGeom prst="rect">
            <a:avLst/>
          </a:prstGeom>
          <a:solidFill>
            <a:srgbClr val="262626"/>
          </a:solidFill>
        </p:spPr>
        <p:txBody>
          <a:bodyPr wrap="square">
            <a:spAutoFit/>
          </a:bodyPr>
          <a:lstStyle/>
          <a:p>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.list-container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width</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600px</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CE9178"/>
                </a:solidFill>
                <a:latin typeface="Arial" panose="020B0604020202020204" pitchFamily="34" charset="0"/>
                <a:ea typeface="맑은 고딕" panose="020B0503020000020004" pitchFamily="50" charset="-127"/>
                <a:cs typeface="Arial" panose="020B0604020202020204" pitchFamily="34" charset="0"/>
              </a:rPr>
              <a:t>auto</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p:txBody>
      </p:sp>
      <p:sp>
        <p:nvSpPr>
          <p:cNvPr id="12" name="직사각형 11">
            <a:extLst>
              <a:ext uri="{FF2B5EF4-FFF2-40B4-BE49-F238E27FC236}">
                <a16:creationId xmlns:a16="http://schemas.microsoft.com/office/drawing/2014/main" xmlns="" id="{A0A21DEC-B4EC-4848-8CA5-3A46EE121F9D}"/>
              </a:ext>
            </a:extLst>
          </p:cNvPr>
          <p:cNvSpPr/>
          <p:nvPr/>
        </p:nvSpPr>
        <p:spPr>
          <a:xfrm>
            <a:off x="3327199" y="4705647"/>
            <a:ext cx="4017446" cy="461665"/>
          </a:xfrm>
          <a:prstGeom prst="rect">
            <a:avLst/>
          </a:prstGeom>
          <a:solidFill>
            <a:srgbClr val="262626"/>
          </a:solidFill>
        </p:spPr>
        <p:txBody>
          <a:bodyPr wrap="none">
            <a:spAutoFit/>
          </a:bodyPr>
          <a:lstStyle/>
          <a:p>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#list-container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p:txBody>
      </p:sp>
      <p:sp>
        <p:nvSpPr>
          <p:cNvPr id="13" name="제목 1">
            <a:extLst>
              <a:ext uri="{FF2B5EF4-FFF2-40B4-BE49-F238E27FC236}">
                <a16:creationId xmlns:a16="http://schemas.microsoft.com/office/drawing/2014/main" xmlns="" id="{1802383C-F2DB-4367-B24E-B4EA0464737B}"/>
              </a:ext>
            </a:extLst>
          </p:cNvPr>
          <p:cNvSpPr>
            <a:spLocks noGrp="1"/>
          </p:cNvSpPr>
          <p:nvPr>
            <p:ph type="title"/>
          </p:nvPr>
        </p:nvSpPr>
        <p:spPr>
          <a:xfrm>
            <a:off x="1773856" y="543489"/>
            <a:ext cx="4931744" cy="616017"/>
          </a:xfrm>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a:t>
            </a:r>
            <a:r>
              <a:rPr lang="en-US" altLang="ko-KR" sz="3200" dirty="0" err="1"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272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14</a:t>
            </a:fld>
            <a:endParaRPr lang="ko-KR" altLang="en-US" dirty="0">
              <a:latin typeface="Arial" panose="020B0604020202020204" pitchFamily="34" charset="0"/>
              <a:cs typeface="Arial" panose="020B0604020202020204" pitchFamily="34" charset="0"/>
            </a:endParaRPr>
          </a:p>
        </p:txBody>
      </p:sp>
      <p:sp>
        <p:nvSpPr>
          <p:cNvPr id="10" name="내용 개체 틀 2">
            <a:extLst>
              <a:ext uri="{FF2B5EF4-FFF2-40B4-BE49-F238E27FC236}">
                <a16:creationId xmlns:a16="http://schemas.microsoft.com/office/drawing/2014/main" xmlns="" id="{B35A381E-C395-41D3-B5D4-CBEFFC84F45D}"/>
              </a:ext>
            </a:extLst>
          </p:cNvPr>
          <p:cNvSpPr txBox="1">
            <a:spLocks/>
          </p:cNvSpPr>
          <p:nvPr/>
        </p:nvSpPr>
        <p:spPr>
          <a:xfrm>
            <a:off x="838200" y="1690688"/>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속성</a:t>
            </a:r>
            <a:r>
              <a:rPr kumimoji="1"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6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endParaRPr kumimoji="1" lang="en-US" altLang="ko-KR" sz="1600" dirty="0">
              <a:solidFill>
                <a:sysClr val="windowText" lastClr="000000"/>
              </a:solidFill>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800" dirty="0">
                <a:solidFill>
                  <a:sysClr val="windowText" lastClr="000000"/>
                </a:solidFill>
                <a:latin typeface="Arial" panose="020B0604020202020204" pitchFamily="34" charset="0"/>
                <a:cs typeface="Arial" panose="020B0604020202020204" pitchFamily="34" charset="0"/>
              </a:rPr>
              <a:t>S</a:t>
            </a:r>
            <a:r>
              <a:rPr kumimoji="1" lang="en-US" altLang="ko-KR" sz="2800" dirty="0" smtClean="0">
                <a:solidFill>
                  <a:sysClr val="windowText" lastClr="000000"/>
                </a:solidFill>
                <a:latin typeface="Arial" panose="020B0604020202020204" pitchFamily="34" charset="0"/>
                <a:cs typeface="Arial" panose="020B0604020202020204" pitchFamily="34" charset="0"/>
              </a:rPr>
              <a:t>elector </a:t>
            </a:r>
            <a:r>
              <a:rPr kumimoji="1" lang="en-US" altLang="ko-KR" sz="2800" dirty="0">
                <a:solidFill>
                  <a:sysClr val="windowText" lastClr="000000"/>
                </a:solidFill>
                <a:latin typeface="Arial" panose="020B0604020202020204" pitchFamily="34" charset="0"/>
                <a:cs typeface="Arial" panose="020B0604020202020204" pitchFamily="34" charset="0"/>
              </a:rPr>
              <a:t>de </a:t>
            </a:r>
            <a:r>
              <a:rPr kumimoji="1" lang="en-US" altLang="ko-KR" sz="2800" dirty="0" err="1">
                <a:solidFill>
                  <a:sysClr val="windowText" lastClr="000000"/>
                </a:solidFill>
                <a:latin typeface="Arial" panose="020B0604020202020204" pitchFamily="34" charset="0"/>
                <a:cs typeface="Arial" panose="020B0604020202020204" pitchFamily="34" charset="0"/>
              </a:rPr>
              <a:t>atributo</a:t>
            </a:r>
            <a:endParaRPr kumimoji="1" lang="en-US" altLang="ko-KR" sz="2800" dirty="0">
              <a:solidFill>
                <a:sysClr val="windowText" lastClr="000000"/>
              </a:solidFill>
              <a:latin typeface="Arial" panose="020B0604020202020204" pitchFamily="34" charset="0"/>
              <a:cs typeface="Arial" panose="020B0604020202020204" pitchFamily="34" charset="0"/>
            </a:endParaRPr>
          </a:p>
          <a:p>
            <a:pPr marL="0" lvl="0" indent="0">
              <a:buNone/>
              <a:defRPr/>
            </a:pP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특정 속성을 소유하는 모든 요소에 스타일 적용</a:t>
            </a:r>
            <a:endPar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lvl="0" indent="0">
              <a:buNone/>
              <a:defRPr/>
            </a:pPr>
            <a:r>
              <a:rPr kumimoji="1" lang="en-US" altLang="ko-KR" dirty="0">
                <a:solidFill>
                  <a:sysClr val="windowText" lastClr="000000"/>
                </a:solidFill>
                <a:latin typeface="Arial" panose="020B0604020202020204" pitchFamily="34" charset="0"/>
                <a:cs typeface="Arial" panose="020B0604020202020204" pitchFamily="34" charset="0"/>
              </a:rPr>
              <a:t>A</a:t>
            </a:r>
            <a:r>
              <a:rPr kumimoji="1" lang="en-US" altLang="ko-KR"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plica </a:t>
            </a:r>
            <a:r>
              <a:rPr kumimoji="1" lang="en-US" altLang="ko-KR"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estilos</a:t>
            </a:r>
            <a:r>
              <a:rPr kumimoji="1" lang="en-US" altLang="ko-KR"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en</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todos</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los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elementos</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que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posean</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determinado</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atributo</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s-ES" altLang="ko-KR" dirty="0">
                <a:latin typeface="Arial" panose="020B0604020202020204" pitchFamily="34" charset="0"/>
                <a:cs typeface="Arial" panose="020B0604020202020204" pitchFamily="34" charset="0"/>
              </a:rPr>
              <a:t> </a:t>
            </a: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1" name="직사각형 10">
            <a:extLst>
              <a:ext uri="{FF2B5EF4-FFF2-40B4-BE49-F238E27FC236}">
                <a16:creationId xmlns:a16="http://schemas.microsoft.com/office/drawing/2014/main" xmlns="" id="{5D20F51E-BE77-4A75-9B41-8D6877E10D4D}"/>
              </a:ext>
            </a:extLst>
          </p:cNvPr>
          <p:cNvSpPr/>
          <p:nvPr/>
        </p:nvSpPr>
        <p:spPr>
          <a:xfrm>
            <a:off x="3170747" y="3705967"/>
            <a:ext cx="6626162" cy="461665"/>
          </a:xfrm>
          <a:prstGeom prst="rect">
            <a:avLst/>
          </a:prstGeom>
          <a:solidFill>
            <a:srgbClr val="262626"/>
          </a:solidFill>
        </p:spPr>
        <p:txBody>
          <a:bodyPr wrap="square">
            <a:spAutoFit/>
          </a:bodyPr>
          <a:lstStyle/>
          <a:p>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a[target=“_blank”</a:t>
            </a:r>
            <a:r>
              <a:rPr lang="en-US"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a:t>
            </a:r>
            <a:r>
              <a:rPr lang="ko-KR" altLang="en-US"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red</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p:txBody>
      </p:sp>
      <p:sp>
        <p:nvSpPr>
          <p:cNvPr id="12" name="직사각형 11">
            <a:extLst>
              <a:ext uri="{FF2B5EF4-FFF2-40B4-BE49-F238E27FC236}">
                <a16:creationId xmlns:a16="http://schemas.microsoft.com/office/drawing/2014/main" xmlns="" id="{41BA0AEE-67C9-4E41-8FEC-1BE8982AF0F6}"/>
              </a:ext>
            </a:extLst>
          </p:cNvPr>
          <p:cNvSpPr/>
          <p:nvPr/>
        </p:nvSpPr>
        <p:spPr>
          <a:xfrm>
            <a:off x="3128087" y="4382482"/>
            <a:ext cx="6711483" cy="1569660"/>
          </a:xfrm>
          <a:prstGeom prst="rect">
            <a:avLst/>
          </a:prstGeom>
          <a:solidFill>
            <a:srgbClr val="262626"/>
          </a:solidFill>
        </p:spPr>
        <p:txBody>
          <a:bodyPr wrap="square">
            <a:spAutoFit/>
          </a:bodyPr>
          <a:lstStyle/>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p>
          <a:p>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selector[el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nombre</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de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atributo</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=“el valor del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atributo</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margin:0;</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p>
          <a:p>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3" name="제목 1">
            <a:extLst>
              <a:ext uri="{FF2B5EF4-FFF2-40B4-BE49-F238E27FC236}">
                <a16:creationId xmlns:a16="http://schemas.microsoft.com/office/drawing/2014/main" xmlns="" id="{CC2A5173-67AF-4613-A4BB-D484E8C3EC08}"/>
              </a:ext>
            </a:extLst>
          </p:cNvPr>
          <p:cNvSpPr>
            <a:spLocks noGrp="1"/>
          </p:cNvSpPr>
          <p:nvPr>
            <p:ph type="title"/>
          </p:nvPr>
        </p:nvSpPr>
        <p:spPr>
          <a:xfrm>
            <a:off x="1773856" y="543489"/>
            <a:ext cx="4931744" cy="616017"/>
          </a:xfrm>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a:t>
            </a:r>
            <a:r>
              <a:rPr lang="en-US" altLang="ko-KR" sz="3200" dirty="0" err="1"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800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15</a:t>
            </a:fld>
            <a:endParaRPr lang="ko-KR" altLang="en-US" dirty="0">
              <a:latin typeface="Arial" panose="020B0604020202020204" pitchFamily="34" charset="0"/>
              <a:cs typeface="Arial" panose="020B0604020202020204" pitchFamily="34" charset="0"/>
            </a:endParaRPr>
          </a:p>
        </p:txBody>
      </p:sp>
      <p:sp>
        <p:nvSpPr>
          <p:cNvPr id="9" name="내용 개체 틀 8">
            <a:extLst>
              <a:ext uri="{FF2B5EF4-FFF2-40B4-BE49-F238E27FC236}">
                <a16:creationId xmlns:a16="http://schemas.microsoft.com/office/drawing/2014/main" xmlns="" id="{3B0FF746-AF86-4F82-BCEF-102A77DE4C6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복합 </a:t>
            </a:r>
            <a:r>
              <a:rPr kumimoji="0" lang="ko-KR" altLang="en-US" sz="16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endParaRPr lang="en-US" altLang="ko-KR" sz="1600" dirty="0">
              <a:solidFill>
                <a:sysClr val="windowText" lastClr="000000"/>
              </a:solidFill>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lang="en-US" altLang="ko-KR" sz="2800" dirty="0">
                <a:solidFill>
                  <a:sysClr val="windowText" lastClr="000000"/>
                </a:solidFill>
                <a:latin typeface="Arial" panose="020B0604020202020204" pitchFamily="34" charset="0"/>
                <a:cs typeface="Arial" panose="020B0604020202020204" pitchFamily="34" charset="0"/>
              </a:rPr>
              <a:t>S</a:t>
            </a:r>
            <a:r>
              <a:rPr kumimoji="0" lang="en-US" altLang="ko-KR" sz="28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elector </a:t>
            </a:r>
            <a:r>
              <a:rPr kumimoji="0"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complejo</a:t>
            </a:r>
            <a:endParaRPr kumimoji="0"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특정한 조건의 요소들을 선택하기 위해 사용</a:t>
            </a:r>
            <a:endPar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n-US" altLang="ko-KR" sz="2400" dirty="0" err="1">
                <a:solidFill>
                  <a:sysClr val="windowText" lastClr="000000"/>
                </a:solidFill>
                <a:latin typeface="Arial" panose="020B0604020202020204" pitchFamily="34" charset="0"/>
                <a:cs typeface="Arial" panose="020B0604020202020204" pitchFamily="34" charset="0"/>
              </a:rPr>
              <a:t>U</a:t>
            </a:r>
            <a:r>
              <a:rPr lang="en-US" altLang="ko-KR" sz="2400" dirty="0" err="1" smtClean="0">
                <a:solidFill>
                  <a:sysClr val="windowText" lastClr="000000"/>
                </a:solidFill>
                <a:latin typeface="Arial" panose="020B0604020202020204" pitchFamily="34" charset="0"/>
                <a:cs typeface="Arial" panose="020B0604020202020204" pitchFamily="34" charset="0"/>
              </a:rPr>
              <a:t>tiliza</a:t>
            </a:r>
            <a:r>
              <a:rPr lang="en-US" altLang="ko-KR" sz="2400" dirty="0" smtClean="0">
                <a:solidFill>
                  <a:sysClr val="windowText" lastClr="000000"/>
                </a:solidFill>
                <a:latin typeface="Arial" panose="020B0604020202020204" pitchFamily="34" charset="0"/>
                <a:cs typeface="Arial" panose="020B0604020202020204" pitchFamily="34" charset="0"/>
              </a:rPr>
              <a:t> </a:t>
            </a:r>
            <a:r>
              <a:rPr lang="en-US" altLang="ko-KR" sz="2400" dirty="0">
                <a:solidFill>
                  <a:sysClr val="windowText" lastClr="000000"/>
                </a:solidFill>
                <a:latin typeface="Arial" panose="020B0604020202020204" pitchFamily="34" charset="0"/>
                <a:cs typeface="Arial" panose="020B0604020202020204" pitchFamily="34" charset="0"/>
              </a:rPr>
              <a:t>para </a:t>
            </a:r>
            <a:r>
              <a:rPr lang="en-US" altLang="ko-KR" sz="2400" dirty="0" err="1">
                <a:solidFill>
                  <a:sysClr val="windowText" lastClr="000000"/>
                </a:solidFill>
                <a:latin typeface="Arial" panose="020B0604020202020204" pitchFamily="34" charset="0"/>
                <a:cs typeface="Arial" panose="020B0604020202020204" pitchFamily="34" charset="0"/>
              </a:rPr>
              <a:t>seleccionar</a:t>
            </a:r>
            <a:r>
              <a:rPr lang="en-US" altLang="ko-KR" sz="2400" dirty="0">
                <a:solidFill>
                  <a:sysClr val="windowText" lastClr="000000"/>
                </a:solidFill>
                <a:latin typeface="Arial" panose="020B0604020202020204" pitchFamily="34" charset="0"/>
                <a:cs typeface="Arial" panose="020B0604020202020204" pitchFamily="34" charset="0"/>
              </a:rPr>
              <a:t> </a:t>
            </a:r>
            <a:r>
              <a:rPr lang="en-US" altLang="ko-KR" sz="2400" dirty="0" err="1">
                <a:solidFill>
                  <a:sysClr val="windowText" lastClr="000000"/>
                </a:solidFill>
                <a:latin typeface="Arial" panose="020B0604020202020204" pitchFamily="34" charset="0"/>
                <a:cs typeface="Arial" panose="020B0604020202020204" pitchFamily="34" charset="0"/>
              </a:rPr>
              <a:t>elementos</a:t>
            </a:r>
            <a:r>
              <a:rPr lang="en-US" altLang="ko-KR" sz="2400" dirty="0">
                <a:solidFill>
                  <a:sysClr val="windowText" lastClr="000000"/>
                </a:solidFill>
                <a:latin typeface="Arial" panose="020B0604020202020204" pitchFamily="34" charset="0"/>
                <a:cs typeface="Arial" panose="020B0604020202020204" pitchFamily="34" charset="0"/>
              </a:rPr>
              <a:t> de </a:t>
            </a:r>
            <a:r>
              <a:rPr lang="en-US" altLang="ko-KR" sz="2400" dirty="0" err="1">
                <a:solidFill>
                  <a:sysClr val="windowText" lastClr="000000"/>
                </a:solidFill>
                <a:latin typeface="Arial" panose="020B0604020202020204" pitchFamily="34" charset="0"/>
                <a:cs typeface="Arial" panose="020B0604020202020204" pitchFamily="34" charset="0"/>
              </a:rPr>
              <a:t>condici</a:t>
            </a:r>
            <a:r>
              <a:rPr lang="es-PE" altLang="ko-KR" sz="2400" dirty="0">
                <a:solidFill>
                  <a:sysClr val="windowText" lastClr="000000"/>
                </a:solidFill>
                <a:latin typeface="Arial" panose="020B0604020202020204" pitchFamily="34" charset="0"/>
                <a:cs typeface="Arial" panose="020B0604020202020204" pitchFamily="34" charset="0"/>
              </a:rPr>
              <a:t>ón particular</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자식 </a:t>
            </a:r>
            <a:r>
              <a:rPr kumimoji="0" lang="ko-KR" altLang="en-US" sz="16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endPar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lang="en-US" altLang="ko-KR" sz="2800" dirty="0">
                <a:solidFill>
                  <a:sysClr val="windowText" lastClr="000000"/>
                </a:solidFill>
                <a:latin typeface="Arial" panose="020B0604020202020204" pitchFamily="34" charset="0"/>
                <a:cs typeface="Arial" panose="020B0604020202020204" pitchFamily="34" charset="0"/>
              </a:rPr>
              <a:t>S</a:t>
            </a:r>
            <a:r>
              <a:rPr kumimoji="0" lang="en-US" altLang="ko-KR" sz="28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elector </a:t>
            </a:r>
            <a:r>
              <a:rPr kumimoji="0"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hijo</a:t>
            </a:r>
            <a:endParaRPr kumimoji="0"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의 모든 </a:t>
            </a:r>
            <a:r>
              <a:rPr lang="ko-KR" altLang="en-US" sz="1400" dirty="0" smtClean="0">
                <a:solidFill>
                  <a:sysClr val="windowText" lastClr="000000"/>
                </a:solidFill>
                <a:latin typeface="Arial" panose="020B0604020202020204" pitchFamily="34" charset="0"/>
                <a:cs typeface="Arial" panose="020B0604020202020204" pitchFamily="34" charset="0"/>
              </a:rPr>
              <a:t>자식 </a:t>
            </a:r>
            <a:r>
              <a:rPr kumimoji="0" lang="ko-KR" altLang="en-US" sz="1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중 </a:t>
            </a:r>
            <a:r>
              <a:rPr kumimoji="0"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B</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와 일치하는 요소 선택</a:t>
            </a:r>
            <a:endPar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n-US" altLang="ko-KR" sz="2400" dirty="0">
                <a:solidFill>
                  <a:sysClr val="windowText" lastClr="000000"/>
                </a:solidFill>
                <a:latin typeface="Arial" panose="020B0604020202020204" pitchFamily="34" charset="0"/>
                <a:cs typeface="Arial" panose="020B0604020202020204" pitchFamily="34" charset="0"/>
              </a:rPr>
              <a:t>S</a:t>
            </a:r>
            <a:r>
              <a:rPr kumimoji="0" lang="en-US" altLang="ko-KR" sz="2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aplican</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estilos</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elementos</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hijos</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lang="en-US" altLang="ko-KR" sz="2400" dirty="0" err="1">
                <a:solidFill>
                  <a:sysClr val="windowText" lastClr="000000"/>
                </a:solidFill>
                <a:latin typeface="Arial" panose="020B0604020202020204" pitchFamily="34" charset="0"/>
                <a:cs typeface="Arial" panose="020B0604020202020204" pitchFamily="34" charset="0"/>
              </a:rPr>
              <a:t>directos</a:t>
            </a:r>
            <a:r>
              <a:rPr lang="en-US" altLang="ko-KR" sz="2400" dirty="0">
                <a:solidFill>
                  <a:sysClr val="windowText" lastClr="000000"/>
                </a:solidFill>
                <a:latin typeface="Arial" panose="020B0604020202020204" pitchFamily="34" charset="0"/>
                <a:cs typeface="Arial" panose="020B0604020202020204" pitchFamily="34" charset="0"/>
              </a:rPr>
              <a:t> y </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indica</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mediante</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el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signo</a:t>
            </a:r>
            <a:r>
              <a:rPr kumimoji="0"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mayor </a:t>
            </a:r>
            <a:r>
              <a:rPr kumimoji="0" lang="en-US" altLang="ko-KR" sz="2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que(&gt;)</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Font typeface="Wingdings" pitchFamily="2" charset="2"/>
              <a:buNone/>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xmlns="" id="{B0915C88-9A1D-4779-837E-1A19E90641A3}"/>
              </a:ext>
            </a:extLst>
          </p:cNvPr>
          <p:cNvSpPr/>
          <p:nvPr/>
        </p:nvSpPr>
        <p:spPr>
          <a:xfrm>
            <a:off x="5094186" y="851497"/>
            <a:ext cx="6803366" cy="1938992"/>
          </a:xfrm>
          <a:prstGeom prst="rect">
            <a:avLst/>
          </a:prstGeom>
          <a:solidFill>
            <a:srgbClr val="262626"/>
          </a:solidFill>
        </p:spPr>
        <p:txBody>
          <a:bodyPr wrap="square">
            <a:spAutoFit/>
          </a:bodyPr>
          <a:lstStyle/>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hijo</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ko-KR" altLang="en-US"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US"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team</a:t>
            </a:r>
            <a:r>
              <a:rPr lang="ko-KR" altLang="en-US"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&gt; </a:t>
            </a:r>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.member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p>
          <a:p>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 A &gt; selector B{</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margin:0;</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p>
          <a:p>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제목 1">
            <a:extLst>
              <a:ext uri="{FF2B5EF4-FFF2-40B4-BE49-F238E27FC236}">
                <a16:creationId xmlns:a16="http://schemas.microsoft.com/office/drawing/2014/main" xmlns="" id="{33AD39FE-1C9D-4FB4-867E-76D17494CB82}"/>
              </a:ext>
            </a:extLst>
          </p:cNvPr>
          <p:cNvSpPr>
            <a:spLocks noGrp="1"/>
          </p:cNvSpPr>
          <p:nvPr>
            <p:ph type="title"/>
          </p:nvPr>
        </p:nvSpPr>
        <p:spPr>
          <a:xfrm>
            <a:off x="1773856" y="543489"/>
            <a:ext cx="4931744" cy="616017"/>
          </a:xfrm>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a:t>
            </a:r>
            <a:r>
              <a:rPr lang="en-US" altLang="ko-KR" sz="3200" dirty="0" err="1"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289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16</a:t>
            </a:fld>
            <a:endParaRPr lang="ko-KR" altLang="en-US" dirty="0">
              <a:latin typeface="Arial" panose="020B0604020202020204" pitchFamily="34" charset="0"/>
              <a:cs typeface="Arial" panose="020B0604020202020204" pitchFamily="34" charset="0"/>
            </a:endParaRPr>
          </a:p>
        </p:txBody>
      </p:sp>
      <p:sp>
        <p:nvSpPr>
          <p:cNvPr id="9" name="내용 개체 틀 8">
            <a:extLst>
              <a:ext uri="{FF2B5EF4-FFF2-40B4-BE49-F238E27FC236}">
                <a16:creationId xmlns:a16="http://schemas.microsoft.com/office/drawing/2014/main" xmlns="" id="{DB3B2481-B422-4D45-9AF9-971A05BE991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후손</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하위</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ko-KR" altLang="en-US" sz="16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0" lang="en-US" altLang="ko-KR" sz="1600" b="0" i="0" u="none" strike="noStrike" kern="1200" cap="none" spc="0" normalizeH="0" baseline="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lang="en-US" altLang="ko-KR" sz="2800" dirty="0">
                <a:solidFill>
                  <a:sysClr val="windowText" lastClr="000000"/>
                </a:solidFill>
                <a:latin typeface="Arial" panose="020B0604020202020204" pitchFamily="34" charset="0"/>
                <a:cs typeface="Arial" panose="020B0604020202020204" pitchFamily="34" charset="0"/>
              </a:rPr>
              <a:t>S</a:t>
            </a:r>
            <a:r>
              <a:rPr lang="en-US" altLang="ko-KR" sz="2800" noProof="0" dirty="0" smtClean="0">
                <a:solidFill>
                  <a:sysClr val="windowText" lastClr="000000"/>
                </a:solidFill>
                <a:latin typeface="Arial" panose="020B0604020202020204" pitchFamily="34" charset="0"/>
                <a:cs typeface="Arial" panose="020B0604020202020204" pitchFamily="34" charset="0"/>
              </a:rPr>
              <a:t>elector </a:t>
            </a:r>
            <a:r>
              <a:rPr lang="en-US" altLang="ko-KR" sz="2800" noProof="0" dirty="0" err="1">
                <a:solidFill>
                  <a:sysClr val="windowText" lastClr="000000"/>
                </a:solidFill>
                <a:latin typeface="Arial" panose="020B0604020202020204" pitchFamily="34" charset="0"/>
                <a:cs typeface="Arial" panose="020B0604020202020204" pitchFamily="34" charset="0"/>
              </a:rPr>
              <a:t>descendiente</a:t>
            </a:r>
            <a:endParaRPr kumimoji="0"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0"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의 모든 후손 중 </a:t>
            </a:r>
            <a:r>
              <a:rPr kumimoji="0"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B</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와 일치하는 요소 선택</a:t>
            </a:r>
            <a:endParaRPr kumimoji="0" lang="es-E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lang="es-ES" altLang="ko-KR" sz="2400" dirty="0" smtClean="0">
                <a:latin typeface="Arial" panose="020B0604020202020204" pitchFamily="34" charset="0"/>
                <a:cs typeface="Arial" panose="020B0604020202020204" pitchFamily="34" charset="0"/>
              </a:rPr>
              <a:t>Seleccionar </a:t>
            </a:r>
            <a:r>
              <a:rPr lang="es-PE" altLang="ko-KR" sz="2400" dirty="0" smtClean="0">
                <a:latin typeface="Arial" panose="020B0604020202020204" pitchFamily="34" charset="0"/>
                <a:cs typeface="Arial" panose="020B0604020202020204" pitchFamily="34" charset="0"/>
              </a:rPr>
              <a:t>elementos que coincidan con el selector B entre todos los descendientes del selector A</a:t>
            </a: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xmlns="" id="{5E1C7F78-E566-4F32-A821-7724C885FE0D}"/>
              </a:ext>
            </a:extLst>
          </p:cNvPr>
          <p:cNvSpPr/>
          <p:nvPr/>
        </p:nvSpPr>
        <p:spPr>
          <a:xfrm>
            <a:off x="3151694" y="3617712"/>
            <a:ext cx="6372045" cy="1938992"/>
          </a:xfrm>
          <a:prstGeom prst="rect">
            <a:avLst/>
          </a:prstGeom>
          <a:solidFill>
            <a:srgbClr val="262626"/>
          </a:solidFill>
        </p:spPr>
        <p:txBody>
          <a:bodyPr wrap="square">
            <a:spAutoFit/>
          </a:bodyPr>
          <a:lstStyle/>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descendiente</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ko-KR" altLang="en-US"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US"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team</a:t>
            </a:r>
            <a:r>
              <a:rPr lang="ko-KR" altLang="en-US"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.member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p>
          <a:p>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 A selector B{</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margin:0;</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p>
          <a:p>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제목 1">
            <a:extLst>
              <a:ext uri="{FF2B5EF4-FFF2-40B4-BE49-F238E27FC236}">
                <a16:creationId xmlns:a16="http://schemas.microsoft.com/office/drawing/2014/main" xmlns="" id="{B97ABFD8-123B-4B3C-8A16-24B148E3C8C4}"/>
              </a:ext>
            </a:extLst>
          </p:cNvPr>
          <p:cNvSpPr>
            <a:spLocks noGrp="1"/>
          </p:cNvSpPr>
          <p:nvPr>
            <p:ph type="title"/>
          </p:nvPr>
        </p:nvSpPr>
        <p:spPr>
          <a:xfrm>
            <a:off x="1773856" y="543489"/>
            <a:ext cx="4931744" cy="616017"/>
          </a:xfrm>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a:t>
            </a:r>
            <a:r>
              <a:rPr lang="en-US" altLang="ko-KR" sz="3200" dirty="0" err="1"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1331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17</a:t>
            </a:fld>
            <a:endParaRPr lang="ko-KR" altLang="en-US" dirty="0">
              <a:latin typeface="Arial" panose="020B0604020202020204" pitchFamily="34" charset="0"/>
              <a:cs typeface="Arial" panose="020B0604020202020204" pitchFamily="34" charset="0"/>
            </a:endParaRPr>
          </a:p>
        </p:txBody>
      </p:sp>
      <p:sp>
        <p:nvSpPr>
          <p:cNvPr id="6" name="내용 개체 틀 8">
            <a:extLst>
              <a:ext uri="{FF2B5EF4-FFF2-40B4-BE49-F238E27FC236}">
                <a16:creationId xmlns:a16="http://schemas.microsoft.com/office/drawing/2014/main" xmlns="" id="{A5B013E0-684B-4AF6-B5DB-6E549FA3D222}"/>
              </a:ext>
            </a:extLst>
          </p:cNvPr>
          <p:cNvSpPr>
            <a:spLocks noGrp="1"/>
          </p:cNvSpPr>
          <p:nvPr>
            <p:ph idx="1"/>
          </p:nvPr>
        </p:nvSpPr>
        <p:spPr>
          <a:xfrm>
            <a:off x="838200" y="1825625"/>
            <a:ext cx="10515600" cy="4351338"/>
          </a:xfrm>
        </p:spPr>
        <p:txBody>
          <a:bodyPr/>
          <a:lstStyle/>
          <a:p>
            <a:pPr marL="0" indent="0">
              <a:buNone/>
            </a:pPr>
            <a:r>
              <a:rPr lang="ko-KR" altLang="en-US" sz="1600" dirty="0">
                <a:latin typeface="Arial" panose="020B0604020202020204" pitchFamily="34" charset="0"/>
                <a:cs typeface="Arial" panose="020B0604020202020204" pitchFamily="34" charset="0"/>
              </a:rPr>
              <a:t>자식 </a:t>
            </a:r>
            <a:r>
              <a:rPr lang="ko-KR" altLang="en-US" sz="1600" dirty="0" err="1">
                <a:latin typeface="Arial" panose="020B0604020202020204" pitchFamily="34" charset="0"/>
                <a:cs typeface="Arial" panose="020B0604020202020204" pitchFamily="34" charset="0"/>
              </a:rPr>
              <a:t>선택자</a:t>
            </a:r>
            <a:r>
              <a:rPr lang="en-US" altLang="ko-KR" sz="1600" dirty="0">
                <a:latin typeface="Arial" panose="020B0604020202020204" pitchFamily="34" charset="0"/>
                <a:cs typeface="Arial" panose="020B0604020202020204" pitchFamily="34" charset="0"/>
              </a:rPr>
              <a:t>,</a:t>
            </a:r>
            <a:r>
              <a:rPr lang="ko-KR" altLang="en-US" sz="1600" dirty="0">
                <a:latin typeface="Arial" panose="020B0604020202020204" pitchFamily="34" charset="0"/>
                <a:cs typeface="Arial" panose="020B0604020202020204" pitchFamily="34" charset="0"/>
              </a:rPr>
              <a:t> 하위</a:t>
            </a:r>
            <a:r>
              <a:rPr lang="en-US" altLang="ko-KR" sz="1600" dirty="0">
                <a:latin typeface="Arial" panose="020B0604020202020204" pitchFamily="34" charset="0"/>
                <a:cs typeface="Arial" panose="020B0604020202020204" pitchFamily="34" charset="0"/>
              </a:rPr>
              <a:t>(</a:t>
            </a:r>
            <a:r>
              <a:rPr lang="ko-KR" altLang="en-US" sz="1600" dirty="0">
                <a:latin typeface="Arial" panose="020B0604020202020204" pitchFamily="34" charset="0"/>
                <a:cs typeface="Arial" panose="020B0604020202020204" pitchFamily="34" charset="0"/>
              </a:rPr>
              <a:t>후손</a:t>
            </a:r>
            <a:r>
              <a:rPr lang="en-US" altLang="ko-KR" sz="1600" dirty="0">
                <a:latin typeface="Arial" panose="020B0604020202020204" pitchFamily="34" charset="0"/>
                <a:cs typeface="Arial" panose="020B0604020202020204" pitchFamily="34" charset="0"/>
              </a:rPr>
              <a:t>)</a:t>
            </a:r>
            <a:r>
              <a:rPr lang="ko-KR" altLang="en-US" sz="1600" dirty="0">
                <a:latin typeface="Arial" panose="020B0604020202020204" pitchFamily="34" charset="0"/>
                <a:cs typeface="Arial" panose="020B0604020202020204" pitchFamily="34" charset="0"/>
              </a:rPr>
              <a:t> </a:t>
            </a:r>
            <a:r>
              <a:rPr lang="ko-KR" altLang="en-US" sz="1600" dirty="0" err="1">
                <a:latin typeface="Arial" panose="020B0604020202020204" pitchFamily="34" charset="0"/>
                <a:cs typeface="Arial" panose="020B0604020202020204" pitchFamily="34" charset="0"/>
              </a:rPr>
              <a:t>선택자</a:t>
            </a:r>
            <a:endParaRPr lang="en-US" altLang="ko-KR" sz="1600" dirty="0">
              <a:latin typeface="Arial" panose="020B0604020202020204" pitchFamily="34" charset="0"/>
              <a:cs typeface="Arial" panose="020B0604020202020204" pitchFamily="34" charset="0"/>
            </a:endParaRPr>
          </a:p>
          <a:p>
            <a:pPr marL="0" indent="0">
              <a:buNone/>
            </a:pPr>
            <a:r>
              <a:rPr lang="en-US" altLang="ko-KR" sz="2400" dirty="0">
                <a:latin typeface="Arial" panose="020B0604020202020204" pitchFamily="34" charset="0"/>
                <a:cs typeface="Arial" panose="020B0604020202020204" pitchFamily="34" charset="0"/>
              </a:rPr>
              <a:t>S</a:t>
            </a:r>
            <a:r>
              <a:rPr lang="en-US" altLang="ko-KR" sz="2400" dirty="0" smtClean="0">
                <a:latin typeface="Arial" panose="020B0604020202020204" pitchFamily="34" charset="0"/>
                <a:cs typeface="Arial" panose="020B0604020202020204" pitchFamily="34" charset="0"/>
              </a:rPr>
              <a:t>elector </a:t>
            </a:r>
            <a:r>
              <a:rPr lang="en-US" altLang="ko-KR" sz="2400" dirty="0" err="1">
                <a:latin typeface="Arial" panose="020B0604020202020204" pitchFamily="34" charset="0"/>
                <a:cs typeface="Arial" panose="020B0604020202020204" pitchFamily="34" charset="0"/>
              </a:rPr>
              <a:t>hijo</a:t>
            </a:r>
            <a:r>
              <a:rPr lang="en-US" altLang="ko-KR" sz="2400" dirty="0">
                <a:latin typeface="Arial" panose="020B0604020202020204" pitchFamily="34" charset="0"/>
                <a:cs typeface="Arial" panose="020B0604020202020204" pitchFamily="34" charset="0"/>
              </a:rPr>
              <a:t> y selector </a:t>
            </a:r>
            <a:r>
              <a:rPr lang="en-US" altLang="ko-KR" sz="2400" dirty="0" err="1">
                <a:latin typeface="Arial" panose="020B0604020202020204" pitchFamily="34" charset="0"/>
                <a:cs typeface="Arial" panose="020B0604020202020204" pitchFamily="34" charset="0"/>
              </a:rPr>
              <a:t>descendiente</a:t>
            </a:r>
            <a:endParaRPr lang="en-US" altLang="ko-KR" sz="2400" dirty="0">
              <a:latin typeface="Arial" panose="020B0604020202020204" pitchFamily="34" charset="0"/>
              <a:cs typeface="Arial" panose="020B0604020202020204" pitchFamily="34" charset="0"/>
            </a:endParaRPr>
          </a:p>
          <a:p>
            <a:pPr lvl="1"/>
            <a:endParaRPr lang="ko-KR" altLang="en-US" dirty="0">
              <a:latin typeface="Arial" panose="020B0604020202020204" pitchFamily="34" charset="0"/>
              <a:cs typeface="Arial" panose="020B0604020202020204" pitchFamily="34" charset="0"/>
            </a:endParaRPr>
          </a:p>
        </p:txBody>
      </p:sp>
      <p:sp>
        <p:nvSpPr>
          <p:cNvPr id="7" name="직사각형 6">
            <a:extLst>
              <a:ext uri="{FF2B5EF4-FFF2-40B4-BE49-F238E27FC236}">
                <a16:creationId xmlns:a16="http://schemas.microsoft.com/office/drawing/2014/main" xmlns="" id="{E01B14E7-F8CC-42A8-89DF-435DCAB5F64A}"/>
              </a:ext>
            </a:extLst>
          </p:cNvPr>
          <p:cNvSpPr/>
          <p:nvPr/>
        </p:nvSpPr>
        <p:spPr>
          <a:xfrm>
            <a:off x="6055137" y="1833520"/>
            <a:ext cx="6001220" cy="1200329"/>
          </a:xfrm>
          <a:prstGeom prst="rect">
            <a:avLst/>
          </a:prstGeom>
          <a:solidFill>
            <a:srgbClr val="262626"/>
          </a:solidFill>
        </p:spPr>
        <p:txBody>
          <a:bodyPr wrap="square">
            <a:spAutoFit/>
          </a:bodyPr>
          <a:lstStyle/>
          <a:p>
            <a:r>
              <a:rPr lang="en" altLang="ko-KR" dirty="0">
                <a:solidFill>
                  <a:srgbClr val="6A9955"/>
                </a:solidFill>
                <a:latin typeface="Arial" panose="020B0604020202020204" pitchFamily="34" charset="0"/>
                <a:cs typeface="Arial" panose="020B0604020202020204" pitchFamily="34" charset="0"/>
              </a:rPr>
              <a:t>/* </a:t>
            </a:r>
            <a:r>
              <a:rPr lang="en-US" altLang="ko-KR" dirty="0">
                <a:solidFill>
                  <a:srgbClr val="6A9955"/>
                </a:solidFill>
                <a:latin typeface="Arial" panose="020B0604020202020204" pitchFamily="34" charset="0"/>
                <a:cs typeface="Arial" panose="020B0604020202020204" pitchFamily="34" charset="0"/>
              </a:rPr>
              <a:t>selector </a:t>
            </a:r>
            <a:r>
              <a:rPr lang="en-US" altLang="ko-KR" dirty="0" err="1">
                <a:solidFill>
                  <a:srgbClr val="6A9955"/>
                </a:solidFill>
                <a:latin typeface="Arial" panose="020B0604020202020204" pitchFamily="34" charset="0"/>
                <a:cs typeface="Arial" panose="020B0604020202020204" pitchFamily="34" charset="0"/>
              </a:rPr>
              <a:t>hijo</a:t>
            </a:r>
            <a:r>
              <a:rPr lang="ko-KR" altLang="en-US" dirty="0">
                <a:solidFill>
                  <a:srgbClr val="6A9955"/>
                </a:solidFill>
                <a:latin typeface="Arial" panose="020B0604020202020204" pitchFamily="34" charset="0"/>
                <a:cs typeface="Arial" panose="020B0604020202020204" pitchFamily="34" charset="0"/>
              </a:rPr>
              <a:t> *</a:t>
            </a:r>
            <a:r>
              <a:rPr lang="en-US" altLang="ko-KR" dirty="0">
                <a:solidFill>
                  <a:srgbClr val="6A9955"/>
                </a:solidFill>
                <a:latin typeface="Arial" panose="020B0604020202020204" pitchFamily="34" charset="0"/>
                <a:cs typeface="Arial" panose="020B0604020202020204" pitchFamily="34" charset="0"/>
              </a:rPr>
              <a:t>/</a:t>
            </a:r>
            <a:endParaRPr lang="ko-KR" altLang="en-US" dirty="0">
              <a:solidFill>
                <a:srgbClr val="D4D4D4"/>
              </a:solidFill>
              <a:latin typeface="Arial" panose="020B0604020202020204" pitchFamily="34" charset="0"/>
              <a:cs typeface="Arial" panose="020B0604020202020204" pitchFamily="34" charset="0"/>
            </a:endParaRPr>
          </a:p>
          <a:p>
            <a:r>
              <a:rPr lang="en-US" altLang="ko-KR" dirty="0">
                <a:solidFill>
                  <a:srgbClr val="D7BA7D"/>
                </a:solidFill>
                <a:latin typeface="Arial" panose="020B0604020202020204" pitchFamily="34" charset="0"/>
                <a:cs typeface="Arial" panose="020B0604020202020204" pitchFamily="34" charset="0"/>
              </a:rPr>
              <a:t>.</a:t>
            </a:r>
            <a:r>
              <a:rPr lang="en" altLang="ko-KR" dirty="0">
                <a:solidFill>
                  <a:srgbClr val="D7BA7D"/>
                </a:solidFill>
                <a:latin typeface="Arial" panose="020B0604020202020204" pitchFamily="34" charset="0"/>
                <a:cs typeface="Arial" panose="020B0604020202020204" pitchFamily="34" charset="0"/>
              </a:rPr>
              <a:t>team</a:t>
            </a:r>
            <a:r>
              <a:rPr lang="ko-KR" altLang="en-US" dirty="0">
                <a:solidFill>
                  <a:srgbClr val="D7BA7D"/>
                </a:solidFill>
                <a:latin typeface="Arial" panose="020B0604020202020204" pitchFamily="34" charset="0"/>
                <a:cs typeface="Arial" panose="020B0604020202020204" pitchFamily="34" charset="0"/>
              </a:rPr>
              <a:t> </a:t>
            </a:r>
            <a:r>
              <a:rPr lang="en" altLang="ko-KR" dirty="0">
                <a:solidFill>
                  <a:srgbClr val="D4D4D4"/>
                </a:solidFill>
                <a:latin typeface="Arial" panose="020B0604020202020204" pitchFamily="34" charset="0"/>
                <a:cs typeface="Arial" panose="020B0604020202020204" pitchFamily="34" charset="0"/>
              </a:rPr>
              <a:t>&gt;</a:t>
            </a:r>
            <a:r>
              <a:rPr lang="ko-KR" altLang="en-US" dirty="0">
                <a:solidFill>
                  <a:srgbClr val="D4D4D4"/>
                </a:solidFill>
                <a:latin typeface="Arial" panose="020B0604020202020204" pitchFamily="34" charset="0"/>
                <a:cs typeface="Arial" panose="020B0604020202020204" pitchFamily="34" charset="0"/>
              </a:rPr>
              <a:t> </a:t>
            </a:r>
            <a:r>
              <a:rPr lang="en" altLang="ko-KR" dirty="0">
                <a:solidFill>
                  <a:srgbClr val="D7BA7D"/>
                </a:solidFill>
                <a:latin typeface="Arial" panose="020B0604020202020204" pitchFamily="34" charset="0"/>
                <a:cs typeface="Arial" panose="020B0604020202020204" pitchFamily="34" charset="0"/>
              </a:rPr>
              <a:t>.member</a:t>
            </a:r>
            <a:r>
              <a:rPr lang="en" altLang="ko-KR" dirty="0">
                <a:solidFill>
                  <a:srgbClr val="D4D4D4"/>
                </a:solidFill>
                <a:latin typeface="Arial" panose="020B0604020202020204" pitchFamily="34" charset="0"/>
                <a:cs typeface="Arial" panose="020B0604020202020204" pitchFamily="34" charset="0"/>
              </a:rPr>
              <a:t>{ </a:t>
            </a:r>
            <a:r>
              <a:rPr lang="en" altLang="ko-KR" dirty="0">
                <a:solidFill>
                  <a:srgbClr val="9CDCFE"/>
                </a:solidFill>
                <a:latin typeface="Arial" panose="020B0604020202020204" pitchFamily="34" charset="0"/>
                <a:cs typeface="Arial" panose="020B0604020202020204" pitchFamily="34" charset="0"/>
              </a:rPr>
              <a:t>margin</a:t>
            </a:r>
            <a:r>
              <a:rPr lang="en" altLang="ko-KR" dirty="0">
                <a:solidFill>
                  <a:srgbClr val="D4D4D4"/>
                </a:solidFill>
                <a:latin typeface="Arial" panose="020B0604020202020204" pitchFamily="34" charset="0"/>
                <a:cs typeface="Arial" panose="020B0604020202020204" pitchFamily="34" charset="0"/>
              </a:rPr>
              <a:t>:</a:t>
            </a:r>
            <a:r>
              <a:rPr lang="en" altLang="ko-KR" dirty="0">
                <a:solidFill>
                  <a:srgbClr val="B5CEA8"/>
                </a:solidFill>
                <a:latin typeface="Arial" panose="020B0604020202020204" pitchFamily="34" charset="0"/>
                <a:cs typeface="Arial" panose="020B0604020202020204" pitchFamily="34" charset="0"/>
              </a:rPr>
              <a:t>0</a:t>
            </a:r>
            <a:r>
              <a:rPr lang="en" altLang="ko-KR" dirty="0">
                <a:solidFill>
                  <a:srgbClr val="D4D4D4"/>
                </a:solidFill>
                <a:latin typeface="Arial" panose="020B0604020202020204" pitchFamily="34" charset="0"/>
                <a:cs typeface="Arial" panose="020B0604020202020204" pitchFamily="34" charset="0"/>
              </a:rPr>
              <a:t>; }</a:t>
            </a:r>
            <a:endParaRPr lang="en-US" altLang="ko-KR" dirty="0">
              <a:solidFill>
                <a:srgbClr val="6A9955"/>
              </a:solidFill>
              <a:latin typeface="Arial" panose="020B0604020202020204" pitchFamily="34" charset="0"/>
              <a:cs typeface="Arial" panose="020B0604020202020204" pitchFamily="34" charset="0"/>
            </a:endParaRPr>
          </a:p>
          <a:p>
            <a:r>
              <a:rPr lang="en-US" altLang="ko-KR" dirty="0">
                <a:solidFill>
                  <a:srgbClr val="6A9955"/>
                </a:solidFill>
                <a:latin typeface="Arial" panose="020B0604020202020204" pitchFamily="34" charset="0"/>
                <a:cs typeface="Arial" panose="020B0604020202020204" pitchFamily="34" charset="0"/>
              </a:rPr>
              <a:t>/* selector </a:t>
            </a:r>
            <a:r>
              <a:rPr lang="en-US" altLang="ko-KR" dirty="0" err="1">
                <a:solidFill>
                  <a:srgbClr val="6A9955"/>
                </a:solidFill>
                <a:latin typeface="Arial" panose="020B0604020202020204" pitchFamily="34" charset="0"/>
                <a:cs typeface="Arial" panose="020B0604020202020204" pitchFamily="34" charset="0"/>
              </a:rPr>
              <a:t>descendiente</a:t>
            </a:r>
            <a:r>
              <a:rPr lang="ko-KR" altLang="en-US" dirty="0">
                <a:solidFill>
                  <a:srgbClr val="6A9955"/>
                </a:solidFill>
                <a:latin typeface="Arial" panose="020B0604020202020204" pitchFamily="34" charset="0"/>
                <a:cs typeface="Arial" panose="020B0604020202020204" pitchFamily="34" charset="0"/>
              </a:rPr>
              <a:t> *</a:t>
            </a:r>
            <a:r>
              <a:rPr lang="en-US" altLang="ko-KR" dirty="0">
                <a:solidFill>
                  <a:srgbClr val="6A9955"/>
                </a:solidFill>
                <a:latin typeface="Arial" panose="020B0604020202020204" pitchFamily="34" charset="0"/>
                <a:cs typeface="Arial" panose="020B0604020202020204" pitchFamily="34" charset="0"/>
              </a:rPr>
              <a:t>/</a:t>
            </a:r>
            <a:endParaRPr lang="ko-KR" altLang="en-US" dirty="0">
              <a:solidFill>
                <a:srgbClr val="D4D4D4"/>
              </a:solidFill>
              <a:latin typeface="Arial" panose="020B0604020202020204" pitchFamily="34" charset="0"/>
              <a:cs typeface="Arial" panose="020B0604020202020204" pitchFamily="34" charset="0"/>
            </a:endParaRPr>
          </a:p>
          <a:p>
            <a:r>
              <a:rPr lang="en-US" altLang="ko-KR" dirty="0">
                <a:solidFill>
                  <a:srgbClr val="D7BA7D"/>
                </a:solidFill>
                <a:latin typeface="Arial" panose="020B0604020202020204" pitchFamily="34" charset="0"/>
                <a:cs typeface="Arial" panose="020B0604020202020204" pitchFamily="34" charset="0"/>
              </a:rPr>
              <a:t>.</a:t>
            </a:r>
            <a:r>
              <a:rPr lang="en" altLang="ko-KR" dirty="0">
                <a:solidFill>
                  <a:srgbClr val="D7BA7D"/>
                </a:solidFill>
                <a:latin typeface="Arial" panose="020B0604020202020204" pitchFamily="34" charset="0"/>
                <a:cs typeface="Arial" panose="020B0604020202020204" pitchFamily="34" charset="0"/>
              </a:rPr>
              <a:t>group</a:t>
            </a:r>
            <a:r>
              <a:rPr lang="en" altLang="ko-KR" dirty="0">
                <a:solidFill>
                  <a:srgbClr val="D4D4D4"/>
                </a:solidFill>
                <a:latin typeface="Arial" panose="020B0604020202020204" pitchFamily="34" charset="0"/>
                <a:cs typeface="Arial" panose="020B0604020202020204" pitchFamily="34" charset="0"/>
              </a:rPr>
              <a:t> </a:t>
            </a:r>
            <a:r>
              <a:rPr lang="en" altLang="ko-KR" dirty="0">
                <a:solidFill>
                  <a:srgbClr val="D7BA7D"/>
                </a:solidFill>
                <a:latin typeface="Arial" panose="020B0604020202020204" pitchFamily="34" charset="0"/>
                <a:cs typeface="Arial" panose="020B0604020202020204" pitchFamily="34" charset="0"/>
              </a:rPr>
              <a:t>.member</a:t>
            </a:r>
            <a:r>
              <a:rPr lang="en" altLang="ko-KR" dirty="0">
                <a:solidFill>
                  <a:srgbClr val="D4D4D4"/>
                </a:solidFill>
                <a:latin typeface="Arial" panose="020B0604020202020204" pitchFamily="34" charset="0"/>
                <a:cs typeface="Arial" panose="020B0604020202020204" pitchFamily="34" charset="0"/>
              </a:rPr>
              <a:t>{ </a:t>
            </a:r>
            <a:r>
              <a:rPr lang="en" altLang="ko-KR" dirty="0">
                <a:solidFill>
                  <a:srgbClr val="9CDCFE"/>
                </a:solidFill>
                <a:latin typeface="Arial" panose="020B0604020202020204" pitchFamily="34" charset="0"/>
                <a:cs typeface="Arial" panose="020B0604020202020204" pitchFamily="34" charset="0"/>
              </a:rPr>
              <a:t>margin</a:t>
            </a:r>
            <a:r>
              <a:rPr lang="en" altLang="ko-KR" dirty="0">
                <a:solidFill>
                  <a:srgbClr val="D4D4D4"/>
                </a:solidFill>
                <a:latin typeface="Arial" panose="020B0604020202020204" pitchFamily="34" charset="0"/>
                <a:cs typeface="Arial" panose="020B0604020202020204" pitchFamily="34" charset="0"/>
              </a:rPr>
              <a:t> : </a:t>
            </a:r>
            <a:r>
              <a:rPr lang="en" altLang="ko-KR" dirty="0">
                <a:solidFill>
                  <a:srgbClr val="B5CEA8"/>
                </a:solidFill>
                <a:latin typeface="Arial" panose="020B0604020202020204" pitchFamily="34" charset="0"/>
                <a:cs typeface="Arial" panose="020B0604020202020204" pitchFamily="34" charset="0"/>
              </a:rPr>
              <a:t>0</a:t>
            </a:r>
            <a:r>
              <a:rPr lang="en" altLang="ko-KR" dirty="0">
                <a:solidFill>
                  <a:srgbClr val="D4D4D4"/>
                </a:solidFill>
                <a:latin typeface="Arial" panose="020B0604020202020204" pitchFamily="34" charset="0"/>
                <a:cs typeface="Arial" panose="020B0604020202020204" pitchFamily="34" charset="0"/>
              </a:rPr>
              <a:t>; }</a:t>
            </a:r>
          </a:p>
        </p:txBody>
      </p:sp>
      <p:sp>
        <p:nvSpPr>
          <p:cNvPr id="8" name="모서리가 둥근 직사각형 26">
            <a:extLst>
              <a:ext uri="{FF2B5EF4-FFF2-40B4-BE49-F238E27FC236}">
                <a16:creationId xmlns:a16="http://schemas.microsoft.com/office/drawing/2014/main" xmlns="" id="{336A5158-87E0-439A-8985-F7098BEDEB24}"/>
              </a:ext>
            </a:extLst>
          </p:cNvPr>
          <p:cNvSpPr/>
          <p:nvPr/>
        </p:nvSpPr>
        <p:spPr>
          <a:xfrm>
            <a:off x="2543426" y="3747800"/>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latin typeface="Arial" panose="020B0604020202020204" pitchFamily="34" charset="0"/>
                <a:ea typeface="SpoqaHanSans" panose="020B0500000000000000" pitchFamily="34" charset="-128"/>
                <a:cs typeface="Arial" panose="020B0604020202020204" pitchFamily="34" charset="0"/>
              </a:rPr>
              <a:t>.team</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9" name="모서리가 둥근 직사각형 27">
            <a:extLst>
              <a:ext uri="{FF2B5EF4-FFF2-40B4-BE49-F238E27FC236}">
                <a16:creationId xmlns:a16="http://schemas.microsoft.com/office/drawing/2014/main" xmlns="" id="{440E5AD8-89A0-4192-863D-72C383DAA8FE}"/>
              </a:ext>
            </a:extLst>
          </p:cNvPr>
          <p:cNvSpPr/>
          <p:nvPr/>
        </p:nvSpPr>
        <p:spPr>
          <a:xfrm>
            <a:off x="2526173" y="4453855"/>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.group</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10" name="모서리가 둥근 직사각형 28">
            <a:extLst>
              <a:ext uri="{FF2B5EF4-FFF2-40B4-BE49-F238E27FC236}">
                <a16:creationId xmlns:a16="http://schemas.microsoft.com/office/drawing/2014/main" xmlns="" id="{CEF64D85-C327-4596-B3B3-5F313C73AD98}"/>
              </a:ext>
            </a:extLst>
          </p:cNvPr>
          <p:cNvSpPr/>
          <p:nvPr/>
        </p:nvSpPr>
        <p:spPr>
          <a:xfrm>
            <a:off x="763445" y="4453855"/>
            <a:ext cx="1418863" cy="378418"/>
          </a:xfrm>
          <a:prstGeom prst="roundRect">
            <a:avLst/>
          </a:prstGeom>
          <a:solidFill>
            <a:srgbClr val="D8B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11" name="모서리가 둥근 직사각형 29">
            <a:extLst>
              <a:ext uri="{FF2B5EF4-FFF2-40B4-BE49-F238E27FC236}">
                <a16:creationId xmlns:a16="http://schemas.microsoft.com/office/drawing/2014/main" xmlns="" id="{5131B8D5-A4E8-4642-B54D-9A3964ABCB0B}"/>
              </a:ext>
            </a:extLst>
          </p:cNvPr>
          <p:cNvSpPr/>
          <p:nvPr/>
        </p:nvSpPr>
        <p:spPr>
          <a:xfrm>
            <a:off x="4189551" y="5188662"/>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12" name="모서리가 둥근 직사각형 30">
            <a:extLst>
              <a:ext uri="{FF2B5EF4-FFF2-40B4-BE49-F238E27FC236}">
                <a16:creationId xmlns:a16="http://schemas.microsoft.com/office/drawing/2014/main" xmlns="" id="{7D048FCD-111E-4B14-8AC6-8B43C2C5BD63}"/>
              </a:ext>
            </a:extLst>
          </p:cNvPr>
          <p:cNvSpPr/>
          <p:nvPr/>
        </p:nvSpPr>
        <p:spPr>
          <a:xfrm>
            <a:off x="2526173" y="5188662"/>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cxnSp>
        <p:nvCxnSpPr>
          <p:cNvPr id="13" name="직선 연결선[R] 31">
            <a:extLst>
              <a:ext uri="{FF2B5EF4-FFF2-40B4-BE49-F238E27FC236}">
                <a16:creationId xmlns:a16="http://schemas.microsoft.com/office/drawing/2014/main" xmlns="" id="{3EAF5F40-DE4E-48E2-8B6F-2A60F28EBD29}"/>
              </a:ext>
            </a:extLst>
          </p:cNvPr>
          <p:cNvCxnSpPr>
            <a:stCxn id="8" idx="2"/>
            <a:endCxn id="9" idx="0"/>
          </p:cNvCxnSpPr>
          <p:nvPr/>
        </p:nvCxnSpPr>
        <p:spPr>
          <a:xfrm flipH="1">
            <a:off x="3235605" y="4126218"/>
            <a:ext cx="17253" cy="32763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꺾인 연결선[E] 32">
            <a:extLst>
              <a:ext uri="{FF2B5EF4-FFF2-40B4-BE49-F238E27FC236}">
                <a16:creationId xmlns:a16="http://schemas.microsoft.com/office/drawing/2014/main" xmlns="" id="{DBEB7FE2-C637-49AC-BD56-166C43E1DD4E}"/>
              </a:ext>
            </a:extLst>
          </p:cNvPr>
          <p:cNvCxnSpPr>
            <a:stCxn id="8" idx="2"/>
            <a:endCxn id="10" idx="0"/>
          </p:cNvCxnSpPr>
          <p:nvPr/>
        </p:nvCxnSpPr>
        <p:spPr>
          <a:xfrm rot="5400000">
            <a:off x="2199050" y="3400046"/>
            <a:ext cx="327637" cy="1779981"/>
          </a:xfrm>
          <a:prstGeom prst="bentConnector3">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cxnSp>
        <p:nvCxnSpPr>
          <p:cNvPr id="15" name="직선 연결선[R] 33">
            <a:extLst>
              <a:ext uri="{FF2B5EF4-FFF2-40B4-BE49-F238E27FC236}">
                <a16:creationId xmlns:a16="http://schemas.microsoft.com/office/drawing/2014/main" xmlns="" id="{33583D0F-3A97-404B-9571-F5F591C2AD1A}"/>
              </a:ext>
            </a:extLst>
          </p:cNvPr>
          <p:cNvCxnSpPr>
            <a:stCxn id="9" idx="2"/>
            <a:endCxn id="12" idx="0"/>
          </p:cNvCxnSpPr>
          <p:nvPr/>
        </p:nvCxnSpPr>
        <p:spPr>
          <a:xfrm>
            <a:off x="3235605" y="4832273"/>
            <a:ext cx="0" cy="356389"/>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꺾인 연결선[E] 34">
            <a:extLst>
              <a:ext uri="{FF2B5EF4-FFF2-40B4-BE49-F238E27FC236}">
                <a16:creationId xmlns:a16="http://schemas.microsoft.com/office/drawing/2014/main" xmlns="" id="{46C4DB4D-4863-44E0-90CC-C0FF92265997}"/>
              </a:ext>
            </a:extLst>
          </p:cNvPr>
          <p:cNvCxnSpPr>
            <a:stCxn id="9" idx="2"/>
            <a:endCxn id="11" idx="0"/>
          </p:cNvCxnSpPr>
          <p:nvPr/>
        </p:nvCxnSpPr>
        <p:spPr>
          <a:xfrm rot="16200000" flipH="1">
            <a:off x="3889100" y="4178778"/>
            <a:ext cx="356389" cy="1663378"/>
          </a:xfrm>
          <a:prstGeom prst="bentConnector3">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텍스트상자 36">
            <a:extLst>
              <a:ext uri="{FF2B5EF4-FFF2-40B4-BE49-F238E27FC236}">
                <a16:creationId xmlns:a16="http://schemas.microsoft.com/office/drawing/2014/main" xmlns="" id="{EC1CE8AB-C3CA-4D5B-86D4-81D9BEBAE057}"/>
              </a:ext>
            </a:extLst>
          </p:cNvPr>
          <p:cNvSpPr txBox="1"/>
          <p:nvPr/>
        </p:nvSpPr>
        <p:spPr>
          <a:xfrm>
            <a:off x="2526173" y="5735740"/>
            <a:ext cx="1596912" cy="400110"/>
          </a:xfrm>
          <a:prstGeom prst="rect">
            <a:avLst/>
          </a:prstGeom>
          <a:noFill/>
        </p:spPr>
        <p:txBody>
          <a:bodyPr wrap="none" rtlCol="0">
            <a:spAutoFit/>
          </a:bodyPr>
          <a:lstStyle/>
          <a:p>
            <a:r>
              <a:rPr kumimoji="1" lang="en-US" altLang="ko-KR" sz="2000" dirty="0">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rPr>
              <a:t>Selector </a:t>
            </a:r>
            <a:r>
              <a:rPr kumimoji="1" lang="en-US" altLang="ko-KR" sz="2000" dirty="0" err="1">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rPr>
              <a:t>hijo</a:t>
            </a:r>
            <a:endParaRPr kumimoji="1" lang="ko-KR" altLang="en-US" sz="2000" dirty="0">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endParaRPr>
          </a:p>
        </p:txBody>
      </p:sp>
      <p:sp>
        <p:nvSpPr>
          <p:cNvPr id="18" name="모서리가 둥근 직사각형 24">
            <a:extLst>
              <a:ext uri="{FF2B5EF4-FFF2-40B4-BE49-F238E27FC236}">
                <a16:creationId xmlns:a16="http://schemas.microsoft.com/office/drawing/2014/main" xmlns="" id="{6422742F-6BB7-4D06-A81C-AD4D52EBED81}"/>
              </a:ext>
            </a:extLst>
          </p:cNvPr>
          <p:cNvSpPr/>
          <p:nvPr/>
        </p:nvSpPr>
        <p:spPr>
          <a:xfrm>
            <a:off x="8346317" y="3747799"/>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smtClean="0">
                <a:latin typeface="Arial" panose="020B0604020202020204" pitchFamily="34" charset="0"/>
                <a:ea typeface="SpoqaHanSans" panose="020B0500000000000000" pitchFamily="34" charset="-128"/>
                <a:cs typeface="Arial" panose="020B0604020202020204" pitchFamily="34" charset="0"/>
              </a:rPr>
              <a:t>.team</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19" name="모서리가 둥근 직사각형 37">
            <a:extLst>
              <a:ext uri="{FF2B5EF4-FFF2-40B4-BE49-F238E27FC236}">
                <a16:creationId xmlns:a16="http://schemas.microsoft.com/office/drawing/2014/main" xmlns="" id="{94D95E00-20B9-4128-85E7-2D4CCE9BCEB4}"/>
              </a:ext>
            </a:extLst>
          </p:cNvPr>
          <p:cNvSpPr/>
          <p:nvPr/>
        </p:nvSpPr>
        <p:spPr>
          <a:xfrm>
            <a:off x="8346316" y="4453854"/>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.group</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20" name="모서리가 둥근 직사각형 38">
            <a:extLst>
              <a:ext uri="{FF2B5EF4-FFF2-40B4-BE49-F238E27FC236}">
                <a16:creationId xmlns:a16="http://schemas.microsoft.com/office/drawing/2014/main" xmlns="" id="{C2D38EBA-EFC6-4091-8B0F-6A828B7E2390}"/>
              </a:ext>
            </a:extLst>
          </p:cNvPr>
          <p:cNvSpPr/>
          <p:nvPr/>
        </p:nvSpPr>
        <p:spPr>
          <a:xfrm>
            <a:off x="6583588" y="4453854"/>
            <a:ext cx="1418863" cy="378418"/>
          </a:xfrm>
          <a:prstGeom prst="roundRect">
            <a:avLst/>
          </a:prstGeom>
          <a:solidFill>
            <a:srgbClr val="D8B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21" name="모서리가 둥근 직사각형 39">
            <a:extLst>
              <a:ext uri="{FF2B5EF4-FFF2-40B4-BE49-F238E27FC236}">
                <a16:creationId xmlns:a16="http://schemas.microsoft.com/office/drawing/2014/main" xmlns="" id="{567054E6-81A6-4F77-AEA0-DB0A946F3C3C}"/>
              </a:ext>
            </a:extLst>
          </p:cNvPr>
          <p:cNvSpPr/>
          <p:nvPr/>
        </p:nvSpPr>
        <p:spPr>
          <a:xfrm>
            <a:off x="10009694" y="5188661"/>
            <a:ext cx="1418863" cy="378418"/>
          </a:xfrm>
          <a:prstGeom prst="roundRect">
            <a:avLst/>
          </a:prstGeom>
          <a:solidFill>
            <a:srgbClr val="D8B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22" name="모서리가 둥근 직사각형 40">
            <a:extLst>
              <a:ext uri="{FF2B5EF4-FFF2-40B4-BE49-F238E27FC236}">
                <a16:creationId xmlns:a16="http://schemas.microsoft.com/office/drawing/2014/main" xmlns="" id="{84BD77C6-6622-4021-B4FB-04BB4F7025D5}"/>
              </a:ext>
            </a:extLst>
          </p:cNvPr>
          <p:cNvSpPr/>
          <p:nvPr/>
        </p:nvSpPr>
        <p:spPr>
          <a:xfrm>
            <a:off x="8346316" y="5188661"/>
            <a:ext cx="1418863" cy="378418"/>
          </a:xfrm>
          <a:prstGeom prst="roundRect">
            <a:avLst/>
          </a:prstGeom>
          <a:solidFill>
            <a:srgbClr val="D8B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cxnSp>
        <p:nvCxnSpPr>
          <p:cNvPr id="23" name="직선 연결선[R] 41">
            <a:extLst>
              <a:ext uri="{FF2B5EF4-FFF2-40B4-BE49-F238E27FC236}">
                <a16:creationId xmlns:a16="http://schemas.microsoft.com/office/drawing/2014/main" xmlns="" id="{2B816B41-7215-46E9-AE9D-1357DE773F42}"/>
              </a:ext>
            </a:extLst>
          </p:cNvPr>
          <p:cNvCxnSpPr>
            <a:stCxn id="18" idx="2"/>
            <a:endCxn id="19" idx="0"/>
          </p:cNvCxnSpPr>
          <p:nvPr/>
        </p:nvCxnSpPr>
        <p:spPr>
          <a:xfrm flipH="1">
            <a:off x="9055748" y="4126217"/>
            <a:ext cx="1" cy="327637"/>
          </a:xfrm>
          <a:prstGeom prst="line">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cxnSp>
        <p:nvCxnSpPr>
          <p:cNvPr id="24" name="꺾인 연결선[E] 42">
            <a:extLst>
              <a:ext uri="{FF2B5EF4-FFF2-40B4-BE49-F238E27FC236}">
                <a16:creationId xmlns:a16="http://schemas.microsoft.com/office/drawing/2014/main" xmlns="" id="{5ED6D3BB-CF89-4139-9FD7-F02D5E04359A}"/>
              </a:ext>
            </a:extLst>
          </p:cNvPr>
          <p:cNvCxnSpPr>
            <a:stCxn id="18" idx="2"/>
            <a:endCxn id="20" idx="0"/>
          </p:cNvCxnSpPr>
          <p:nvPr/>
        </p:nvCxnSpPr>
        <p:spPr>
          <a:xfrm rot="5400000">
            <a:off x="8010567" y="3408671"/>
            <a:ext cx="327637" cy="1762729"/>
          </a:xfrm>
          <a:prstGeom prst="bentConnector3">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cxnSp>
        <p:nvCxnSpPr>
          <p:cNvPr id="25" name="직선 연결선[R] 43">
            <a:extLst>
              <a:ext uri="{FF2B5EF4-FFF2-40B4-BE49-F238E27FC236}">
                <a16:creationId xmlns:a16="http://schemas.microsoft.com/office/drawing/2014/main" xmlns="" id="{63C3DD33-5DE1-4A32-A108-9960EC87F9A5}"/>
              </a:ext>
            </a:extLst>
          </p:cNvPr>
          <p:cNvCxnSpPr>
            <a:stCxn id="19" idx="2"/>
            <a:endCxn id="22" idx="0"/>
          </p:cNvCxnSpPr>
          <p:nvPr/>
        </p:nvCxnSpPr>
        <p:spPr>
          <a:xfrm>
            <a:off x="9055748" y="4832272"/>
            <a:ext cx="0" cy="356389"/>
          </a:xfrm>
          <a:prstGeom prst="line">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cxnSp>
        <p:nvCxnSpPr>
          <p:cNvPr id="26" name="꺾인 연결선[E] 44">
            <a:extLst>
              <a:ext uri="{FF2B5EF4-FFF2-40B4-BE49-F238E27FC236}">
                <a16:creationId xmlns:a16="http://schemas.microsoft.com/office/drawing/2014/main" xmlns="" id="{A045E24B-59FD-4124-8739-6FFC4E3DD915}"/>
              </a:ext>
            </a:extLst>
          </p:cNvPr>
          <p:cNvCxnSpPr>
            <a:stCxn id="19" idx="2"/>
            <a:endCxn id="21" idx="0"/>
          </p:cNvCxnSpPr>
          <p:nvPr/>
        </p:nvCxnSpPr>
        <p:spPr>
          <a:xfrm rot="16200000" flipH="1">
            <a:off x="9709243" y="4178777"/>
            <a:ext cx="356389" cy="1663378"/>
          </a:xfrm>
          <a:prstGeom prst="bentConnector3">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sp>
        <p:nvSpPr>
          <p:cNvPr id="27" name="텍스트상자 35">
            <a:extLst>
              <a:ext uri="{FF2B5EF4-FFF2-40B4-BE49-F238E27FC236}">
                <a16:creationId xmlns:a16="http://schemas.microsoft.com/office/drawing/2014/main" xmlns="" id="{004E578B-9CCD-4A3F-8259-CF299ACA30FF}"/>
              </a:ext>
            </a:extLst>
          </p:cNvPr>
          <p:cNvSpPr txBox="1"/>
          <p:nvPr/>
        </p:nvSpPr>
        <p:spPr>
          <a:xfrm>
            <a:off x="8044091" y="5685652"/>
            <a:ext cx="2722220" cy="400110"/>
          </a:xfrm>
          <a:prstGeom prst="rect">
            <a:avLst/>
          </a:prstGeom>
          <a:noFill/>
        </p:spPr>
        <p:txBody>
          <a:bodyPr wrap="none" rtlCol="0">
            <a:spAutoFit/>
          </a:bodyPr>
          <a:lstStyle/>
          <a:p>
            <a:r>
              <a:rPr kumimoji="1" lang="en-US" altLang="ko-KR" sz="2000" dirty="0">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rPr>
              <a:t>Selector </a:t>
            </a:r>
            <a:r>
              <a:rPr kumimoji="1" lang="en-US" altLang="ko-KR" sz="2000" dirty="0" err="1">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rPr>
              <a:t>descendiente</a:t>
            </a:r>
            <a:endParaRPr kumimoji="1" lang="ko-KR" altLang="en-US" sz="2000" dirty="0">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endParaRPr>
          </a:p>
        </p:txBody>
      </p:sp>
      <p:sp>
        <p:nvSpPr>
          <p:cNvPr id="29" name="제목 1">
            <a:extLst>
              <a:ext uri="{FF2B5EF4-FFF2-40B4-BE49-F238E27FC236}">
                <a16:creationId xmlns:a16="http://schemas.microsoft.com/office/drawing/2014/main" xmlns="" id="{8195F61A-A7A6-4994-BD59-1A80DC47AD35}"/>
              </a:ext>
            </a:extLst>
          </p:cNvPr>
          <p:cNvSpPr>
            <a:spLocks noGrp="1"/>
          </p:cNvSpPr>
          <p:nvPr>
            <p:ph type="title"/>
          </p:nvPr>
        </p:nvSpPr>
        <p:spPr>
          <a:xfrm>
            <a:off x="1773856" y="543489"/>
            <a:ext cx="4931744" cy="616017"/>
          </a:xfrm>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a:t>
            </a:r>
            <a:r>
              <a:rPr lang="en-US" altLang="ko-KR" sz="3200" dirty="0" err="1"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868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18</a:t>
            </a:fld>
            <a:endParaRPr lang="ko-KR" altLang="en-US" dirty="0">
              <a:latin typeface="Arial" panose="020B0604020202020204" pitchFamily="34" charset="0"/>
              <a:cs typeface="Arial" panose="020B0604020202020204" pitchFamily="34" charset="0"/>
            </a:endParaRPr>
          </a:p>
        </p:txBody>
      </p:sp>
      <p:sp>
        <p:nvSpPr>
          <p:cNvPr id="8" name="내용 개체 틀 2">
            <a:extLst>
              <a:ext uri="{FF2B5EF4-FFF2-40B4-BE49-F238E27FC236}">
                <a16:creationId xmlns:a16="http://schemas.microsoft.com/office/drawing/2014/main" xmlns="" id="{7DE9A49F-C819-4AAB-8BEA-84E44EFFED32}"/>
              </a:ext>
            </a:extLst>
          </p:cNvPr>
          <p:cNvSpPr txBox="1">
            <a:spLocks/>
          </p:cNvSpPr>
          <p:nvPr/>
        </p:nvSpPr>
        <p:spPr>
          <a:xfrm>
            <a:off x="1162649" y="1159506"/>
            <a:ext cx="10715445" cy="5493027"/>
          </a:xfrm>
          <a:prstGeom prst="rect">
            <a:avLst/>
          </a:prstGeom>
        </p:spPr>
        <p:txBody>
          <a:bodyPr vert="horz" lIns="91440" tIns="45720" rIns="91440" bIns="45720" rtlCol="0">
            <a:normAutofit fontScale="775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1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Pesudo</a:t>
            </a:r>
            <a:r>
              <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클래스</a:t>
            </a: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noProof="0" dirty="0" err="1">
                <a:solidFill>
                  <a:sysClr val="windowText" lastClr="000000"/>
                </a:solidFill>
                <a:latin typeface="Arial" panose="020B0604020202020204" pitchFamily="34" charset="0"/>
                <a:cs typeface="Arial" panose="020B0604020202020204" pitchFamily="34" charset="0"/>
              </a:rPr>
              <a:t>P</a:t>
            </a:r>
            <a:r>
              <a:rPr kumimoji="1" lang="en-US" altLang="ko-KR" sz="24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esudo</a:t>
            </a:r>
            <a:r>
              <a:rPr kumimoji="1" lang="en-US" altLang="ko-KR" sz="2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clase</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요소의 특별한 상태를 지정</a:t>
            </a:r>
            <a:r>
              <a:rPr kumimoji="1" lang="ko-KR" altLang="en-US" sz="1400" dirty="0">
                <a:solidFill>
                  <a:sysClr val="windowText" lastClr="000000"/>
                </a:solidFill>
                <a:latin typeface="Arial" panose="020B0604020202020204" pitchFamily="34" charset="0"/>
                <a:cs typeface="Arial" panose="020B0604020202020204" pitchFamily="34" charset="0"/>
              </a:rPr>
              <a:t>하고 </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주로 링크의 상태를 지정할 때 사용됨</a:t>
            </a:r>
            <a:endPar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lang="es-ES" altLang="ko-KR" sz="2100" dirty="0">
                <a:latin typeface="Arial" panose="020B0604020202020204" pitchFamily="34" charset="0"/>
                <a:cs typeface="Arial" panose="020B0604020202020204" pitchFamily="34" charset="0"/>
              </a:rPr>
              <a:t>una palabra clave que se añade a los selectores y que especifica un estado especial del elemento seleccionado. </a:t>
            </a:r>
            <a:endPar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:link</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kumimoji="1" lang="ko-KR" alt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방문하지 않은 링크의 스타일 적용</a:t>
            </a:r>
            <a:endParaRPr kumimoji="1" lang="es-ES" altLang="ko-KR"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1900" dirty="0">
                <a:latin typeface="Arial" panose="020B0604020202020204" pitchFamily="34" charset="0"/>
                <a:cs typeface="Arial" panose="020B0604020202020204" pitchFamily="34" charset="0"/>
              </a:rPr>
              <a:t>representa un elemento que aún no se ha visitado</a:t>
            </a:r>
            <a:endParaRPr kumimoji="1"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:visited</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kumimoji="1" lang="ko-KR" alt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한 번 이상 방문한 링크의 스타일 적용</a:t>
            </a:r>
            <a:endParaRPr kumimoji="1" lang="es-ES" altLang="ko-KR"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1900" dirty="0">
                <a:latin typeface="Arial" panose="020B0604020202020204" pitchFamily="34" charset="0"/>
                <a:cs typeface="Arial" panose="020B0604020202020204" pitchFamily="34" charset="0"/>
              </a:rPr>
              <a:t>representa enlaces que el usuario ya ha visitado. Por motivos de privacidad, los estilos que se pueden modificar con este selector son muy limitados</a:t>
            </a:r>
            <a:endParaRPr kumimoji="1"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:active</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kumimoji="1" lang="ko-KR" alt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해당 요소가 활성화 되었을 때 스타일 지정</a:t>
            </a:r>
            <a:endParaRPr kumimoji="1" lang="es-ES" altLang="ko-KR"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1900" dirty="0">
                <a:latin typeface="Arial" panose="020B0604020202020204" pitchFamily="34" charset="0"/>
                <a:cs typeface="Arial" panose="020B0604020202020204" pitchFamily="34" charset="0"/>
              </a:rPr>
              <a:t>representa un elemento (como un botón) que el usuario está activando.  Cuando se usa un mouse, la "activación" generalmente comienza cuando el usuario presiona el botón primario del mouse y termina cuando se suelta. </a:t>
            </a:r>
            <a:endParaRPr kumimoji="1"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:hover</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kumimoji="1" lang="ko-KR" alt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해당 요소 위로 마우스 포인터가 올라 갔을 때 스타일 지정</a:t>
            </a:r>
            <a:endParaRPr kumimoji="1" lang="es-ES" altLang="ko-KR"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100" dirty="0">
                <a:latin typeface="Arial" panose="020B0604020202020204" pitchFamily="34" charset="0"/>
                <a:cs typeface="Arial" panose="020B0604020202020204" pitchFamily="34" charset="0"/>
              </a:rPr>
              <a:t>coincide cuando el usuario interactúa con un elemento con un dispositivo señalador, pero no necesariamente lo activa. Generalmente se activa cuando el usuario se desplaza sobre un elemento con el cursor (puntero del mouse).</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:focus</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kumimoji="1" lang="ko-KR" alt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해당 요소에 초점이 맞춰졌을 때의 스타일 지정</a:t>
            </a:r>
            <a:endParaRPr kumimoji="1" lang="es-ES" altLang="ko-KR"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100" dirty="0">
                <a:latin typeface="Arial" panose="020B0604020202020204" pitchFamily="34" charset="0"/>
                <a:cs typeface="Arial" panose="020B0604020202020204" pitchFamily="34" charset="0"/>
              </a:rPr>
              <a:t>representa un elemento (como una entrada de formulario) que ha recibido el foco. Generalmente se activa cuando el usuario hace clic, toca un elemento o lo selecciona con la tecla "Tab" del teclado.</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9" name="제목 1">
            <a:extLst>
              <a:ext uri="{FF2B5EF4-FFF2-40B4-BE49-F238E27FC236}">
                <a16:creationId xmlns:a16="http://schemas.microsoft.com/office/drawing/2014/main" xmlns="" id="{D39D820F-2710-4F99-A14D-23374EE0D490}"/>
              </a:ext>
            </a:extLst>
          </p:cNvPr>
          <p:cNvSpPr>
            <a:spLocks noGrp="1"/>
          </p:cNvSpPr>
          <p:nvPr>
            <p:ph type="title"/>
          </p:nvPr>
        </p:nvSpPr>
        <p:spPr>
          <a:xfrm>
            <a:off x="1773856" y="543489"/>
            <a:ext cx="4931744" cy="616017"/>
          </a:xfrm>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a:t>
            </a:r>
            <a:r>
              <a:rPr lang="en-US" altLang="ko-KR" sz="3200" dirty="0" err="1"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418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19</a:t>
            </a:fld>
            <a:endParaRPr lang="ko-KR" altLang="en-US" dirty="0">
              <a:latin typeface="Arial" panose="020B0604020202020204" pitchFamily="34" charset="0"/>
              <a:cs typeface="Arial" panose="020B0604020202020204" pitchFamily="34" charset="0"/>
            </a:endParaRPr>
          </a:p>
        </p:txBody>
      </p:sp>
      <p:sp>
        <p:nvSpPr>
          <p:cNvPr id="9" name="내용 개체 틀 2">
            <a:extLst>
              <a:ext uri="{FF2B5EF4-FFF2-40B4-BE49-F238E27FC236}">
                <a16:creationId xmlns:a16="http://schemas.microsoft.com/office/drawing/2014/main" xmlns="" id="{5BC32658-8CF5-425D-97B7-3D7BE1A5AC9A}"/>
              </a:ext>
            </a:extLst>
          </p:cNvPr>
          <p:cNvSpPr txBox="1">
            <a:spLocks/>
          </p:cNvSpPr>
          <p:nvPr/>
        </p:nvSpPr>
        <p:spPr>
          <a:xfrm>
            <a:off x="838200" y="1690688"/>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kumimoji="1" lang="en-US" altLang="ko-KR" sz="1600" dirty="0" err="1">
                <a:solidFill>
                  <a:sysClr val="windowText" lastClr="000000"/>
                </a:solidFill>
                <a:latin typeface="Arial" panose="020B0604020202020204" pitchFamily="34" charset="0"/>
                <a:cs typeface="Arial" panose="020B0604020202020204" pitchFamily="34" charset="0"/>
              </a:rPr>
              <a:t>Pesudo</a:t>
            </a:r>
            <a:r>
              <a:rPr kumimoji="1" lang="en-US" altLang="ko-KR" sz="1600" dirty="0">
                <a:solidFill>
                  <a:sysClr val="windowText" lastClr="000000"/>
                </a:solidFill>
                <a:latin typeface="Arial" panose="020B0604020202020204" pitchFamily="34" charset="0"/>
                <a:cs typeface="Arial" panose="020B0604020202020204" pitchFamily="34" charset="0"/>
              </a:rPr>
              <a:t> </a:t>
            </a:r>
            <a:r>
              <a:rPr kumimoji="1" lang="ko-KR" altLang="en-US" sz="1600" dirty="0">
                <a:solidFill>
                  <a:sysClr val="windowText" lastClr="000000"/>
                </a:solidFill>
                <a:latin typeface="Arial" panose="020B0604020202020204" pitchFamily="34" charset="0"/>
                <a:cs typeface="Arial" panose="020B0604020202020204" pitchFamily="34" charset="0"/>
              </a:rPr>
              <a:t>클래스</a:t>
            </a:r>
            <a:endParaRPr kumimoji="1" lang="en-US" altLang="ko-KR" sz="1600" dirty="0">
              <a:solidFill>
                <a:sysClr val="windowText" lastClr="000000"/>
              </a:solidFill>
              <a:latin typeface="Arial" panose="020B0604020202020204" pitchFamily="34" charset="0"/>
              <a:cs typeface="Arial" panose="020B0604020202020204" pitchFamily="34" charset="0"/>
            </a:endParaRPr>
          </a:p>
          <a:p>
            <a:pPr marL="0" lvl="0" indent="0">
              <a:buNone/>
              <a:defRPr/>
            </a:pPr>
            <a:r>
              <a:rPr kumimoji="1" lang="en-US" altLang="ko-KR" sz="2800" dirty="0" err="1">
                <a:solidFill>
                  <a:sysClr val="windowText" lastClr="000000"/>
                </a:solidFill>
                <a:latin typeface="Arial" panose="020B0604020202020204" pitchFamily="34" charset="0"/>
                <a:cs typeface="Arial" panose="020B0604020202020204" pitchFamily="34" charset="0"/>
              </a:rPr>
              <a:t>P</a:t>
            </a:r>
            <a:r>
              <a:rPr kumimoji="1" lang="en-US" altLang="ko-KR" sz="2800" dirty="0" err="1" smtClean="0">
                <a:solidFill>
                  <a:sysClr val="windowText" lastClr="000000"/>
                </a:solidFill>
                <a:latin typeface="Arial" panose="020B0604020202020204" pitchFamily="34" charset="0"/>
                <a:cs typeface="Arial" panose="020B0604020202020204" pitchFamily="34" charset="0"/>
              </a:rPr>
              <a:t>esudo</a:t>
            </a:r>
            <a:r>
              <a:rPr kumimoji="1" lang="en-US" altLang="ko-KR" sz="2800" dirty="0" smtClean="0">
                <a:solidFill>
                  <a:sysClr val="windowText" lastClr="000000"/>
                </a:solidFill>
                <a:latin typeface="Arial" panose="020B0604020202020204" pitchFamily="34" charset="0"/>
                <a:cs typeface="Arial" panose="020B0604020202020204" pitchFamily="34" charset="0"/>
              </a:rPr>
              <a:t> </a:t>
            </a:r>
            <a:r>
              <a:rPr kumimoji="1" lang="en-US" altLang="ko-KR" sz="2800" dirty="0" err="1">
                <a:solidFill>
                  <a:sysClr val="windowText" lastClr="000000"/>
                </a:solidFill>
                <a:latin typeface="Arial" panose="020B0604020202020204" pitchFamily="34" charset="0"/>
                <a:cs typeface="Arial" panose="020B0604020202020204" pitchFamily="34" charset="0"/>
              </a:rPr>
              <a:t>clase</a:t>
            </a:r>
            <a:endParaRPr kumimoji="1" lang="en-US" altLang="ko-KR" sz="28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xmlns="" id="{53C67A9D-83FA-4B44-8059-97AC6A0708C3}"/>
              </a:ext>
            </a:extLst>
          </p:cNvPr>
          <p:cNvSpPr/>
          <p:nvPr/>
        </p:nvSpPr>
        <p:spPr>
          <a:xfrm>
            <a:off x="946519" y="2637277"/>
            <a:ext cx="10298961" cy="2554545"/>
          </a:xfrm>
          <a:prstGeom prst="rect">
            <a:avLst/>
          </a:prstGeom>
          <a:solidFill>
            <a:srgbClr val="262626"/>
          </a:solidFill>
        </p:spPr>
        <p:txBody>
          <a:bodyPr wrap="square">
            <a:spAutoFit/>
          </a:bodyPr>
          <a:lstStyle/>
          <a:p>
            <a:r>
              <a:rPr lang="en" altLang="ko-KR" sz="2000"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sz="2000" dirty="0">
                <a:solidFill>
                  <a:srgbClr val="569CD6"/>
                </a:solidFill>
                <a:latin typeface="Arial" panose="020B0604020202020204" pitchFamily="34" charset="0"/>
                <a:ea typeface="맑은 고딕" panose="020B0503020000020004" pitchFamily="50" charset="-127"/>
                <a:cs typeface="Arial" panose="020B0604020202020204" pitchFamily="34" charset="0"/>
              </a:rPr>
              <a:t>style</a:t>
            </a:r>
            <a:r>
              <a:rPr lang="en" altLang="ko-KR" sz="2000"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p>
          <a:p>
            <a:r>
              <a:rPr lang="en-US" altLang="ko-KR"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	/* </a:t>
            </a:r>
            <a:r>
              <a:rPr lang="en-US" altLang="ko-KR" sz="2000" dirty="0" err="1" smtClean="0">
                <a:solidFill>
                  <a:srgbClr val="6A9955"/>
                </a:solidFill>
                <a:latin typeface="Arial" panose="020B0604020202020204" pitchFamily="34" charset="0"/>
                <a:ea typeface="맑은 고딕" panose="020B0503020000020004" pitchFamily="50" charset="-127"/>
                <a:cs typeface="Arial" panose="020B0604020202020204" pitchFamily="34" charset="0"/>
              </a:rPr>
              <a:t>selector:pesudo-class</a:t>
            </a:r>
            <a:r>
              <a:rPr lang="en-US" altLang="ko-KR" sz="2000" dirty="0" smtClean="0">
                <a:solidFill>
                  <a:srgbClr val="6A9955"/>
                </a:solidFill>
                <a:latin typeface="Arial" panose="020B0604020202020204" pitchFamily="34" charset="0"/>
                <a:ea typeface="맑은 고딕" panose="020B0503020000020004" pitchFamily="50" charset="-127"/>
                <a:cs typeface="Arial" panose="020B0604020202020204" pitchFamily="34" charset="0"/>
              </a:rPr>
              <a:t>(pseudo </a:t>
            </a:r>
            <a:r>
              <a:rPr lang="en-US" altLang="ko-KR" sz="2000" dirty="0" err="1" smtClean="0">
                <a:solidFill>
                  <a:srgbClr val="6A9955"/>
                </a:solidFill>
                <a:latin typeface="Arial" panose="020B0604020202020204" pitchFamily="34" charset="0"/>
                <a:ea typeface="맑은 고딕" panose="020B0503020000020004" pitchFamily="50" charset="-127"/>
                <a:cs typeface="Arial" panose="020B0604020202020204" pitchFamily="34" charset="0"/>
              </a:rPr>
              <a:t>clase</a:t>
            </a:r>
            <a:r>
              <a:rPr lang="en-US" altLang="ko-KR" sz="2000" dirty="0" smtClean="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ko-KR" altLang="en-US" sz="2000" dirty="0" smtClean="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000" dirty="0" smtClean="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000" dirty="0" err="1" smtClean="0">
                <a:solidFill>
                  <a:srgbClr val="6A9955"/>
                </a:solidFill>
                <a:latin typeface="Arial" panose="020B0604020202020204" pitchFamily="34" charset="0"/>
                <a:ea typeface="맑은 고딕" panose="020B0503020000020004" pitchFamily="50" charset="-127"/>
                <a:cs typeface="Arial" panose="020B0604020202020204" pitchFamily="34" charset="0"/>
              </a:rPr>
              <a:t>atributo:value</a:t>
            </a:r>
            <a:r>
              <a:rPr lang="en-US" altLang="ko-KR" sz="2000" dirty="0" smtClean="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ko-KR" altLang="en-US" sz="2000" dirty="0" smtClean="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ko-KR" altLang="en-US"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a:link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black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text-decoration</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none</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a:visited</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black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a:active</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black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a:hover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black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text-decoration</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underline</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input:focus</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background-color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yellow</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sz="2000"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sz="2000" dirty="0">
                <a:solidFill>
                  <a:srgbClr val="569CD6"/>
                </a:solidFill>
                <a:latin typeface="Arial" panose="020B0604020202020204" pitchFamily="34" charset="0"/>
                <a:ea typeface="맑은 고딕" panose="020B0503020000020004" pitchFamily="50" charset="-127"/>
                <a:cs typeface="Arial" panose="020B0604020202020204" pitchFamily="34" charset="0"/>
              </a:rPr>
              <a:t>style</a:t>
            </a:r>
            <a:r>
              <a:rPr lang="en" altLang="ko-KR" sz="2000"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제목 1">
            <a:extLst>
              <a:ext uri="{FF2B5EF4-FFF2-40B4-BE49-F238E27FC236}">
                <a16:creationId xmlns:a16="http://schemas.microsoft.com/office/drawing/2014/main" xmlns="" id="{CCA16130-C6CA-4CA6-A983-843CDE0D672E}"/>
              </a:ext>
            </a:extLst>
          </p:cNvPr>
          <p:cNvSpPr>
            <a:spLocks noGrp="1"/>
          </p:cNvSpPr>
          <p:nvPr>
            <p:ph type="title"/>
          </p:nvPr>
        </p:nvSpPr>
        <p:spPr>
          <a:xfrm>
            <a:off x="1773856" y="543489"/>
            <a:ext cx="4931744" cy="616017"/>
          </a:xfrm>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a:t>
            </a:r>
            <a:r>
              <a:rPr lang="en-US" altLang="ko-KR" sz="3200" dirty="0" err="1"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1006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xmlns="" id="{2DB6E099-8948-4046-B164-33469AE068AA}"/>
              </a:ext>
            </a:extLst>
          </p:cNvPr>
          <p:cNvSpPr>
            <a:spLocks noGrp="1"/>
          </p:cNvSpPr>
          <p:nvPr>
            <p:ph type="body" sz="quarter" idx="10"/>
          </p:nvPr>
        </p:nvSpPr>
        <p:spPr/>
        <p:txBody>
          <a:bodyPr/>
          <a:lstStyle/>
          <a:p>
            <a:r>
              <a:rPr lang="en-US" altLang="ko-KR" sz="2000" dirty="0">
                <a:latin typeface="Arial" panose="020B0604020202020204" pitchFamily="34" charset="0"/>
                <a:cs typeface="Arial" panose="020B0604020202020204" pitchFamily="34" charset="0"/>
              </a:rPr>
              <a:t>CSS</a:t>
            </a:r>
            <a:r>
              <a:rPr lang="en-US" altLang="ko-KR"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CSS</a:t>
            </a:r>
            <a:endParaRPr lang="en-US" altLang="ko-KR" sz="3200" dirty="0">
              <a:latin typeface="Arial" panose="020B0604020202020204" pitchFamily="34" charset="0"/>
              <a:cs typeface="Arial" panose="020B0604020202020204" pitchFamily="34" charset="0"/>
            </a:endParaRPr>
          </a:p>
          <a:p>
            <a:r>
              <a:rPr lang="ko-KR" altLang="en-US" sz="2000" dirty="0" err="1">
                <a:latin typeface="Arial" panose="020B0604020202020204" pitchFamily="34" charset="0"/>
                <a:cs typeface="Arial" panose="020B0604020202020204" pitchFamily="34" charset="0"/>
              </a:rPr>
              <a:t>선택자</a:t>
            </a:r>
            <a:r>
              <a:rPr lang="en-US" altLang="ko-KR" dirty="0">
                <a:latin typeface="Arial" panose="020B0604020202020204" pitchFamily="34" charset="0"/>
                <a:cs typeface="Arial" panose="020B0604020202020204" pitchFamily="34" charset="0"/>
              </a:rPr>
              <a:t> </a:t>
            </a:r>
            <a:r>
              <a:rPr lang="en-US" altLang="ko-KR" sz="3200" dirty="0" err="1" smtClean="0">
                <a:latin typeface="Arial" panose="020B0604020202020204" pitchFamily="34" charset="0"/>
                <a:cs typeface="Arial" panose="020B0604020202020204" pitchFamily="34" charset="0"/>
              </a:rPr>
              <a:t>Selectores</a:t>
            </a:r>
            <a:endParaRPr lang="en-US" altLang="ko-KR" sz="3200" dirty="0">
              <a:latin typeface="Arial" panose="020B0604020202020204" pitchFamily="34" charset="0"/>
              <a:cs typeface="Arial" panose="020B0604020202020204" pitchFamily="34" charset="0"/>
            </a:endParaRPr>
          </a:p>
          <a:p>
            <a:r>
              <a:rPr lang="ko-KR" altLang="en-US" sz="2000" dirty="0">
                <a:latin typeface="Arial" panose="020B0604020202020204" pitchFamily="34" charset="0"/>
                <a:cs typeface="Arial" panose="020B0604020202020204" pitchFamily="34" charset="0"/>
              </a:rPr>
              <a:t>주요 기능 </a:t>
            </a:r>
            <a:r>
              <a:rPr lang="es-PE" altLang="ko-KR" sz="3200" dirty="0">
                <a:latin typeface="Arial" panose="020B0604020202020204" pitchFamily="34" charset="0"/>
                <a:cs typeface="Arial" panose="020B0604020202020204" pitchFamily="34" charset="0"/>
              </a:rPr>
              <a:t>F</a:t>
            </a:r>
            <a:r>
              <a:rPr lang="es-PE" altLang="ko-KR" sz="3200" dirty="0" smtClean="0">
                <a:latin typeface="Arial" panose="020B0604020202020204" pitchFamily="34" charset="0"/>
                <a:cs typeface="Arial" panose="020B0604020202020204" pitchFamily="34" charset="0"/>
              </a:rPr>
              <a:t>unción </a:t>
            </a:r>
            <a:r>
              <a:rPr lang="es-PE" altLang="ko-KR" sz="3200" dirty="0">
                <a:latin typeface="Arial" panose="020B0604020202020204" pitchFamily="34" charset="0"/>
                <a:cs typeface="Arial" panose="020B0604020202020204" pitchFamily="34" charset="0"/>
              </a:rPr>
              <a:t>principal</a:t>
            </a:r>
            <a:endParaRPr lang="en-US" altLang="ko-KR" sz="3200" dirty="0">
              <a:latin typeface="Arial" panose="020B0604020202020204" pitchFamily="34" charset="0"/>
              <a:cs typeface="Arial" panose="020B0604020202020204" pitchFamily="34" charset="0"/>
            </a:endParaRPr>
          </a:p>
        </p:txBody>
      </p:sp>
      <p:sp>
        <p:nvSpPr>
          <p:cNvPr id="3" name="텍스트 개체 틀 2">
            <a:extLst>
              <a:ext uri="{FF2B5EF4-FFF2-40B4-BE49-F238E27FC236}">
                <a16:creationId xmlns:a16="http://schemas.microsoft.com/office/drawing/2014/main" xmlns="" id="{CF2B55FB-D99E-4D0A-A709-5D2BEECD6040}"/>
              </a:ext>
            </a:extLst>
          </p:cNvPr>
          <p:cNvSpPr>
            <a:spLocks noGrp="1"/>
          </p:cNvSpPr>
          <p:nvPr>
            <p:ph type="body" sz="quarter" idx="12"/>
          </p:nvPr>
        </p:nvSpPr>
        <p:spPr/>
        <p:txBody>
          <a:bodyPr/>
          <a:lstStyle/>
          <a:p>
            <a:r>
              <a:rPr lang="es-PE" altLang="ko-KR" dirty="0">
                <a:latin typeface="Arial" panose="020B0604020202020204" pitchFamily="34" charset="0"/>
                <a:cs typeface="Arial" panose="020B0604020202020204" pitchFamily="34" charset="0"/>
              </a:rPr>
              <a:t>Índice</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C5DFF40D-D4DA-40D4-871A-1267F357940E}"/>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p>
          <a:p>
            <a:endParaRPr lang="en-US" altLang="ko-KR" sz="1400"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02</a:t>
            </a:r>
          </a:p>
          <a:p>
            <a:endParaRPr lang="en-US" altLang="ko-KR" sz="1100"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03</a:t>
            </a:r>
          </a:p>
        </p:txBody>
      </p:sp>
    </p:spTree>
    <p:extLst>
      <p:ext uri="{BB962C8B-B14F-4D97-AF65-F5344CB8AC3E}">
        <p14:creationId xmlns:p14="http://schemas.microsoft.com/office/powerpoint/2010/main" val="854327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20</a:t>
            </a:fld>
            <a:endParaRPr lang="ko-KR" altLang="en-US" dirty="0">
              <a:latin typeface="Arial" panose="020B0604020202020204" pitchFamily="34" charset="0"/>
              <a:cs typeface="Arial" panose="020B0604020202020204" pitchFamily="34" charset="0"/>
            </a:endParaRPr>
          </a:p>
        </p:txBody>
      </p:sp>
      <p:sp>
        <p:nvSpPr>
          <p:cNvPr id="9" name="내용 개체 틀 8">
            <a:extLst>
              <a:ext uri="{FF2B5EF4-FFF2-40B4-BE49-F238E27FC236}">
                <a16:creationId xmlns:a16="http://schemas.microsoft.com/office/drawing/2014/main" xmlns="" id="{86BCADD7-9AEF-4521-96FB-339468453C5D}"/>
              </a:ext>
            </a:extLst>
          </p:cNvPr>
          <p:cNvSpPr txBox="1">
            <a:spLocks/>
          </p:cNvSpPr>
          <p:nvPr/>
        </p:nvSpPr>
        <p:spPr>
          <a:xfrm>
            <a:off x="87702" y="2118632"/>
            <a:ext cx="5867400" cy="4351338"/>
          </a:xfrm>
          <a:prstGeom prst="rect">
            <a:avLst/>
          </a:prstGeom>
        </p:spPr>
        <p:txBody>
          <a:bodyPr vert="horz" lIns="91440" tIns="45720" rIns="91440" bIns="45720" rtlCol="0">
            <a:normAutofit fontScale="625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0"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예제</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lang="en-US" altLang="ko-KR" sz="2800" dirty="0" err="1">
                <a:solidFill>
                  <a:sysClr val="windowText" lastClr="000000"/>
                </a:solidFill>
                <a:latin typeface="Arial" panose="020B0604020202020204" pitchFamily="34" charset="0"/>
                <a:cs typeface="Arial" panose="020B0604020202020204" pitchFamily="34" charset="0"/>
              </a:rPr>
              <a:t>E</a:t>
            </a:r>
            <a:r>
              <a:rPr kumimoji="0" lang="en-US" altLang="ko-KR" sz="28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jemplo</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120000"/>
              </a:lnSpc>
              <a:spcBef>
                <a:spcPts val="500"/>
              </a:spcBef>
              <a:spcAft>
                <a:spcPts val="0"/>
              </a:spcAft>
              <a:buClrTx/>
              <a:buSzTx/>
              <a:buNone/>
              <a:tabLst/>
              <a:defRPr/>
            </a:pPr>
            <a:r>
              <a:rPr kumimoji="0" lang="en"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‘food’ </a:t>
            </a:r>
            <a:r>
              <a:rPr kumimoji="0"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하위에 있는 </a:t>
            </a:r>
            <a:r>
              <a:rPr kumimoji="0" lang="en-US"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r>
            <a:br>
              <a:rPr kumimoji="0" lang="en-US"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br>
            <a:r>
              <a:rPr kumimoji="0"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모든 </a:t>
            </a:r>
            <a:r>
              <a:rPr kumimoji="0" lang="en-US"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en"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item’ </a:t>
            </a:r>
            <a:r>
              <a:rPr kumimoji="0"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클래스 선택</a:t>
            </a:r>
            <a:endParaRPr kumimoji="0" lang="en-US"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lnSpc>
                <a:spcPct val="120000"/>
              </a:lnSpc>
              <a:buNone/>
              <a:defRPr/>
            </a:pPr>
            <a:r>
              <a:rPr lang="en-US" altLang="ko-KR" sz="2400" noProof="0" dirty="0" err="1">
                <a:solidFill>
                  <a:sysClr val="windowText" lastClr="000000"/>
                </a:solidFill>
                <a:latin typeface="Arial" panose="020B0604020202020204" pitchFamily="34" charset="0"/>
                <a:cs typeface="Arial" panose="020B0604020202020204" pitchFamily="34" charset="0"/>
              </a:rPr>
              <a:t>Seleccionar</a:t>
            </a:r>
            <a:r>
              <a:rPr lang="en-US" altLang="ko-KR" sz="2400" noProof="0" dirty="0">
                <a:solidFill>
                  <a:sysClr val="windowText" lastClr="000000"/>
                </a:solidFill>
                <a:latin typeface="Arial" panose="020B0604020202020204" pitchFamily="34" charset="0"/>
                <a:cs typeface="Arial" panose="020B0604020202020204" pitchFamily="34" charset="0"/>
              </a:rPr>
              <a:t> </a:t>
            </a:r>
            <a:r>
              <a:rPr lang="en-US" altLang="ko-KR" sz="2400" dirty="0" err="1">
                <a:solidFill>
                  <a:sysClr val="windowText" lastClr="000000"/>
                </a:solidFill>
                <a:latin typeface="Arial" panose="020B0604020202020204" pitchFamily="34" charset="0"/>
                <a:cs typeface="Arial" panose="020B0604020202020204" pitchFamily="34" charset="0"/>
              </a:rPr>
              <a:t>todos</a:t>
            </a:r>
            <a:r>
              <a:rPr lang="en-US" altLang="ko-KR" sz="2400" dirty="0">
                <a:solidFill>
                  <a:sysClr val="windowText" lastClr="000000"/>
                </a:solidFill>
                <a:latin typeface="Arial" panose="020B0604020202020204" pitchFamily="34" charset="0"/>
                <a:cs typeface="Arial" panose="020B0604020202020204" pitchFamily="34" charset="0"/>
              </a:rPr>
              <a:t> ‘item</a:t>
            </a:r>
            <a:r>
              <a:rPr lang="en" altLang="ko-KR" sz="2400" dirty="0">
                <a:solidFill>
                  <a:sysClr val="windowText" lastClr="000000"/>
                </a:solidFill>
                <a:latin typeface="Arial" panose="020B0604020202020204" pitchFamily="34" charset="0"/>
                <a:cs typeface="Arial" panose="020B0604020202020204" pitchFamily="34" charset="0"/>
              </a:rPr>
              <a:t>’</a:t>
            </a:r>
            <a:r>
              <a:rPr lang="en-US" altLang="ko-KR" sz="2400" dirty="0">
                <a:solidFill>
                  <a:sysClr val="windowText" lastClr="000000"/>
                </a:solidFill>
                <a:latin typeface="Arial" panose="020B0604020202020204" pitchFamily="34" charset="0"/>
                <a:cs typeface="Arial" panose="020B0604020202020204" pitchFamily="34" charset="0"/>
              </a:rPr>
              <a:t> </a:t>
            </a:r>
            <a:r>
              <a:rPr lang="en-US" altLang="ko-KR" sz="2400" noProof="0" dirty="0">
                <a:solidFill>
                  <a:sysClr val="windowText" lastClr="000000"/>
                </a:solidFill>
                <a:latin typeface="Arial" panose="020B0604020202020204" pitchFamily="34" charset="0"/>
                <a:cs typeface="Arial" panose="020B0604020202020204" pitchFamily="34" charset="0"/>
              </a:rPr>
              <a:t>que </a:t>
            </a:r>
            <a:r>
              <a:rPr lang="en-US" altLang="ko-KR" sz="2400" noProof="0" dirty="0" err="1">
                <a:solidFill>
                  <a:sysClr val="windowText" lastClr="000000"/>
                </a:solidFill>
                <a:latin typeface="Arial" panose="020B0604020202020204" pitchFamily="34" charset="0"/>
                <a:cs typeface="Arial" panose="020B0604020202020204" pitchFamily="34" charset="0"/>
              </a:rPr>
              <a:t>est</a:t>
            </a:r>
            <a:r>
              <a:rPr lang="es-PE" altLang="ko-KR" sz="2400" noProof="0" dirty="0">
                <a:solidFill>
                  <a:sysClr val="windowText" lastClr="000000"/>
                </a:solidFill>
                <a:latin typeface="Arial" panose="020B0604020202020204" pitchFamily="34" charset="0"/>
                <a:cs typeface="Arial" panose="020B0604020202020204" pitchFamily="34" charset="0"/>
              </a:rPr>
              <a:t>án</a:t>
            </a:r>
          </a:p>
          <a:p>
            <a:pPr marL="457200" marR="0" lvl="1" indent="0" algn="l" defTabSz="914400" rtl="0" eaLnBrk="1" fontAlgn="auto" latinLnBrk="1" hangingPunct="1">
              <a:lnSpc>
                <a:spcPct val="120000"/>
              </a:lnSpc>
              <a:spcBef>
                <a:spcPts val="500"/>
              </a:spcBef>
              <a:spcAft>
                <a:spcPts val="0"/>
              </a:spcAft>
              <a:buClrTx/>
              <a:buSzTx/>
              <a:buNone/>
              <a:tabLst/>
              <a:defRPr/>
            </a:pPr>
            <a:r>
              <a:rPr lang="es-PE" altLang="ko-KR" sz="2400" dirty="0">
                <a:solidFill>
                  <a:sysClr val="windowText" lastClr="000000"/>
                </a:solidFill>
                <a:latin typeface="Arial" panose="020B0604020202020204" pitchFamily="34" charset="0"/>
                <a:cs typeface="Arial" panose="020B0604020202020204" pitchFamily="34" charset="0"/>
              </a:rPr>
              <a:t>d</a:t>
            </a:r>
            <a:r>
              <a:rPr kumimoji="0" lang="es-PE" altLang="ko-KR" sz="2400" b="0" i="0" u="none" strike="noStrike" kern="1200" cap="none" spc="0" normalizeH="0" baseline="0" dirty="0">
                <a:ln>
                  <a:noFill/>
                </a:ln>
                <a:solidFill>
                  <a:sysClr val="windowText" lastClr="000000"/>
                </a:solidFill>
                <a:effectLst/>
                <a:uLnTx/>
                <a:uFillTx/>
                <a:latin typeface="Arial" panose="020B0604020202020204" pitchFamily="34" charset="0"/>
                <a:cs typeface="Arial" panose="020B0604020202020204" pitchFamily="34" charset="0"/>
              </a:rPr>
              <a:t>ebajo</a:t>
            </a:r>
            <a:r>
              <a:rPr kumimoji="0" lang="es-PE" altLang="ko-KR" sz="2400" b="0" i="0" u="none" strike="noStrike" kern="1200" cap="none" spc="0" normalizeH="0" dirty="0">
                <a:ln>
                  <a:noFill/>
                </a:ln>
                <a:solidFill>
                  <a:sysClr val="windowText" lastClr="000000"/>
                </a:solidFill>
                <a:effectLst/>
                <a:uLnTx/>
                <a:uFillTx/>
                <a:latin typeface="Arial" panose="020B0604020202020204" pitchFamily="34" charset="0"/>
                <a:cs typeface="Arial" panose="020B0604020202020204" pitchFamily="34" charset="0"/>
              </a:rPr>
              <a:t> de food</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120000"/>
              </a:lnSpc>
              <a:spcBef>
                <a:spcPts val="500"/>
              </a:spcBef>
              <a:spcAft>
                <a:spcPts val="0"/>
              </a:spcAft>
              <a:buClrTx/>
              <a:buSzTx/>
              <a:buNone/>
              <a:tabLst/>
              <a:defRPr/>
            </a:pPr>
            <a:r>
              <a:rPr kumimoji="0" lang="en-US"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‘food’</a:t>
            </a:r>
            <a:r>
              <a:rPr kumimoji="0"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자식인</a:t>
            </a:r>
            <a:r>
              <a:rPr kumimoji="0" lang="en-US"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r>
            <a:br>
              <a:rPr kumimoji="0" lang="en-US"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br>
            <a:r>
              <a:rPr kumimoji="0"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모든 </a:t>
            </a:r>
            <a:r>
              <a:rPr kumimoji="0" lang="en-US"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‘item’</a:t>
            </a:r>
            <a:r>
              <a:rPr kumimoji="0"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클래스 선택</a:t>
            </a:r>
            <a:endParaRPr kumimoji="0" lang="es-PE" altLang="ko-KR"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lnSpc>
                <a:spcPct val="120000"/>
              </a:lnSpc>
              <a:buNone/>
              <a:defRPr/>
            </a:pPr>
            <a:r>
              <a:rPr lang="es-PE" altLang="ko-KR" sz="2400" dirty="0">
                <a:solidFill>
                  <a:sysClr val="windowText" lastClr="000000"/>
                </a:solidFill>
                <a:latin typeface="Arial" panose="020B0604020202020204" pitchFamily="34" charset="0"/>
                <a:cs typeface="Arial" panose="020B0604020202020204" pitchFamily="34" charset="0"/>
              </a:rPr>
              <a:t>Seleccionar todos</a:t>
            </a:r>
            <a:r>
              <a:rPr lang="en-US" altLang="ko-KR" sz="2400" dirty="0">
                <a:solidFill>
                  <a:sysClr val="windowText" lastClr="000000"/>
                </a:solidFill>
                <a:latin typeface="Arial" panose="020B0604020202020204" pitchFamily="34" charset="0"/>
                <a:cs typeface="Arial" panose="020B0604020202020204" pitchFamily="34" charset="0"/>
              </a:rPr>
              <a:t> ‘item</a:t>
            </a:r>
            <a:r>
              <a:rPr lang="en" altLang="ko-KR" sz="2400" dirty="0">
                <a:solidFill>
                  <a:sysClr val="windowText" lastClr="000000"/>
                </a:solidFill>
                <a:latin typeface="Arial" panose="020B0604020202020204" pitchFamily="34" charset="0"/>
                <a:cs typeface="Arial" panose="020B0604020202020204" pitchFamily="34" charset="0"/>
              </a:rPr>
              <a:t>’</a:t>
            </a:r>
            <a:r>
              <a:rPr lang="en-US" altLang="ko-KR" sz="2400" dirty="0">
                <a:solidFill>
                  <a:sysClr val="windowText" lastClr="000000"/>
                </a:solidFill>
                <a:latin typeface="Arial" panose="020B0604020202020204" pitchFamily="34" charset="0"/>
                <a:cs typeface="Arial" panose="020B0604020202020204" pitchFamily="34" charset="0"/>
              </a:rPr>
              <a:t> </a:t>
            </a:r>
            <a:r>
              <a:rPr lang="es-PE" altLang="ko-KR" sz="2400" dirty="0">
                <a:solidFill>
                  <a:sysClr val="windowText" lastClr="000000"/>
                </a:solidFill>
                <a:latin typeface="Arial" panose="020B0604020202020204" pitchFamily="34" charset="0"/>
                <a:cs typeface="Arial" panose="020B0604020202020204" pitchFamily="34" charset="0"/>
              </a:rPr>
              <a:t>que son hijos de </a:t>
            </a:r>
            <a:r>
              <a:rPr lang="en-US" altLang="ko-KR" sz="2400" dirty="0">
                <a:solidFill>
                  <a:sysClr val="windowText" lastClr="000000"/>
                </a:solidFill>
                <a:latin typeface="Arial" panose="020B0604020202020204" pitchFamily="34" charset="0"/>
                <a:cs typeface="Arial" panose="020B0604020202020204" pitchFamily="34" charset="0"/>
              </a:rPr>
              <a:t>‘</a:t>
            </a:r>
            <a:r>
              <a:rPr lang="es-PE" altLang="ko-KR" sz="2400" dirty="0">
                <a:solidFill>
                  <a:sysClr val="windowText" lastClr="000000"/>
                </a:solidFill>
                <a:latin typeface="Arial" panose="020B0604020202020204" pitchFamily="34" charset="0"/>
                <a:cs typeface="Arial" panose="020B0604020202020204" pitchFamily="34" charset="0"/>
              </a:rPr>
              <a:t>food</a:t>
            </a:r>
            <a:r>
              <a:rPr lang="en-US" altLang="ko-KR" sz="2400" dirty="0">
                <a:solidFill>
                  <a:sysClr val="windowText" lastClr="000000"/>
                </a:solidFill>
                <a:latin typeface="Arial" panose="020B0604020202020204" pitchFamily="34" charset="0"/>
                <a:cs typeface="Arial" panose="020B0604020202020204" pitchFamily="34" charset="0"/>
              </a:rPr>
              <a:t>’</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120000"/>
              </a:lnSpc>
              <a:spcBef>
                <a:spcPts val="500"/>
              </a:spcBef>
              <a:spcAft>
                <a:spcPts val="0"/>
              </a:spcAft>
              <a:buClrTx/>
              <a:buSzTx/>
              <a:buNone/>
              <a:tabLst/>
              <a:defRPr/>
            </a:pP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bakery</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하위의 </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‘item’</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r>
            <a:b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b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클래스 선택</a:t>
            </a:r>
            <a:endParaRPr kumimoji="0" lang="es-PE"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lnSpc>
                <a:spcPct val="120000"/>
              </a:lnSpc>
              <a:buNone/>
              <a:defRPr/>
            </a:pPr>
            <a:r>
              <a:rPr lang="es-PE" altLang="ko-KR" sz="2400" noProof="0" dirty="0">
                <a:solidFill>
                  <a:sysClr val="windowText" lastClr="000000"/>
                </a:solidFill>
                <a:latin typeface="Arial" panose="020B0604020202020204" pitchFamily="34" charset="0"/>
                <a:cs typeface="Arial" panose="020B0604020202020204" pitchFamily="34" charset="0"/>
              </a:rPr>
              <a:t>Seleccionar </a:t>
            </a:r>
            <a:r>
              <a:rPr lang="en-US" altLang="ko-KR" sz="2400" dirty="0">
                <a:solidFill>
                  <a:sysClr val="windowText" lastClr="000000"/>
                </a:solidFill>
                <a:latin typeface="Arial" panose="020B0604020202020204" pitchFamily="34" charset="0"/>
                <a:cs typeface="Arial" panose="020B0604020202020204" pitchFamily="34" charset="0"/>
              </a:rPr>
              <a:t>‘item</a:t>
            </a:r>
            <a:r>
              <a:rPr lang="en" altLang="ko-KR" sz="2400" dirty="0">
                <a:solidFill>
                  <a:sysClr val="windowText" lastClr="000000"/>
                </a:solidFill>
                <a:latin typeface="Arial" panose="020B0604020202020204" pitchFamily="34" charset="0"/>
                <a:cs typeface="Arial" panose="020B0604020202020204" pitchFamily="34" charset="0"/>
              </a:rPr>
              <a:t>’</a:t>
            </a:r>
            <a:r>
              <a:rPr lang="en-US" altLang="ko-KR" sz="2400" dirty="0">
                <a:solidFill>
                  <a:sysClr val="windowText" lastClr="000000"/>
                </a:solidFill>
                <a:latin typeface="Arial" panose="020B0604020202020204" pitchFamily="34" charset="0"/>
                <a:cs typeface="Arial" panose="020B0604020202020204" pitchFamily="34" charset="0"/>
              </a:rPr>
              <a:t> que </a:t>
            </a:r>
            <a:r>
              <a:rPr lang="en-US" altLang="ko-KR" sz="2400" dirty="0" err="1">
                <a:solidFill>
                  <a:sysClr val="windowText" lastClr="000000"/>
                </a:solidFill>
                <a:latin typeface="Arial" panose="020B0604020202020204" pitchFamily="34" charset="0"/>
                <a:cs typeface="Arial" panose="020B0604020202020204" pitchFamily="34" charset="0"/>
              </a:rPr>
              <a:t>están</a:t>
            </a:r>
            <a:r>
              <a:rPr lang="en-US" altLang="ko-KR" sz="2400" dirty="0">
                <a:solidFill>
                  <a:sysClr val="windowText" lastClr="000000"/>
                </a:solidFill>
                <a:latin typeface="Arial" panose="020B0604020202020204" pitchFamily="34" charset="0"/>
                <a:cs typeface="Arial" panose="020B0604020202020204" pitchFamily="34" charset="0"/>
              </a:rPr>
              <a:t> </a:t>
            </a:r>
            <a:r>
              <a:rPr lang="en-US" altLang="ko-KR" sz="2400" dirty="0" err="1">
                <a:solidFill>
                  <a:sysClr val="windowText" lastClr="000000"/>
                </a:solidFill>
                <a:latin typeface="Arial" panose="020B0604020202020204" pitchFamily="34" charset="0"/>
                <a:cs typeface="Arial" panose="020B0604020202020204" pitchFamily="34" charset="0"/>
              </a:rPr>
              <a:t>debajo</a:t>
            </a:r>
            <a:r>
              <a:rPr lang="en-US" altLang="ko-KR" sz="2400" dirty="0">
                <a:solidFill>
                  <a:sysClr val="windowText" lastClr="000000"/>
                </a:solidFill>
                <a:latin typeface="Arial" panose="020B0604020202020204" pitchFamily="34" charset="0"/>
                <a:cs typeface="Arial" panose="020B0604020202020204" pitchFamily="34" charset="0"/>
              </a:rPr>
              <a:t> de bakery</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120000"/>
              </a:lnSpc>
              <a:spcBef>
                <a:spcPts val="500"/>
              </a:spcBef>
              <a:spcAft>
                <a:spcPts val="0"/>
              </a:spcAft>
              <a:buClrTx/>
              <a:buSzTx/>
              <a:buFont typeface="Wingdings" pitchFamily="2" charset="2"/>
              <a:buNone/>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12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r>
              <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xmlns="" id="{E9F7BD90-367D-4D32-9606-5113A13FFE8C}"/>
              </a:ext>
            </a:extLst>
          </p:cNvPr>
          <p:cNvSpPr/>
          <p:nvPr/>
        </p:nvSpPr>
        <p:spPr>
          <a:xfrm>
            <a:off x="8074325" y="138023"/>
            <a:ext cx="3852344" cy="6186309"/>
          </a:xfrm>
          <a:prstGeom prst="rect">
            <a:avLst/>
          </a:prstGeom>
          <a:solidFill>
            <a:srgbClr val="262626"/>
          </a:solidFill>
        </p:spPr>
        <p:txBody>
          <a:bodyPr wrap="square">
            <a:spAutoFit/>
          </a:bodyPr>
          <a:lstStyle/>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div</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id</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'shop’</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'food’</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id</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'bakery'</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'category’</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bread</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cookie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cake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id</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'snack'</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'category snack’</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chocolate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jelly</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candy</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imported</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alchol</a:t>
            </a:r>
            <a:r>
              <a:rPr lang="en" altLang="ko-KR" dirty="0" smtClean="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ready-made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div</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제목 1">
            <a:extLst>
              <a:ext uri="{FF2B5EF4-FFF2-40B4-BE49-F238E27FC236}">
                <a16:creationId xmlns:a16="http://schemas.microsoft.com/office/drawing/2014/main" xmlns="" id="{50373CF7-8831-4660-8531-A8CD86199B32}"/>
              </a:ext>
            </a:extLst>
          </p:cNvPr>
          <p:cNvSpPr>
            <a:spLocks noGrp="1"/>
          </p:cNvSpPr>
          <p:nvPr>
            <p:ph type="title"/>
          </p:nvPr>
        </p:nvSpPr>
        <p:spPr>
          <a:xfrm>
            <a:off x="1773856" y="543489"/>
            <a:ext cx="4931744" cy="616017"/>
          </a:xfrm>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a:t>
            </a:r>
            <a:r>
              <a:rPr lang="en-US" altLang="ko-KR" sz="3200" dirty="0" err="1" smtClean="0">
                <a:latin typeface="Arial" panose="020B0604020202020204" pitchFamily="34" charset="0"/>
                <a:cs typeface="Arial" panose="020B0604020202020204" pitchFamily="34" charset="0"/>
              </a:rPr>
              <a:t>electores</a:t>
            </a:r>
            <a:endParaRPr lang="ko-KR" altLang="en-US" dirty="0">
              <a:latin typeface="Arial" panose="020B0604020202020204" pitchFamily="34" charset="0"/>
              <a:cs typeface="Arial" panose="020B0604020202020204" pitchFamily="34" charset="0"/>
            </a:endParaRPr>
          </a:p>
        </p:txBody>
      </p:sp>
      <p:sp>
        <p:nvSpPr>
          <p:cNvPr id="7" name="직사각형 6">
            <a:extLst>
              <a:ext uri="{FF2B5EF4-FFF2-40B4-BE49-F238E27FC236}">
                <a16:creationId xmlns:a16="http://schemas.microsoft.com/office/drawing/2014/main" xmlns="" id="{E9F7BD90-367D-4D32-9606-5113A13FFE8C}"/>
              </a:ext>
            </a:extLst>
          </p:cNvPr>
          <p:cNvSpPr/>
          <p:nvPr/>
        </p:nvSpPr>
        <p:spPr>
          <a:xfrm>
            <a:off x="4612833" y="3462010"/>
            <a:ext cx="3401107" cy="2862322"/>
          </a:xfrm>
          <a:prstGeom prst="rect">
            <a:avLst/>
          </a:prstGeom>
          <a:solidFill>
            <a:srgbClr val="262626"/>
          </a:solidFill>
        </p:spPr>
        <p:txBody>
          <a:bodyPr wrap="square">
            <a:spAutoFit/>
          </a:bodyPr>
          <a:lstStyle/>
          <a:p>
            <a:r>
              <a:rPr lang="en" altLang="ko-KR" dirty="0" smtClean="0">
                <a:solidFill>
                  <a:srgbClr val="FFC000"/>
                </a:solidFill>
                <a:latin typeface="Arial" panose="020B0604020202020204" pitchFamily="34" charset="0"/>
                <a:ea typeface="맑은 고딕" panose="020B0503020000020004" pitchFamily="50" charset="-127"/>
                <a:cs typeface="Arial" panose="020B0604020202020204" pitchFamily="34" charset="0"/>
              </a:rPr>
              <a:t>.food .item</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dirty="0" smtClean="0">
                <a:solidFill>
                  <a:srgbClr val="ADE7FB"/>
                </a:solidFill>
                <a:latin typeface="Arial" panose="020B0604020202020204" pitchFamily="34" charset="0"/>
                <a:ea typeface="맑은 고딕" panose="020B0503020000020004" pitchFamily="50" charset="-127"/>
                <a:cs typeface="Arial" panose="020B0604020202020204" pitchFamily="34" charset="0"/>
              </a:rPr>
              <a:t>background-color</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smtClean="0">
                <a:solidFill>
                  <a:srgbClr val="EF7011"/>
                </a:solidFill>
                <a:latin typeface="Arial" panose="020B0604020202020204" pitchFamily="34" charset="0"/>
                <a:ea typeface="맑은 고딕" panose="020B0503020000020004" pitchFamily="50" charset="-127"/>
                <a:cs typeface="Arial" panose="020B0604020202020204" pitchFamily="34" charset="0"/>
              </a:rPr>
              <a:t>blue</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smtClean="0">
                <a:solidFill>
                  <a:srgbClr val="FFC000"/>
                </a:solidFill>
                <a:latin typeface="Arial" panose="020B0604020202020204" pitchFamily="34" charset="0"/>
                <a:ea typeface="맑은 고딕" panose="020B0503020000020004" pitchFamily="50" charset="-127"/>
                <a:cs typeface="Arial" panose="020B0604020202020204" pitchFamily="34" charset="0"/>
              </a:rPr>
              <a:t>.food </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&gt; </a:t>
            </a:r>
            <a:r>
              <a:rPr lang="en" altLang="ko-KR" dirty="0" smtClean="0">
                <a:solidFill>
                  <a:srgbClr val="FFC000"/>
                </a:solidFill>
                <a:latin typeface="Arial" panose="020B0604020202020204" pitchFamily="34" charset="0"/>
                <a:ea typeface="맑은 고딕" panose="020B0503020000020004" pitchFamily="50" charset="-127"/>
                <a:cs typeface="Arial" panose="020B0604020202020204" pitchFamily="34" charset="0"/>
              </a:rPr>
              <a:t>.item </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smtClean="0">
                <a:solidFill>
                  <a:srgbClr val="ADE7FB"/>
                </a:solidFill>
                <a:latin typeface="Arial" panose="020B0604020202020204" pitchFamily="34" charset="0"/>
                <a:ea typeface="맑은 고딕" panose="020B0503020000020004" pitchFamily="50" charset="-127"/>
                <a:cs typeface="Arial" panose="020B0604020202020204" pitchFamily="34" charset="0"/>
              </a:rPr>
              <a:t>font-size</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smtClean="0">
                <a:solidFill>
                  <a:srgbClr val="EF7011"/>
                </a:solidFill>
                <a:latin typeface="Arial" panose="020B0604020202020204" pitchFamily="34" charset="0"/>
                <a:ea typeface="맑은 고딕" panose="020B0503020000020004" pitchFamily="50" charset="-127"/>
                <a:cs typeface="Arial" panose="020B0604020202020204" pitchFamily="34" charset="0"/>
              </a:rPr>
              <a:t>20px</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endPar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smtClean="0">
                <a:solidFill>
                  <a:srgbClr val="FFC000"/>
                </a:solidFill>
                <a:latin typeface="Arial" panose="020B0604020202020204" pitchFamily="34" charset="0"/>
                <a:ea typeface="맑은 고딕" panose="020B0503020000020004" pitchFamily="50" charset="-127"/>
                <a:cs typeface="Arial" panose="020B0604020202020204" pitchFamily="34" charset="0"/>
              </a:rPr>
              <a:t>#bakery .item </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smtClean="0">
                <a:solidFill>
                  <a:srgbClr val="ADE7FB"/>
                </a:solidFill>
                <a:latin typeface="Arial" panose="020B0604020202020204" pitchFamily="34" charset="0"/>
                <a:ea typeface="맑은 고딕" panose="020B0503020000020004" pitchFamily="50" charset="-127"/>
                <a:cs typeface="Arial" panose="020B0604020202020204" pitchFamily="34" charset="0"/>
              </a:rPr>
              <a:t>margin</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smtClean="0">
                <a:solidFill>
                  <a:srgbClr val="EF7011"/>
                </a:solidFill>
                <a:latin typeface="Arial" panose="020B0604020202020204" pitchFamily="34" charset="0"/>
                <a:ea typeface="맑은 고딕" panose="020B0503020000020004" pitchFamily="50" charset="-127"/>
                <a:cs typeface="Arial" panose="020B0604020202020204" pitchFamily="34" charset="0"/>
              </a:rPr>
              <a:t>0</a:t>
            </a:r>
            <a:r>
              <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endParaRPr lang="en" altLang="ko-KR" dirty="0" smtClean="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3834842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xmlns="" id="{4B00C070-7D79-4702-A429-6EA897E9E9E9}"/>
              </a:ext>
            </a:extLst>
          </p:cNvPr>
          <p:cNvSpPr>
            <a:spLocks noGrp="1"/>
          </p:cNvSpPr>
          <p:nvPr>
            <p:ph type="title"/>
          </p:nvPr>
        </p:nvSpPr>
        <p:spPr>
          <a:xfrm>
            <a:off x="895350" y="3933017"/>
            <a:ext cx="9119918" cy="995362"/>
          </a:xfrm>
        </p:spPr>
        <p:txBody>
          <a:bodyPr>
            <a:normAutofit/>
          </a:bodyPr>
          <a:lstStyle/>
          <a:p>
            <a:r>
              <a:rPr lang="ko-KR" altLang="en-US" sz="2400" dirty="0">
                <a:latin typeface="Arial" panose="020B0604020202020204" pitchFamily="34" charset="0"/>
                <a:cs typeface="Arial" panose="020B0604020202020204" pitchFamily="34" charset="0"/>
              </a:rPr>
              <a:t>주요 기능 </a:t>
            </a:r>
            <a:r>
              <a:rPr lang="en-US" altLang="ko-KR" dirty="0" err="1">
                <a:latin typeface="Arial" panose="020B0604020202020204" pitchFamily="34" charset="0"/>
                <a:cs typeface="Arial" panose="020B0604020202020204" pitchFamily="34" charset="0"/>
              </a:rPr>
              <a:t>Función</a:t>
            </a:r>
            <a:r>
              <a:rPr lang="en-US" altLang="ko-KR" dirty="0">
                <a:latin typeface="Arial" panose="020B0604020202020204" pitchFamily="34" charset="0"/>
                <a:cs typeface="Arial" panose="020B0604020202020204" pitchFamily="34" charset="0"/>
              </a:rPr>
              <a:t> principal</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672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16E885D-8658-473A-84F8-36BD61A4E07D}"/>
              </a:ext>
            </a:extLst>
          </p:cNvPr>
          <p:cNvSpPr>
            <a:spLocks noGrp="1"/>
          </p:cNvSpPr>
          <p:nvPr>
            <p:ph type="title"/>
          </p:nvPr>
        </p:nvSpPr>
        <p:spPr/>
        <p:txBody>
          <a:bodyPr>
            <a:normAutofit fontScale="90000"/>
          </a:bodyPr>
          <a:lstStyle/>
          <a:p>
            <a:r>
              <a:rPr lang="ko-KR" altLang="en-US" sz="2200" dirty="0">
                <a:latin typeface="Arial" panose="020B0604020202020204" pitchFamily="34" charset="0"/>
                <a:cs typeface="Arial" panose="020B0604020202020204" pitchFamily="34" charset="0"/>
              </a:rPr>
              <a:t>주요 기능 </a:t>
            </a:r>
            <a:r>
              <a:rPr lang="es-PE" altLang="ko-KR" dirty="0">
                <a:latin typeface="Arial" panose="020B0604020202020204" pitchFamily="34" charset="0"/>
                <a:cs typeface="Arial" panose="020B0604020202020204" pitchFamily="34" charset="0"/>
              </a:rPr>
              <a:t>F</a:t>
            </a:r>
            <a:r>
              <a:rPr lang="es-PE" altLang="ko-KR" dirty="0" smtClean="0">
                <a:latin typeface="Arial" panose="020B0604020202020204" pitchFamily="34" charset="0"/>
                <a:cs typeface="Arial" panose="020B0604020202020204" pitchFamily="34" charset="0"/>
              </a:rPr>
              <a:t>unción </a:t>
            </a:r>
            <a:r>
              <a:rPr lang="es-PE" altLang="ko-KR" dirty="0">
                <a:latin typeface="Arial" panose="020B0604020202020204" pitchFamily="34" charset="0"/>
                <a:cs typeface="Arial" panose="020B0604020202020204" pitchFamily="34" charset="0"/>
              </a:rPr>
              <a:t>principal</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03</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22</a:t>
            </a:fld>
            <a:endParaRPr lang="ko-KR" altLang="en-US" dirty="0">
              <a:latin typeface="Arial" panose="020B0604020202020204" pitchFamily="34" charset="0"/>
              <a:cs typeface="Arial" panose="020B0604020202020204" pitchFamily="34" charset="0"/>
            </a:endParaRPr>
          </a:p>
        </p:txBody>
      </p:sp>
      <p:sp>
        <p:nvSpPr>
          <p:cNvPr id="10" name="내용 개체 틀 8">
            <a:extLst>
              <a:ext uri="{FF2B5EF4-FFF2-40B4-BE49-F238E27FC236}">
                <a16:creationId xmlns:a16="http://schemas.microsoft.com/office/drawing/2014/main" xmlns="" id="{6C6272FA-97AE-4530-A5BD-3DD378E08568}"/>
              </a:ext>
            </a:extLst>
          </p:cNvPr>
          <p:cNvSpPr txBox="1">
            <a:spLocks/>
          </p:cNvSpPr>
          <p:nvPr/>
        </p:nvSpPr>
        <p:spPr>
          <a:xfrm>
            <a:off x="1447800" y="1495263"/>
            <a:ext cx="10515600" cy="4783519"/>
          </a:xfrm>
          <a:prstGeom prst="rect">
            <a:avLst/>
          </a:prstGeom>
        </p:spPr>
        <p:txBody>
          <a:bodyPr vert="horz" lIns="91440" tIns="45720" rIns="91440" bIns="45720" rtlCol="0">
            <a:normAutofit fontScale="625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0" lang="ko-KR" altLang="en-US" sz="23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글꼴 관련</a:t>
            </a:r>
            <a:r>
              <a:rPr lang="es-PE" altLang="ko-KR" sz="2300" dirty="0">
                <a:solidFill>
                  <a:sysClr val="windowText" lastClr="000000"/>
                </a:solidFill>
                <a:latin typeface="Arial" panose="020B0604020202020204" pitchFamily="34" charset="0"/>
                <a:cs typeface="Arial" panose="020B0604020202020204" pitchFamily="34" charset="0"/>
              </a:rPr>
              <a:t> </a:t>
            </a:r>
          </a:p>
          <a:p>
            <a:pPr marL="0" marR="0" lvl="0" indent="0" algn="l" defTabSz="914400" rtl="0" eaLnBrk="1" fontAlgn="auto" latinLnBrk="1" hangingPunct="1">
              <a:lnSpc>
                <a:spcPct val="90000"/>
              </a:lnSpc>
              <a:spcBef>
                <a:spcPts val="1000"/>
              </a:spcBef>
              <a:spcAft>
                <a:spcPts val="0"/>
              </a:spcAft>
              <a:buClrTx/>
              <a:buSzTx/>
              <a:buNone/>
              <a:tabLst/>
              <a:defRPr/>
            </a:pPr>
            <a:r>
              <a:rPr lang="es-PE" altLang="ko-KR" sz="2900" dirty="0">
                <a:solidFill>
                  <a:sysClr val="windowText" lastClr="000000"/>
                </a:solidFill>
                <a:latin typeface="Arial" panose="020B0604020202020204" pitchFamily="34" charset="0"/>
                <a:cs typeface="Arial" panose="020B0604020202020204" pitchFamily="34" charset="0"/>
              </a:rPr>
              <a:t>Tipo de letra(fuente)</a:t>
            </a: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p>
          <a:p>
            <a:pPr marL="457200" marR="0" lvl="1" indent="0" algn="l" defTabSz="914400" rtl="0" eaLnBrk="1" fontAlgn="auto" latinLnBrk="1" hangingPunct="1">
              <a:lnSpc>
                <a:spcPct val="90000"/>
              </a:lnSpc>
              <a:spcBef>
                <a:spcPts val="500"/>
              </a:spcBef>
              <a:spcAft>
                <a:spcPts val="0"/>
              </a:spcAft>
              <a:buClrTx/>
              <a:buSzTx/>
              <a:buNone/>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color</a:t>
            </a:r>
            <a:r>
              <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폰트 색을 지정</a:t>
            </a:r>
            <a:endPar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600" dirty="0">
                <a:latin typeface="Arial" panose="020B0604020202020204" pitchFamily="34" charset="0"/>
                <a:cs typeface="Arial" panose="020B0604020202020204" pitchFamily="34" charset="0"/>
              </a:rPr>
              <a:t>S</a:t>
            </a:r>
            <a:r>
              <a:rPr lang="es-ES" altLang="ko-KR" sz="2600" noProof="0" dirty="0" smtClean="0">
                <a:latin typeface="Arial" panose="020B0604020202020204" pitchFamily="34" charset="0"/>
                <a:cs typeface="Arial" panose="020B0604020202020204" pitchFamily="34" charset="0"/>
              </a:rPr>
              <a:t>e </a:t>
            </a:r>
            <a:r>
              <a:rPr lang="es-ES" altLang="ko-KR" sz="2600" noProof="0" dirty="0">
                <a:latin typeface="Arial" panose="020B0604020202020204" pitchFamily="34" charset="0"/>
                <a:cs typeface="Arial" panose="020B0604020202020204" pitchFamily="34" charset="0"/>
              </a:rPr>
              <a:t>usa </a:t>
            </a:r>
            <a:r>
              <a:rPr lang="es-ES" altLang="ko-KR" sz="2600" dirty="0">
                <a:latin typeface="Arial" panose="020B0604020202020204" pitchFamily="34" charset="0"/>
                <a:cs typeface="Arial" panose="020B0604020202020204" pitchFamily="34" charset="0"/>
              </a:rPr>
              <a:t>para darle color al texto. </a:t>
            </a:r>
          </a:p>
          <a:p>
            <a:pPr marL="914400" lvl="2" indent="0">
              <a:buNone/>
              <a:defRPr/>
            </a:pP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Red, blue</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등의 색 이름 혹은 </a:t>
            </a:r>
            <a:r>
              <a:rPr kumimoji="0" lang="en-US" altLang="ko-KR" sz="16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rgb</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값을 직접 넣어 사용 </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en-US" altLang="ko-KR" sz="16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fff</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914400" lvl="2" indent="0">
              <a:buNone/>
              <a:defRPr/>
            </a:pPr>
            <a:r>
              <a:rPr lang="es-ES" altLang="ko-KR" sz="2600" dirty="0" smtClean="0">
                <a:latin typeface="Arial" panose="020B0604020202020204" pitchFamily="34" charset="0"/>
                <a:cs typeface="Arial" panose="020B0604020202020204" pitchFamily="34" charset="0"/>
              </a:rPr>
              <a:t>Puede indicar(escribir) nombre </a:t>
            </a:r>
            <a:r>
              <a:rPr lang="es-ES" altLang="ko-KR" sz="2600" dirty="0">
                <a:latin typeface="Arial" panose="020B0604020202020204" pitchFamily="34" charset="0"/>
                <a:cs typeface="Arial" panose="020B0604020202020204" pitchFamily="34" charset="0"/>
              </a:rPr>
              <a:t>del color o </a:t>
            </a:r>
            <a:r>
              <a:rPr lang="es-ES" altLang="ko-KR" sz="2600" dirty="0" smtClean="0">
                <a:latin typeface="Arial" panose="020B0604020202020204" pitchFamily="34" charset="0"/>
                <a:cs typeface="Arial" panose="020B0604020202020204" pitchFamily="34" charset="0"/>
              </a:rPr>
              <a:t>el valor de RGB(Red, Green, Blue)</a:t>
            </a:r>
            <a:endParaRPr kumimoji="0"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font-size</a:t>
            </a:r>
          </a:p>
          <a:p>
            <a:pPr marL="914400" lvl="2" indent="0">
              <a:buNone/>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글꼴의 크기를 지정</a:t>
            </a:r>
            <a:endPar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600" dirty="0">
                <a:latin typeface="Arial" panose="020B0604020202020204" pitchFamily="34" charset="0"/>
                <a:cs typeface="Arial" panose="020B0604020202020204" pitchFamily="34" charset="0"/>
              </a:rPr>
              <a:t>E</a:t>
            </a:r>
            <a:r>
              <a:rPr lang="es-ES" altLang="ko-KR" sz="2600" dirty="0" smtClean="0">
                <a:latin typeface="Arial" panose="020B0604020202020204" pitchFamily="34" charset="0"/>
                <a:cs typeface="Arial" panose="020B0604020202020204" pitchFamily="34" charset="0"/>
              </a:rPr>
              <a:t>specifica </a:t>
            </a:r>
            <a:r>
              <a:rPr lang="es-ES" altLang="ko-KR" sz="2600" dirty="0">
                <a:latin typeface="Arial" panose="020B0604020202020204" pitchFamily="34" charset="0"/>
                <a:cs typeface="Arial" panose="020B0604020202020204" pitchFamily="34" charset="0"/>
              </a:rPr>
              <a:t>la dimensión(el tama</a:t>
            </a:r>
            <a:r>
              <a:rPr lang="es-PE" altLang="ko-KR" sz="2600" dirty="0">
                <a:latin typeface="Arial" panose="020B0604020202020204" pitchFamily="34" charset="0"/>
                <a:cs typeface="Arial" panose="020B0604020202020204" pitchFamily="34" charset="0"/>
              </a:rPr>
              <a:t>ño) </a:t>
            </a:r>
            <a:r>
              <a:rPr lang="es-ES" altLang="ko-KR" sz="2600" dirty="0">
                <a:latin typeface="Arial" panose="020B0604020202020204" pitchFamily="34" charset="0"/>
                <a:cs typeface="Arial" panose="020B0604020202020204" pitchFamily="34" charset="0"/>
              </a:rPr>
              <a:t>de la letra</a:t>
            </a:r>
            <a:endParaRPr kumimoji="0"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marR="0" lvl="2" indent="0" algn="l" defTabSz="914400" rtl="0" eaLnBrk="1" fontAlgn="auto" latinLnBrk="1" hangingPunct="1">
              <a:lnSpc>
                <a:spcPct val="90000"/>
              </a:lnSpc>
              <a:spcBef>
                <a:spcPts val="500"/>
              </a:spcBef>
              <a:spcAft>
                <a:spcPts val="0"/>
              </a:spcAft>
              <a:buClrTx/>
              <a:buSzTx/>
              <a:buNone/>
              <a:tabLst/>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단위는 </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px</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em</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rem</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등을 사용</a:t>
            </a:r>
            <a:endPar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marR="0" lvl="2" indent="0" algn="l" defTabSz="914400" rtl="0" eaLnBrk="1" fontAlgn="auto" latinLnBrk="1" hangingPunct="1">
              <a:lnSpc>
                <a:spcPct val="90000"/>
              </a:lnSpc>
              <a:spcBef>
                <a:spcPts val="500"/>
              </a:spcBef>
              <a:spcAft>
                <a:spcPts val="0"/>
              </a:spcAft>
              <a:buClrTx/>
              <a:buSzTx/>
              <a:buNone/>
              <a:tabLst/>
              <a:defRPr/>
            </a:pPr>
            <a:r>
              <a:rPr lang="es-PE" altLang="ko-KR" sz="2900" dirty="0">
                <a:solidFill>
                  <a:sysClr val="windowText" lastClr="000000"/>
                </a:solidFill>
                <a:latin typeface="Arial" panose="020B0604020202020204" pitchFamily="34" charset="0"/>
                <a:cs typeface="Arial" panose="020B0604020202020204" pitchFamily="34" charset="0"/>
              </a:rPr>
              <a:t>U</a:t>
            </a:r>
            <a:r>
              <a:rPr kumimoji="0" lang="es-PE" altLang="ko-KR" sz="29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nidad </a:t>
            </a:r>
            <a:r>
              <a:rPr kumimoji="0" lang="es-PE"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es</a:t>
            </a:r>
            <a:r>
              <a:rPr kumimoji="0" lang="es-PE" altLang="ko-KR" sz="29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px. em. rem</a:t>
            </a:r>
            <a:endPar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font-family</a:t>
            </a:r>
          </a:p>
          <a:p>
            <a:pPr marL="914400" lvl="2" indent="0">
              <a:buNone/>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글꼴의 폰트를 지정</a:t>
            </a:r>
            <a:endParaRPr kumimoji="0" lang="es-E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900" dirty="0">
                <a:latin typeface="Arial" panose="020B0604020202020204" pitchFamily="34" charset="0"/>
                <a:cs typeface="Arial" panose="020B0604020202020204" pitchFamily="34" charset="0"/>
              </a:rPr>
              <a:t>D</a:t>
            </a:r>
            <a:r>
              <a:rPr lang="es-ES" altLang="ko-KR" sz="2900" dirty="0" smtClean="0">
                <a:latin typeface="Arial" panose="020B0604020202020204" pitchFamily="34" charset="0"/>
                <a:cs typeface="Arial" panose="020B0604020202020204" pitchFamily="34" charset="0"/>
              </a:rPr>
              <a:t>efinir </a:t>
            </a:r>
            <a:r>
              <a:rPr lang="es-ES" altLang="ko-KR" sz="2900" dirty="0">
                <a:latin typeface="Arial" panose="020B0604020202020204" pitchFamily="34" charset="0"/>
                <a:cs typeface="Arial" panose="020B0604020202020204" pitchFamily="34" charset="0"/>
              </a:rPr>
              <a:t>el tipo de fuente que queramos que tenga el texto</a:t>
            </a:r>
            <a:endPar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font-weight</a:t>
            </a:r>
          </a:p>
          <a:p>
            <a:pPr marL="914400" lvl="2" indent="0">
              <a:buNone/>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글꼴의 두께를 지정</a:t>
            </a:r>
            <a:endPar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900" dirty="0">
                <a:latin typeface="Arial" panose="020B0604020202020204" pitchFamily="34" charset="0"/>
                <a:cs typeface="Arial" panose="020B0604020202020204" pitchFamily="34" charset="0"/>
              </a:rPr>
              <a:t>Este estilo se usa para darle anchura al texto, define la anchura que tendrá cada caracter </a:t>
            </a:r>
            <a:endPar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marR="0" lvl="2" indent="0" algn="l" defTabSz="914400" rtl="0" eaLnBrk="1" fontAlgn="auto" latinLnBrk="1" hangingPunct="1">
              <a:lnSpc>
                <a:spcPct val="90000"/>
              </a:lnSpc>
              <a:spcBef>
                <a:spcPts val="500"/>
              </a:spcBef>
              <a:spcAft>
                <a:spcPts val="0"/>
              </a:spcAft>
              <a:buClrTx/>
              <a:buSzTx/>
              <a:buNone/>
              <a:tabLst/>
              <a:defRPr/>
            </a:pPr>
            <a:r>
              <a:rPr kumimoji="0" lang="en-US" altLang="ko-KR"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100</a:t>
            </a:r>
            <a:r>
              <a:rPr kumimoji="0" lang="ko-KR" altLang="en-US"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a:t>
            </a:r>
            <a:r>
              <a:rPr kumimoji="0" lang="ko-KR" altLang="en-US"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400,</a:t>
            </a:r>
            <a:r>
              <a:rPr kumimoji="0" lang="ko-KR" altLang="en-US"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800</a:t>
            </a:r>
            <a:r>
              <a:rPr kumimoji="0" lang="ko-KR" altLang="en-US"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등 </a:t>
            </a:r>
            <a:r>
              <a:rPr kumimoji="0" lang="en-US" altLang="ko-KR"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100</a:t>
            </a:r>
            <a:r>
              <a:rPr kumimoji="0" lang="ko-KR" altLang="en-US"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단위로 증가됨</a:t>
            </a:r>
            <a:endParaRPr kumimoji="0" lang="en-US" altLang="ko-KR" sz="16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endParaRPr>
          </a:p>
          <a:p>
            <a:pPr marL="914400" marR="0" lvl="2" indent="0" algn="l" defTabSz="914400" rtl="0" eaLnBrk="1" fontAlgn="auto" latinLnBrk="1" hangingPunct="1">
              <a:lnSpc>
                <a:spcPct val="90000"/>
              </a:lnSpc>
              <a:spcBef>
                <a:spcPts val="500"/>
              </a:spcBef>
              <a:spcAft>
                <a:spcPts val="0"/>
              </a:spcAft>
              <a:buClrTx/>
              <a:buSzTx/>
              <a:buNone/>
              <a:tabLst/>
              <a:defRPr/>
            </a:pPr>
            <a:r>
              <a:rPr lang="en-US" altLang="ko-KR" sz="2900" noProof="0" dirty="0" smtClean="0">
                <a:solidFill>
                  <a:sysClr val="windowText" lastClr="000000"/>
                </a:solidFill>
                <a:latin typeface="Arial" panose="020B0604020202020204" pitchFamily="34" charset="0"/>
                <a:cs typeface="Arial" panose="020B0604020202020204" pitchFamily="34" charset="0"/>
              </a:rPr>
              <a:t>El ta</a:t>
            </a:r>
            <a:r>
              <a:rPr lang="en-US" altLang="ko-KR" sz="2900" dirty="0" err="1" smtClean="0">
                <a:solidFill>
                  <a:sysClr val="windowText" lastClr="000000"/>
                </a:solidFill>
                <a:latin typeface="Arial" panose="020B0604020202020204" pitchFamily="34" charset="0"/>
                <a:cs typeface="Arial" panose="020B0604020202020204" pitchFamily="34" charset="0"/>
              </a:rPr>
              <a:t>maño</a:t>
            </a:r>
            <a:r>
              <a:rPr lang="en-US" altLang="ko-KR" sz="2900" dirty="0" smtClean="0">
                <a:solidFill>
                  <a:sysClr val="windowText" lastClr="000000"/>
                </a:solidFill>
                <a:latin typeface="Arial" panose="020B0604020202020204" pitchFamily="34" charset="0"/>
                <a:cs typeface="Arial" panose="020B0604020202020204" pitchFamily="34" charset="0"/>
              </a:rPr>
              <a:t> de la </a:t>
            </a:r>
            <a:r>
              <a:rPr lang="en-US" altLang="ko-KR" sz="2900" dirty="0" err="1" smtClean="0">
                <a:solidFill>
                  <a:sysClr val="windowText" lastClr="000000"/>
                </a:solidFill>
                <a:latin typeface="Arial" panose="020B0604020202020204" pitchFamily="34" charset="0"/>
                <a:cs typeface="Arial" panose="020B0604020202020204" pitchFamily="34" charset="0"/>
              </a:rPr>
              <a:t>letra</a:t>
            </a:r>
            <a:r>
              <a:rPr lang="en-US" altLang="ko-KR" sz="2900" dirty="0" smtClean="0">
                <a:solidFill>
                  <a:sysClr val="windowText" lastClr="000000"/>
                </a:solidFill>
                <a:latin typeface="Arial" panose="020B0604020202020204" pitchFamily="34" charset="0"/>
                <a:cs typeface="Arial" panose="020B0604020202020204" pitchFamily="34" charset="0"/>
              </a:rPr>
              <a:t> </a:t>
            </a:r>
            <a:r>
              <a:rPr lang="en-US" altLang="ko-KR" sz="2900" dirty="0" err="1" smtClean="0">
                <a:solidFill>
                  <a:sysClr val="windowText" lastClr="000000"/>
                </a:solidFill>
                <a:latin typeface="Arial" panose="020B0604020202020204" pitchFamily="34" charset="0"/>
                <a:cs typeface="Arial" panose="020B0604020202020204" pitchFamily="34" charset="0"/>
              </a:rPr>
              <a:t>empieza</a:t>
            </a:r>
            <a:r>
              <a:rPr lang="en-US" altLang="ko-KR" sz="2900" dirty="0" smtClean="0">
                <a:solidFill>
                  <a:sysClr val="windowText" lastClr="000000"/>
                </a:solidFill>
                <a:latin typeface="Arial" panose="020B0604020202020204" pitchFamily="34" charset="0"/>
                <a:cs typeface="Arial" panose="020B0604020202020204" pitchFamily="34" charset="0"/>
              </a:rPr>
              <a:t> de 100 a 900</a:t>
            </a:r>
            <a:endParaRPr kumimoji="0" lang="en-US" altLang="ko-KR" sz="29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1" name="슬라이드 번호 개체 틀 2">
            <a:extLst>
              <a:ext uri="{FF2B5EF4-FFF2-40B4-BE49-F238E27FC236}">
                <a16:creationId xmlns:a16="http://schemas.microsoft.com/office/drawing/2014/main" xmlns="" id="{CF6EFA9B-6FCA-49F3-8CC5-BF91AE95B7E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9116B36B-1D95-924A-88ED-B43FD345C4B3}" type="slidenum">
              <a:rPr kumimoji="1" lang="ko-KR" altLang="en-US" smtClean="0">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rPr>
              <a:pPr/>
              <a:t>22</a:t>
            </a:fld>
            <a:endParaRPr kumimoji="1" lang="ko-KR" altLang="en-US">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1145870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03</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23</a:t>
            </a:fld>
            <a:endParaRPr lang="ko-KR" altLang="en-US" dirty="0">
              <a:latin typeface="Arial" panose="020B0604020202020204" pitchFamily="34" charset="0"/>
              <a:cs typeface="Arial" panose="020B0604020202020204" pitchFamily="34" charset="0"/>
            </a:endParaRPr>
          </a:p>
        </p:txBody>
      </p:sp>
      <p:sp>
        <p:nvSpPr>
          <p:cNvPr id="9" name="내용 개체 틀 8">
            <a:extLst>
              <a:ext uri="{FF2B5EF4-FFF2-40B4-BE49-F238E27FC236}">
                <a16:creationId xmlns:a16="http://schemas.microsoft.com/office/drawing/2014/main" xmlns="" id="{4C46C022-400B-411A-8D62-189CB41403B4}"/>
              </a:ext>
            </a:extLst>
          </p:cNvPr>
          <p:cNvSpPr txBox="1">
            <a:spLocks/>
          </p:cNvSpPr>
          <p:nvPr/>
        </p:nvSpPr>
        <p:spPr>
          <a:xfrm>
            <a:off x="1576388" y="1503889"/>
            <a:ext cx="10515600" cy="4783519"/>
          </a:xfrm>
          <a:prstGeom prst="rect">
            <a:avLst/>
          </a:prstGeom>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크기 관련</a:t>
            </a:r>
            <a:endPar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lang="es-PE" altLang="ko-KR" noProof="0" dirty="0">
                <a:solidFill>
                  <a:sysClr val="windowText" lastClr="000000"/>
                </a:solidFill>
                <a:latin typeface="Arial" panose="020B0604020202020204" pitchFamily="34" charset="0"/>
                <a:cs typeface="Arial" panose="020B0604020202020204" pitchFamily="34" charset="0"/>
              </a:rPr>
              <a:t>T</a:t>
            </a:r>
            <a:r>
              <a:rPr lang="es-PE" altLang="ko-KR" dirty="0">
                <a:solidFill>
                  <a:sysClr val="windowText" lastClr="000000"/>
                </a:solidFill>
                <a:latin typeface="Arial" panose="020B0604020202020204" pitchFamily="34" charset="0"/>
                <a:cs typeface="Arial" panose="020B0604020202020204" pitchFamily="34" charset="0"/>
              </a:rPr>
              <a:t>amaño</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HTML </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요소의 크기를 지정하는 것에는 여러 요소가 있다</a:t>
            </a:r>
            <a:endPar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s-PE" altLang="ko-KR" sz="2100" dirty="0">
                <a:solidFill>
                  <a:sysClr val="windowText" lastClr="000000"/>
                </a:solidFill>
                <a:latin typeface="Arial" panose="020B0604020202020204" pitchFamily="34" charset="0"/>
                <a:cs typeface="Arial" panose="020B0604020202020204" pitchFamily="34" charset="0"/>
              </a:rPr>
              <a:t>E</a:t>
            </a:r>
            <a:r>
              <a:rPr kumimoji="0" lang="es-PE" altLang="ko-KR" sz="21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xisten </a:t>
            </a:r>
            <a:r>
              <a:rPr kumimoji="0" lang="es-PE"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muchos elementos</a:t>
            </a:r>
            <a:r>
              <a:rPr kumimoji="0" lang="es-PE" altLang="ko-KR" sz="21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los que </a:t>
            </a:r>
            <a:r>
              <a:rPr kumimoji="0" lang="en-US" altLang="ko-KR" sz="21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designan</a:t>
            </a:r>
            <a:r>
              <a:rPr kumimoji="0" lang="en-US" altLang="ko-KR" sz="21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el tama</a:t>
            </a:r>
            <a:r>
              <a:rPr kumimoji="0" lang="es-PE" altLang="ko-KR" sz="21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ño de HTML</a:t>
            </a:r>
            <a:r>
              <a:rPr kumimoji="0"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크기 속성 </a:t>
            </a:r>
            <a:endPar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0" lang="es-PE"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Atributo</a:t>
            </a:r>
            <a:r>
              <a:rPr kumimoji="0" lang="es-PE"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tamaño</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0" lang="en-US" altLang="ko-KR" sz="21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Margin/</a:t>
            </a:r>
            <a:r>
              <a:rPr lang="es-MX" altLang="ko-KR" sz="2100" dirty="0" smtClean="0">
                <a:latin typeface="Arial" panose="020B0604020202020204" pitchFamily="34" charset="0"/>
                <a:cs typeface="Arial" panose="020B0604020202020204" pitchFamily="34" charset="0"/>
              </a:rPr>
              <a:t>margen</a:t>
            </a:r>
            <a:r>
              <a:rPr kumimoji="0" lang="en-US" altLang="ko-KR" sz="21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 경계선 외부의 너비</a:t>
            </a: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lang="es-ES" altLang="ko-KR" sz="2100" dirty="0">
                <a:latin typeface="Arial" panose="020B0604020202020204" pitchFamily="34" charset="0"/>
                <a:cs typeface="Arial" panose="020B0604020202020204" pitchFamily="34" charset="0"/>
              </a:rPr>
              <a:t>el espacio fuera del elemento que lo separa de los demás</a:t>
            </a:r>
          </a:p>
          <a:p>
            <a:pPr marL="457200" lvl="1" indent="0">
              <a:buNone/>
              <a:defRPr/>
            </a:pPr>
            <a:r>
              <a:rPr kumimoji="0" lang="en-US" altLang="ko-KR" sz="21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Border/ </a:t>
            </a:r>
            <a:r>
              <a:rPr kumimoji="0" lang="en-US" altLang="ko-KR"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marco</a:t>
            </a: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 </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요소의 경계선</a:t>
            </a: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lang="es-ES" altLang="ko-KR" sz="2100" dirty="0">
                <a:latin typeface="Arial" panose="020B0604020202020204" pitchFamily="34" charset="0"/>
                <a:cs typeface="Arial" panose="020B0604020202020204" pitchFamily="34" charset="0"/>
              </a:rPr>
              <a:t>la línea que se encuentra fuera del relleno</a:t>
            </a:r>
          </a:p>
          <a:p>
            <a:pPr marL="457200" lvl="1" indent="0">
              <a:buNone/>
              <a:defRPr/>
            </a:pPr>
            <a:r>
              <a:rPr kumimoji="0" lang="en-US" altLang="ko-KR" sz="21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Padding/</a:t>
            </a:r>
            <a:r>
              <a:rPr kumimoji="0" lang="en-US" altLang="ko-KR" sz="21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relleno</a:t>
            </a:r>
            <a:r>
              <a:rPr kumimoji="0" lang="en-US" altLang="ko-KR" sz="21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 경계선 내부의 너비</a:t>
            </a:r>
            <a:endParaRPr lang="en-US" altLang="ko-KR" sz="1400" dirty="0">
              <a:solidFill>
                <a:sysClr val="windowText" lastClr="000000"/>
              </a:solidFill>
              <a:latin typeface="Arial" panose="020B0604020202020204" pitchFamily="34" charset="0"/>
              <a:cs typeface="Arial" panose="020B0604020202020204" pitchFamily="34" charset="0"/>
            </a:endParaRPr>
          </a:p>
          <a:p>
            <a:pPr marL="457200" lvl="1" indent="0">
              <a:buNone/>
              <a:defRPr/>
            </a:pPr>
            <a:r>
              <a:rPr lang="es-ES" altLang="ko-KR" sz="2100" dirty="0">
                <a:latin typeface="Arial" panose="020B0604020202020204" pitchFamily="34" charset="0"/>
                <a:cs typeface="Arial" panose="020B0604020202020204" pitchFamily="34" charset="0"/>
              </a:rPr>
              <a:t>el espacio fuera del elemento que lo separa de los demás</a:t>
            </a:r>
          </a:p>
          <a:p>
            <a:pPr marL="457200" lvl="1" indent="0">
              <a:buNone/>
              <a:defRPr/>
            </a:pP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Width / height : </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 자체의 가로 </a:t>
            </a:r>
            <a:r>
              <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세로 길이</a:t>
            </a:r>
            <a:endPar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ancho del </a:t>
            </a:r>
            <a:r>
              <a:rPr kumimoji="0" lang="en-US" altLang="ko-KR"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a:t>
            </a: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y </a:t>
            </a:r>
            <a:r>
              <a:rPr kumimoji="0" lang="en-US" altLang="ko-KR"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columna</a:t>
            </a: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del </a:t>
            </a:r>
            <a:r>
              <a:rPr kumimoji="0" lang="en-US" altLang="ko-KR"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a:t>
            </a:r>
            <a:endPar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8" name="제목 1">
            <a:extLst>
              <a:ext uri="{FF2B5EF4-FFF2-40B4-BE49-F238E27FC236}">
                <a16:creationId xmlns:a16="http://schemas.microsoft.com/office/drawing/2014/main" xmlns="" id="{8D06845E-25FC-4C2D-9E1F-7CFC9FE56096}"/>
              </a:ext>
            </a:extLst>
          </p:cNvPr>
          <p:cNvSpPr>
            <a:spLocks noGrp="1"/>
          </p:cNvSpPr>
          <p:nvPr>
            <p:ph type="title"/>
          </p:nvPr>
        </p:nvSpPr>
        <p:spPr>
          <a:xfrm>
            <a:off x="1773856" y="543489"/>
            <a:ext cx="4931744" cy="616017"/>
          </a:xfrm>
        </p:spPr>
        <p:txBody>
          <a:bodyPr>
            <a:normAutofit fontScale="90000"/>
          </a:bodyPr>
          <a:lstStyle/>
          <a:p>
            <a:r>
              <a:rPr lang="ko-KR" altLang="en-US" sz="2200" dirty="0">
                <a:latin typeface="Arial" panose="020B0604020202020204" pitchFamily="34" charset="0"/>
                <a:cs typeface="Arial" panose="020B0604020202020204" pitchFamily="34" charset="0"/>
              </a:rPr>
              <a:t>주요 기능 </a:t>
            </a:r>
            <a:r>
              <a:rPr lang="es-PE" altLang="ko-KR" dirty="0">
                <a:latin typeface="Arial" panose="020B0604020202020204" pitchFamily="34" charset="0"/>
                <a:cs typeface="Arial" panose="020B0604020202020204" pitchFamily="34" charset="0"/>
              </a:rPr>
              <a:t>F</a:t>
            </a:r>
            <a:r>
              <a:rPr lang="es-PE" altLang="ko-KR" dirty="0" smtClean="0">
                <a:latin typeface="Arial" panose="020B0604020202020204" pitchFamily="34" charset="0"/>
                <a:cs typeface="Arial" panose="020B0604020202020204" pitchFamily="34" charset="0"/>
              </a:rPr>
              <a:t>unción </a:t>
            </a:r>
            <a:r>
              <a:rPr lang="es-PE" altLang="ko-KR" dirty="0">
                <a:latin typeface="Arial" panose="020B0604020202020204" pitchFamily="34" charset="0"/>
                <a:cs typeface="Arial" panose="020B0604020202020204" pitchFamily="34" charset="0"/>
              </a:rPr>
              <a:t>principal</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247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03</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24</a:t>
            </a:fld>
            <a:endParaRPr lang="ko-KR" altLang="en-US" dirty="0">
              <a:latin typeface="Arial" panose="020B0604020202020204" pitchFamily="34" charset="0"/>
              <a:cs typeface="Arial" panose="020B0604020202020204" pitchFamily="34" charset="0"/>
            </a:endParaRPr>
          </a:p>
        </p:txBody>
      </p:sp>
      <p:sp>
        <p:nvSpPr>
          <p:cNvPr id="11" name="슬라이드 번호 개체 틀 2">
            <a:extLst>
              <a:ext uri="{FF2B5EF4-FFF2-40B4-BE49-F238E27FC236}">
                <a16:creationId xmlns:a16="http://schemas.microsoft.com/office/drawing/2014/main" xmlns="" id="{CF6EFA9B-6FCA-49F3-8CC5-BF91AE95B7E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9116B36B-1D95-924A-88ED-B43FD345C4B3}" type="slidenum">
              <a:rPr kumimoji="1" lang="ko-KR" altLang="en-US" smtClean="0">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rPr>
              <a:pPr/>
              <a:t>24</a:t>
            </a:fld>
            <a:endParaRPr kumimoji="1" lang="ko-KR" altLang="en-US">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endParaRPr>
          </a:p>
        </p:txBody>
      </p:sp>
      <p:grpSp>
        <p:nvGrpSpPr>
          <p:cNvPr id="32" name="그룹 31">
            <a:extLst>
              <a:ext uri="{FF2B5EF4-FFF2-40B4-BE49-F238E27FC236}">
                <a16:creationId xmlns:a16="http://schemas.microsoft.com/office/drawing/2014/main" xmlns="" id="{0D93D52E-C6E9-4145-8ABF-09BBD20840B9}"/>
              </a:ext>
            </a:extLst>
          </p:cNvPr>
          <p:cNvGrpSpPr/>
          <p:nvPr/>
        </p:nvGrpSpPr>
        <p:grpSpPr>
          <a:xfrm>
            <a:off x="40551" y="1779890"/>
            <a:ext cx="7325449" cy="4690080"/>
            <a:chOff x="2222588" y="1479764"/>
            <a:chExt cx="7808769" cy="4999523"/>
          </a:xfrm>
        </p:grpSpPr>
        <p:sp>
          <p:nvSpPr>
            <p:cNvPr id="33" name="직사각형 32">
              <a:extLst>
                <a:ext uri="{FF2B5EF4-FFF2-40B4-BE49-F238E27FC236}">
                  <a16:creationId xmlns:a16="http://schemas.microsoft.com/office/drawing/2014/main" xmlns="" id="{31CD3849-151E-4027-9476-F54686C0A0D6}"/>
                </a:ext>
              </a:extLst>
            </p:cNvPr>
            <p:cNvSpPr/>
            <p:nvPr/>
          </p:nvSpPr>
          <p:spPr>
            <a:xfrm>
              <a:off x="2511706" y="1690688"/>
              <a:ext cx="7194795" cy="4613735"/>
            </a:xfrm>
            <a:prstGeom prst="rect">
              <a:avLst/>
            </a:prstGeom>
            <a:solidFill>
              <a:srgbClr val="F9CD9F"/>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600" b="0" i="0" u="none" strike="noStrike" kern="0" cap="none" spc="0" normalizeH="0" baseline="0" noProof="0">
                <a:ln>
                  <a:noFill/>
                </a:ln>
                <a:solidFill>
                  <a:prstClr val="white"/>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4" name="직사각형 33">
              <a:extLst>
                <a:ext uri="{FF2B5EF4-FFF2-40B4-BE49-F238E27FC236}">
                  <a16:creationId xmlns:a16="http://schemas.microsoft.com/office/drawing/2014/main" xmlns="" id="{40965B86-C91E-4881-BD40-E4579F6FBC14}"/>
                </a:ext>
              </a:extLst>
            </p:cNvPr>
            <p:cNvSpPr/>
            <p:nvPr/>
          </p:nvSpPr>
          <p:spPr>
            <a:xfrm>
              <a:off x="3145257" y="2138504"/>
              <a:ext cx="5952446" cy="3718102"/>
            </a:xfrm>
            <a:prstGeom prst="rect">
              <a:avLst/>
            </a:prstGeom>
            <a:solidFill>
              <a:srgbClr val="FFEFBD"/>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600" b="0" i="0" u="none" strike="noStrike" kern="0" cap="none" spc="0" normalizeH="0" baseline="0" noProof="0">
                <a:ln>
                  <a:noFill/>
                </a:ln>
                <a:solidFill>
                  <a:prstClr val="white"/>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5" name="직사각형 34">
              <a:extLst>
                <a:ext uri="{FF2B5EF4-FFF2-40B4-BE49-F238E27FC236}">
                  <a16:creationId xmlns:a16="http://schemas.microsoft.com/office/drawing/2014/main" xmlns="" id="{45B3EC48-37B7-4E65-854D-CFF8B69A59C0}"/>
                </a:ext>
              </a:extLst>
            </p:cNvPr>
            <p:cNvSpPr/>
            <p:nvPr/>
          </p:nvSpPr>
          <p:spPr>
            <a:xfrm>
              <a:off x="3771818" y="2529876"/>
              <a:ext cx="4699323" cy="2935358"/>
            </a:xfrm>
            <a:prstGeom prst="rect">
              <a:avLst/>
            </a:prstGeom>
            <a:solidFill>
              <a:srgbClr val="C4E0B8"/>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600" b="0" i="0" u="none" strike="noStrike" kern="0" cap="none" spc="0" normalizeH="0" baseline="0" noProof="0">
                <a:ln>
                  <a:noFill/>
                </a:ln>
                <a:solidFill>
                  <a:prstClr val="white"/>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6" name="직사각형 35">
              <a:extLst>
                <a:ext uri="{FF2B5EF4-FFF2-40B4-BE49-F238E27FC236}">
                  <a16:creationId xmlns:a16="http://schemas.microsoft.com/office/drawing/2014/main" xmlns="" id="{94FEADA3-40D6-4A8A-8BE7-0150192F90AC}"/>
                </a:ext>
              </a:extLst>
            </p:cNvPr>
            <p:cNvSpPr/>
            <p:nvPr/>
          </p:nvSpPr>
          <p:spPr>
            <a:xfrm>
              <a:off x="4571998" y="3016251"/>
              <a:ext cx="3051095" cy="1905819"/>
            </a:xfrm>
            <a:prstGeom prst="rect">
              <a:avLst/>
            </a:prstGeom>
            <a:solidFill>
              <a:srgbClr val="4472C4">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600" b="0" i="0" u="none" strike="noStrike" kern="0" cap="none" spc="0" normalizeH="0" baseline="0" noProof="0">
                <a:ln>
                  <a:noFill/>
                </a:ln>
                <a:solidFill>
                  <a:prstClr val="white"/>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7" name="텍스트상자 18">
              <a:extLst>
                <a:ext uri="{FF2B5EF4-FFF2-40B4-BE49-F238E27FC236}">
                  <a16:creationId xmlns:a16="http://schemas.microsoft.com/office/drawing/2014/main" xmlns="" id="{06FC2144-65AA-4C74-9033-AE22FF2A53F2}"/>
                </a:ext>
              </a:extLst>
            </p:cNvPr>
            <p:cNvSpPr txBox="1"/>
            <p:nvPr/>
          </p:nvSpPr>
          <p:spPr>
            <a:xfrm>
              <a:off x="2536459" y="1769172"/>
              <a:ext cx="91557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margin</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8" name="텍스트상자 19">
              <a:extLst>
                <a:ext uri="{FF2B5EF4-FFF2-40B4-BE49-F238E27FC236}">
                  <a16:creationId xmlns:a16="http://schemas.microsoft.com/office/drawing/2014/main" xmlns="" id="{5F45635B-66A5-4EE1-BEC9-FE88225700A1}"/>
                </a:ext>
              </a:extLst>
            </p:cNvPr>
            <p:cNvSpPr txBox="1"/>
            <p:nvPr/>
          </p:nvSpPr>
          <p:spPr>
            <a:xfrm>
              <a:off x="3314032" y="2160543"/>
              <a:ext cx="88351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border</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9" name="텍스트상자 20">
              <a:extLst>
                <a:ext uri="{FF2B5EF4-FFF2-40B4-BE49-F238E27FC236}">
                  <a16:creationId xmlns:a16="http://schemas.microsoft.com/office/drawing/2014/main" xmlns="" id="{35D54383-3232-435C-A4D5-E530FD30C73B}"/>
                </a:ext>
              </a:extLst>
            </p:cNvPr>
            <p:cNvSpPr txBox="1"/>
            <p:nvPr/>
          </p:nvSpPr>
          <p:spPr>
            <a:xfrm>
              <a:off x="3850303" y="2570902"/>
              <a:ext cx="104701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padding</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0" name="텍스트상자 21">
              <a:extLst>
                <a:ext uri="{FF2B5EF4-FFF2-40B4-BE49-F238E27FC236}">
                  <a16:creationId xmlns:a16="http://schemas.microsoft.com/office/drawing/2014/main" xmlns="" id="{B62BC3C2-B056-45AC-AF79-D93FA6EC937E}"/>
                </a:ext>
              </a:extLst>
            </p:cNvPr>
            <p:cNvSpPr txBox="1"/>
            <p:nvPr/>
          </p:nvSpPr>
          <p:spPr>
            <a:xfrm>
              <a:off x="5714324" y="3016251"/>
              <a:ext cx="76335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width</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1" name="텍스트상자 22">
              <a:extLst>
                <a:ext uri="{FF2B5EF4-FFF2-40B4-BE49-F238E27FC236}">
                  <a16:creationId xmlns:a16="http://schemas.microsoft.com/office/drawing/2014/main" xmlns="" id="{5CACECE7-E74B-4D96-B354-8AF77BEF10BF}"/>
                </a:ext>
              </a:extLst>
            </p:cNvPr>
            <p:cNvSpPr txBox="1"/>
            <p:nvPr/>
          </p:nvSpPr>
          <p:spPr>
            <a:xfrm>
              <a:off x="4571997" y="3784494"/>
              <a:ext cx="84991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height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2" name="텍스트상자 23">
              <a:extLst>
                <a:ext uri="{FF2B5EF4-FFF2-40B4-BE49-F238E27FC236}">
                  <a16:creationId xmlns:a16="http://schemas.microsoft.com/office/drawing/2014/main" xmlns="" id="{DDB004EB-6B39-4497-A412-5F4772DD420F}"/>
                </a:ext>
              </a:extLst>
            </p:cNvPr>
            <p:cNvSpPr txBox="1"/>
            <p:nvPr/>
          </p:nvSpPr>
          <p:spPr>
            <a:xfrm>
              <a:off x="5800747" y="1479764"/>
              <a:ext cx="5386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top</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3" name="텍스트상자 24">
              <a:extLst>
                <a:ext uri="{FF2B5EF4-FFF2-40B4-BE49-F238E27FC236}">
                  <a16:creationId xmlns:a16="http://schemas.microsoft.com/office/drawing/2014/main" xmlns="" id="{BB303646-B557-4177-8B3A-C46092D96233}"/>
                </a:ext>
              </a:extLst>
            </p:cNvPr>
            <p:cNvSpPr txBox="1"/>
            <p:nvPr/>
          </p:nvSpPr>
          <p:spPr>
            <a:xfrm>
              <a:off x="2222588" y="3784494"/>
              <a:ext cx="52257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left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4" name="텍스트상자 25">
              <a:extLst>
                <a:ext uri="{FF2B5EF4-FFF2-40B4-BE49-F238E27FC236}">
                  <a16:creationId xmlns:a16="http://schemas.microsoft.com/office/drawing/2014/main" xmlns="" id="{8B33C224-A72F-42F7-B725-DCB6CE8710FE}"/>
                </a:ext>
              </a:extLst>
            </p:cNvPr>
            <p:cNvSpPr txBox="1"/>
            <p:nvPr/>
          </p:nvSpPr>
          <p:spPr>
            <a:xfrm>
              <a:off x="9356172" y="3784494"/>
              <a:ext cx="67518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right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5" name="텍스트상자 26">
              <a:extLst>
                <a:ext uri="{FF2B5EF4-FFF2-40B4-BE49-F238E27FC236}">
                  <a16:creationId xmlns:a16="http://schemas.microsoft.com/office/drawing/2014/main" xmlns="" id="{13253D29-4184-4741-B5FE-CE84768D6FD0}"/>
                </a:ext>
              </a:extLst>
            </p:cNvPr>
            <p:cNvSpPr txBox="1"/>
            <p:nvPr/>
          </p:nvSpPr>
          <p:spPr>
            <a:xfrm>
              <a:off x="5589951" y="6109955"/>
              <a:ext cx="9601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bottom</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6" name="텍스트상자 31">
              <a:extLst>
                <a:ext uri="{FF2B5EF4-FFF2-40B4-BE49-F238E27FC236}">
                  <a16:creationId xmlns:a16="http://schemas.microsoft.com/office/drawing/2014/main" xmlns="" id="{43E5491C-6403-4791-96B4-012CDCB31313}"/>
                </a:ext>
              </a:extLst>
            </p:cNvPr>
            <p:cNvSpPr txBox="1"/>
            <p:nvPr/>
          </p:nvSpPr>
          <p:spPr>
            <a:xfrm>
              <a:off x="5800747" y="1942751"/>
              <a:ext cx="5386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top</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7" name="텍스트상자 32">
              <a:extLst>
                <a:ext uri="{FF2B5EF4-FFF2-40B4-BE49-F238E27FC236}">
                  <a16:creationId xmlns:a16="http://schemas.microsoft.com/office/drawing/2014/main" xmlns="" id="{36033F14-7B1F-4B4C-B8AF-24FE430B4FE0}"/>
                </a:ext>
              </a:extLst>
            </p:cNvPr>
            <p:cNvSpPr txBox="1"/>
            <p:nvPr/>
          </p:nvSpPr>
          <p:spPr>
            <a:xfrm>
              <a:off x="5800747" y="2336290"/>
              <a:ext cx="5386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top</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8" name="텍스트상자 33">
              <a:extLst>
                <a:ext uri="{FF2B5EF4-FFF2-40B4-BE49-F238E27FC236}">
                  <a16:creationId xmlns:a16="http://schemas.microsoft.com/office/drawing/2014/main" xmlns="" id="{E1E9F164-B958-491C-AE74-52476CDDE05D}"/>
                </a:ext>
              </a:extLst>
            </p:cNvPr>
            <p:cNvSpPr txBox="1"/>
            <p:nvPr/>
          </p:nvSpPr>
          <p:spPr>
            <a:xfrm>
              <a:off x="8777438" y="3784494"/>
              <a:ext cx="67518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right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9" name="텍스트상자 34">
              <a:extLst>
                <a:ext uri="{FF2B5EF4-FFF2-40B4-BE49-F238E27FC236}">
                  <a16:creationId xmlns:a16="http://schemas.microsoft.com/office/drawing/2014/main" xmlns="" id="{B25FAE82-B088-4C0D-ADB6-D1DC28711BB7}"/>
                </a:ext>
              </a:extLst>
            </p:cNvPr>
            <p:cNvSpPr txBox="1"/>
            <p:nvPr/>
          </p:nvSpPr>
          <p:spPr>
            <a:xfrm>
              <a:off x="8117681" y="3784494"/>
              <a:ext cx="67518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right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50" name="텍스트상자 35">
              <a:extLst>
                <a:ext uri="{FF2B5EF4-FFF2-40B4-BE49-F238E27FC236}">
                  <a16:creationId xmlns:a16="http://schemas.microsoft.com/office/drawing/2014/main" xmlns="" id="{B6A7FF88-DED2-4713-B926-21AACC0E22E7}"/>
                </a:ext>
              </a:extLst>
            </p:cNvPr>
            <p:cNvSpPr txBox="1"/>
            <p:nvPr/>
          </p:nvSpPr>
          <p:spPr>
            <a:xfrm>
              <a:off x="5589951" y="5670117"/>
              <a:ext cx="9601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bottom</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51" name="텍스트상자 38">
              <a:extLst>
                <a:ext uri="{FF2B5EF4-FFF2-40B4-BE49-F238E27FC236}">
                  <a16:creationId xmlns:a16="http://schemas.microsoft.com/office/drawing/2014/main" xmlns="" id="{AA122D2E-17B1-457B-B4EB-3907022BCFF0}"/>
                </a:ext>
              </a:extLst>
            </p:cNvPr>
            <p:cNvSpPr txBox="1"/>
            <p:nvPr/>
          </p:nvSpPr>
          <p:spPr>
            <a:xfrm>
              <a:off x="5589951" y="5265003"/>
              <a:ext cx="9601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bottom</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52" name="텍스트상자 39">
              <a:extLst>
                <a:ext uri="{FF2B5EF4-FFF2-40B4-BE49-F238E27FC236}">
                  <a16:creationId xmlns:a16="http://schemas.microsoft.com/office/drawing/2014/main" xmlns="" id="{32237383-AB34-4F06-8C5E-2BAF71AE9DF0}"/>
                </a:ext>
              </a:extLst>
            </p:cNvPr>
            <p:cNvSpPr txBox="1"/>
            <p:nvPr/>
          </p:nvSpPr>
          <p:spPr>
            <a:xfrm>
              <a:off x="2893920" y="3784494"/>
              <a:ext cx="52257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left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53" name="텍스트상자 40">
              <a:extLst>
                <a:ext uri="{FF2B5EF4-FFF2-40B4-BE49-F238E27FC236}">
                  <a16:creationId xmlns:a16="http://schemas.microsoft.com/office/drawing/2014/main" xmlns="" id="{80412E41-76DB-42B8-A953-5BF2FEA99E48}"/>
                </a:ext>
              </a:extLst>
            </p:cNvPr>
            <p:cNvSpPr txBox="1"/>
            <p:nvPr/>
          </p:nvSpPr>
          <p:spPr>
            <a:xfrm>
              <a:off x="3530527" y="3784494"/>
              <a:ext cx="52257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left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grpSp>
      <p:sp>
        <p:nvSpPr>
          <p:cNvPr id="30" name="제목 1">
            <a:extLst>
              <a:ext uri="{FF2B5EF4-FFF2-40B4-BE49-F238E27FC236}">
                <a16:creationId xmlns:a16="http://schemas.microsoft.com/office/drawing/2014/main" xmlns="" id="{D189453B-2361-489E-AC59-DDAD5A09FE29}"/>
              </a:ext>
            </a:extLst>
          </p:cNvPr>
          <p:cNvSpPr>
            <a:spLocks noGrp="1"/>
          </p:cNvSpPr>
          <p:nvPr>
            <p:ph type="title"/>
          </p:nvPr>
        </p:nvSpPr>
        <p:spPr>
          <a:xfrm>
            <a:off x="1773856" y="543489"/>
            <a:ext cx="4931744" cy="616017"/>
          </a:xfrm>
        </p:spPr>
        <p:txBody>
          <a:bodyPr>
            <a:normAutofit fontScale="90000"/>
          </a:bodyPr>
          <a:lstStyle/>
          <a:p>
            <a:r>
              <a:rPr lang="ko-KR" altLang="en-US" sz="2200" dirty="0">
                <a:latin typeface="Arial" panose="020B0604020202020204" pitchFamily="34" charset="0"/>
                <a:cs typeface="Arial" panose="020B0604020202020204" pitchFamily="34" charset="0"/>
              </a:rPr>
              <a:t>주요 기능 </a:t>
            </a:r>
            <a:r>
              <a:rPr lang="es-PE" altLang="ko-KR" dirty="0">
                <a:latin typeface="Arial" panose="020B0604020202020204" pitchFamily="34" charset="0"/>
                <a:cs typeface="Arial" panose="020B0604020202020204" pitchFamily="34" charset="0"/>
              </a:rPr>
              <a:t>F</a:t>
            </a:r>
            <a:r>
              <a:rPr lang="es-PE" altLang="ko-KR" dirty="0" smtClean="0">
                <a:latin typeface="Arial" panose="020B0604020202020204" pitchFamily="34" charset="0"/>
                <a:cs typeface="Arial" panose="020B0604020202020204" pitchFamily="34" charset="0"/>
              </a:rPr>
              <a:t>unción </a:t>
            </a:r>
            <a:r>
              <a:rPr lang="es-PE" altLang="ko-KR" dirty="0">
                <a:latin typeface="Arial" panose="020B0604020202020204" pitchFamily="34" charset="0"/>
                <a:cs typeface="Arial" panose="020B0604020202020204" pitchFamily="34" charset="0"/>
              </a:rPr>
              <a:t>principal</a:t>
            </a:r>
            <a:endParaRPr lang="ko-KR" altLang="en-US" dirty="0">
              <a:latin typeface="Arial" panose="020B0604020202020204" pitchFamily="34" charset="0"/>
              <a:cs typeface="Arial" panose="020B0604020202020204" pitchFamily="34" charset="0"/>
            </a:endParaRPr>
          </a:p>
        </p:txBody>
      </p:sp>
      <p:pic>
        <p:nvPicPr>
          <p:cNvPr id="2" name="그림 1"/>
          <p:cNvPicPr>
            <a:picLocks noChangeAspect="1"/>
          </p:cNvPicPr>
          <p:nvPr/>
        </p:nvPicPr>
        <p:blipFill>
          <a:blip r:embed="rId2"/>
          <a:stretch>
            <a:fillRect/>
          </a:stretch>
        </p:blipFill>
        <p:spPr>
          <a:xfrm>
            <a:off x="7525227" y="2472834"/>
            <a:ext cx="4292350" cy="3204482"/>
          </a:xfrm>
          <a:prstGeom prst="rect">
            <a:avLst/>
          </a:prstGeom>
        </p:spPr>
      </p:pic>
    </p:spTree>
    <p:extLst>
      <p:ext uri="{BB962C8B-B14F-4D97-AF65-F5344CB8AC3E}">
        <p14:creationId xmlns:p14="http://schemas.microsoft.com/office/powerpoint/2010/main" val="2776493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03</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25</a:t>
            </a:fld>
            <a:endParaRPr lang="ko-KR" altLang="en-US" dirty="0">
              <a:latin typeface="Arial" panose="020B0604020202020204" pitchFamily="34" charset="0"/>
              <a:cs typeface="Arial" panose="020B0604020202020204" pitchFamily="34" charset="0"/>
            </a:endParaRPr>
          </a:p>
        </p:txBody>
      </p:sp>
      <p:sp>
        <p:nvSpPr>
          <p:cNvPr id="11" name="슬라이드 번호 개체 틀 2">
            <a:extLst>
              <a:ext uri="{FF2B5EF4-FFF2-40B4-BE49-F238E27FC236}">
                <a16:creationId xmlns:a16="http://schemas.microsoft.com/office/drawing/2014/main" xmlns="" id="{CF6EFA9B-6FCA-49F3-8CC5-BF91AE95B7E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9116B36B-1D95-924A-88ED-B43FD345C4B3}" type="slidenum">
              <a:rPr kumimoji="1" lang="ko-KR" altLang="en-US" smtClean="0">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rPr>
              <a:pPr/>
              <a:t>25</a:t>
            </a:fld>
            <a:endParaRPr kumimoji="1" lang="ko-KR" altLang="en-US">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endParaRPr>
          </a:p>
        </p:txBody>
      </p:sp>
      <p:sp>
        <p:nvSpPr>
          <p:cNvPr id="9" name="내용 개체 틀 8">
            <a:extLst>
              <a:ext uri="{FF2B5EF4-FFF2-40B4-BE49-F238E27FC236}">
                <a16:creationId xmlns:a16="http://schemas.microsoft.com/office/drawing/2014/main" xmlns="" id="{C6BA18DA-DBBC-44EF-B407-521B4AD80FCF}"/>
              </a:ext>
            </a:extLst>
          </p:cNvPr>
          <p:cNvSpPr txBox="1">
            <a:spLocks/>
          </p:cNvSpPr>
          <p:nvPr/>
        </p:nvSpPr>
        <p:spPr>
          <a:xfrm>
            <a:off x="1773856" y="1503889"/>
            <a:ext cx="7162800" cy="478351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Div</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span</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!important</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em</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px</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rem / #00000, red,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rgb</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(0, 0, 0))</a:t>
            </a:r>
          </a:p>
          <a:p>
            <a:pPr marL="0" lvl="0" indent="0">
              <a:buNone/>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Display </a:t>
            </a:r>
            <a:r>
              <a:rPr kumimoji="0" lang="en-US" altLang="ko-KR" sz="2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Background</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Position</a:t>
            </a:r>
          </a:p>
          <a:p>
            <a:pPr marL="0" lvl="0" indent="0">
              <a:buNone/>
              <a:defRPr/>
            </a:pPr>
            <a:r>
              <a:rPr kumimoji="0" lang="en-US" altLang="ko-KR" sz="2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Overflow</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Float </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Shadow</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gradient</a:t>
            </a: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6" name="Rectangle 1"/>
          <p:cNvSpPr>
            <a:spLocks noChangeArrowheads="1"/>
          </p:cNvSpPr>
          <p:nvPr/>
        </p:nvSpPr>
        <p:spPr bwMode="auto">
          <a:xfrm>
            <a:off x="2080404" y="484843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r>
            <a:br>
              <a:rPr kumimoji="0" lang="ko-KR" altLang="ko-KR"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 name="제목 1">
            <a:extLst>
              <a:ext uri="{FF2B5EF4-FFF2-40B4-BE49-F238E27FC236}">
                <a16:creationId xmlns:a16="http://schemas.microsoft.com/office/drawing/2014/main" xmlns="" id="{E5A599C9-789A-4185-8EC4-4225C85496A7}"/>
              </a:ext>
            </a:extLst>
          </p:cNvPr>
          <p:cNvSpPr>
            <a:spLocks noGrp="1"/>
          </p:cNvSpPr>
          <p:nvPr>
            <p:ph type="title"/>
          </p:nvPr>
        </p:nvSpPr>
        <p:spPr>
          <a:xfrm>
            <a:off x="1773856" y="543489"/>
            <a:ext cx="4931744" cy="616017"/>
          </a:xfrm>
        </p:spPr>
        <p:txBody>
          <a:bodyPr>
            <a:normAutofit fontScale="90000"/>
          </a:bodyPr>
          <a:lstStyle/>
          <a:p>
            <a:r>
              <a:rPr lang="ko-KR" altLang="en-US" sz="2200" dirty="0">
                <a:latin typeface="Arial" panose="020B0604020202020204" pitchFamily="34" charset="0"/>
                <a:cs typeface="Arial" panose="020B0604020202020204" pitchFamily="34" charset="0"/>
              </a:rPr>
              <a:t>주요 기능 </a:t>
            </a:r>
            <a:r>
              <a:rPr lang="es-PE" altLang="ko-KR" dirty="0">
                <a:latin typeface="Arial" panose="020B0604020202020204" pitchFamily="34" charset="0"/>
                <a:cs typeface="Arial" panose="020B0604020202020204" pitchFamily="34" charset="0"/>
              </a:rPr>
              <a:t>F</a:t>
            </a:r>
            <a:r>
              <a:rPr lang="es-PE" altLang="ko-KR" dirty="0" smtClean="0">
                <a:latin typeface="Arial" panose="020B0604020202020204" pitchFamily="34" charset="0"/>
                <a:cs typeface="Arial" panose="020B0604020202020204" pitchFamily="34" charset="0"/>
              </a:rPr>
              <a:t>unción </a:t>
            </a:r>
            <a:r>
              <a:rPr lang="es-PE" altLang="ko-KR" dirty="0">
                <a:latin typeface="Arial" panose="020B0604020202020204" pitchFamily="34" charset="0"/>
                <a:cs typeface="Arial" panose="020B0604020202020204" pitchFamily="34" charset="0"/>
              </a:rPr>
              <a:t>principal</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594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xmlns="" id="{4B00C070-7D79-4702-A429-6EA897E9E9E9}"/>
              </a:ext>
            </a:extLst>
          </p:cNvPr>
          <p:cNvSpPr>
            <a:spLocks noGrp="1"/>
          </p:cNvSpPr>
          <p:nvPr>
            <p:ph type="title"/>
          </p:nvPr>
        </p:nvSpPr>
        <p:spPr/>
        <p:txBody>
          <a:bodyPr/>
          <a:lstStyle/>
          <a:p>
            <a:r>
              <a:rPr lang="en-US" altLang="ko-KR" dirty="0"/>
              <a:t>CSS</a:t>
            </a:r>
            <a:endParaRPr lang="ko-KR" altLang="en-US" dirty="0"/>
          </a:p>
        </p:txBody>
      </p:sp>
    </p:spTree>
    <p:extLst>
      <p:ext uri="{BB962C8B-B14F-4D97-AF65-F5344CB8AC3E}">
        <p14:creationId xmlns:p14="http://schemas.microsoft.com/office/powerpoint/2010/main" val="592004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내용 개체 틀 2">
            <a:extLst>
              <a:ext uri="{FF2B5EF4-FFF2-40B4-BE49-F238E27FC236}">
                <a16:creationId xmlns:a16="http://schemas.microsoft.com/office/drawing/2014/main" xmlns="" id="{676AE115-30A2-41DB-BEA8-461BB67437D6}"/>
              </a:ext>
            </a:extLst>
          </p:cNvPr>
          <p:cNvSpPr txBox="1">
            <a:spLocks/>
          </p:cNvSpPr>
          <p:nvPr/>
        </p:nvSpPr>
        <p:spPr>
          <a:xfrm>
            <a:off x="950344" y="1131196"/>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endParaRPr kumimoji="1" lang="en-US" altLang="ko-KR" sz="4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ko-KR" altLang="en-US" sz="2200" b="0" i="0" u="none" strike="noStrike" kern="1200" cap="none" spc="0" normalizeH="0" baseline="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rPr>
              <a:t>디자인을 위한 수 많은 요구들</a:t>
            </a:r>
            <a:endParaRPr kumimoji="1" lang="es-PE" altLang="ko-KR" sz="2200" dirty="0">
              <a:solidFill>
                <a:sysClr val="windowText" lastClr="000000"/>
              </a:solidFill>
              <a:latin typeface="Arial" panose="020B0604020202020204" pitchFamily="34" charset="0"/>
              <a:ea typeface="SpoqaHanSans Light" panose="020B0300000000000000" pitchFamily="34" charset="-128"/>
              <a:cs typeface="Arial" panose="020B0604020202020204" pitchFamily="34" charset="0"/>
            </a:endParaRPr>
          </a:p>
          <a:p>
            <a:pPr marL="0" marR="0" lvl="0" indent="0" algn="ctr" defTabSz="914400" rtl="0" eaLnBrk="1" fontAlgn="auto" latinLnBrk="1" hangingPunct="1">
              <a:lnSpc>
                <a:spcPct val="120000"/>
              </a:lnSpc>
              <a:spcBef>
                <a:spcPts val="1000"/>
              </a:spcBef>
              <a:spcAft>
                <a:spcPts val="0"/>
              </a:spcAft>
              <a:buClrTx/>
              <a:buSzTx/>
              <a:buFont typeface="Wingdings" pitchFamily="2" charset="2"/>
              <a:buNone/>
              <a:tabLst/>
              <a:defRPr/>
            </a:pPr>
            <a:r>
              <a:rPr kumimoji="1" lang="es-PE" altLang="ko-KR" sz="6500" b="0" i="0" u="none" strike="noStrike" kern="1200" cap="none" spc="0" normalizeH="0" baseline="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rPr>
              <a:t>Diversos</a:t>
            </a:r>
            <a:r>
              <a:rPr kumimoji="1" lang="es-PE" altLang="ko-KR" sz="6500" b="0" i="0" u="none" strike="noStrike" kern="1200" cap="none" spc="0" normalizeH="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rPr>
              <a:t> requerimientos para diseñar</a:t>
            </a:r>
            <a:endParaRPr kumimoji="1" lang="en-US" altLang="ko-KR" sz="6500" b="0" i="0" u="none" strike="noStrike" kern="1200" cap="none" spc="0" normalizeH="0" baseline="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en-US" altLang="ko-KR" sz="2200"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rPr>
              <a:t>#</a:t>
            </a:r>
            <a:r>
              <a:rPr kumimoji="1" lang="ko-KR" altLang="en-US" sz="2200"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rPr>
              <a:t> 예쁘고 가치 있는 페이지를 </a:t>
            </a:r>
            <a:r>
              <a:rPr kumimoji="1" lang="ko-KR" altLang="en-US" sz="2200" b="1" i="0" u="none" strike="noStrike" kern="1200" cap="none" spc="0" normalizeH="0" baseline="0" noProof="0" dirty="0" smtClean="0">
                <a:ln>
                  <a:noFill/>
                </a:ln>
                <a:solidFill>
                  <a:srgbClr val="E7E6E6">
                    <a:lumMod val="90000"/>
                  </a:srgbClr>
                </a:solidFill>
                <a:effectLst/>
                <a:uLnTx/>
                <a:uFillTx/>
                <a:latin typeface="Arial" panose="020B0604020202020204" pitchFamily="34" charset="0"/>
                <a:cs typeface="Arial" panose="020B0604020202020204" pitchFamily="34" charset="0"/>
              </a:rPr>
              <a:t>만들고 싶다</a:t>
            </a:r>
            <a:endParaRPr kumimoji="1" lang="en-US" altLang="ko-KR" sz="2200"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endParaRPr>
          </a:p>
          <a:p>
            <a:pPr marL="0" lvl="0" indent="0" algn="ctr">
              <a:buNone/>
              <a:defRPr/>
            </a:pPr>
            <a:r>
              <a:rPr kumimoji="1" lang="en-US" altLang="ko-KR" sz="4300" b="1" dirty="0">
                <a:solidFill>
                  <a:srgbClr val="E7E6E6">
                    <a:lumMod val="90000"/>
                  </a:srgbClr>
                </a:solidFill>
                <a:latin typeface="Arial" panose="020B0604020202020204" pitchFamily="34" charset="0"/>
                <a:cs typeface="Arial" panose="020B0604020202020204" pitchFamily="34" charset="0"/>
              </a:rPr>
              <a:t># </a:t>
            </a:r>
            <a:r>
              <a:rPr kumimoji="1" lang="es-PE" altLang="ko-KR" sz="4300" b="1" dirty="0">
                <a:solidFill>
                  <a:srgbClr val="E7E6E6">
                    <a:lumMod val="90000"/>
                  </a:srgbClr>
                </a:solidFill>
                <a:latin typeface="Arial" panose="020B0604020202020204" pitchFamily="34" charset="0"/>
                <a:cs typeface="Arial" panose="020B0604020202020204" pitchFamily="34" charset="0"/>
              </a:rPr>
              <a:t>Quiero crear una página que sea atractiva al público</a:t>
            </a:r>
            <a:endParaRPr kumimoji="1" lang="en-US" altLang="ko-KR" sz="4300"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endParaRPr>
          </a:p>
        </p:txBody>
      </p:sp>
      <p:sp>
        <p:nvSpPr>
          <p:cNvPr id="2" name="제목 1">
            <a:extLst>
              <a:ext uri="{FF2B5EF4-FFF2-40B4-BE49-F238E27FC236}">
                <a16:creationId xmlns:a16="http://schemas.microsoft.com/office/drawing/2014/main" xmlns=""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4</a:t>
            </a:fld>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4267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a:extLst>
              <a:ext uri="{FF2B5EF4-FFF2-40B4-BE49-F238E27FC236}">
                <a16:creationId xmlns:a16="http://schemas.microsoft.com/office/drawing/2014/main" xmlns="" id="{5271F3C5-85D2-4845-85E9-0D4B6D38A0DA}"/>
              </a:ext>
            </a:extLst>
          </p:cNvPr>
          <p:cNvSpPr txBox="1">
            <a:spLocks/>
          </p:cNvSpPr>
          <p:nvPr/>
        </p:nvSpPr>
        <p:spPr>
          <a:xfrm>
            <a:off x="855453" y="1159506"/>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endParaRPr kumimoji="1" lang="en-US" altLang="ko-KR" sz="4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ko-KR" altLang="en-US" sz="2200" b="0" i="0" u="none" strike="noStrike" kern="1200" cap="none" spc="0" normalizeH="0" baseline="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rPr>
              <a:t>페이지를 예쁘게 만들 두 가지 방법</a:t>
            </a:r>
            <a:endParaRPr kumimoji="1" lang="es-PE"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es-PE" altLang="ko-KR" sz="6500" dirty="0">
                <a:solidFill>
                  <a:sysClr val="windowText" lastClr="000000"/>
                </a:solidFill>
                <a:latin typeface="Arial" panose="020B0604020202020204" pitchFamily="34" charset="0"/>
                <a:ea typeface="SpoqaHanSans Light" panose="020B0300000000000000" pitchFamily="34" charset="-128"/>
                <a:cs typeface="Arial" panose="020B0604020202020204" pitchFamily="34" charset="0"/>
              </a:rPr>
              <a:t>Existen dos métodos para crear una página atractiva</a:t>
            </a:r>
            <a:endParaRPr kumimoji="1" lang="en-US" altLang="ko-KR" sz="6500" b="0" i="0" u="none" strike="noStrike" kern="1200" cap="none" spc="0" normalizeH="0" baseline="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en-US" altLang="ko-KR"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rPr>
              <a:t>#</a:t>
            </a:r>
            <a:r>
              <a:rPr kumimoji="1" lang="ko-KR" altLang="en-US"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rPr>
              <a:t> </a:t>
            </a:r>
            <a:r>
              <a:rPr kumimoji="1" lang="en-US" altLang="ko-KR"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rPr>
              <a:t>HTML</a:t>
            </a:r>
            <a:r>
              <a:rPr kumimoji="1" lang="ko-KR" altLang="en-US"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rPr>
              <a:t>에 디자인을 추가하자</a:t>
            </a:r>
            <a:endParaRPr kumimoji="1" lang="es-PE" altLang="ko-KR"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es-PE" altLang="ko-KR" sz="4200" b="1" dirty="0">
                <a:solidFill>
                  <a:srgbClr val="E7E6E6">
                    <a:lumMod val="90000"/>
                  </a:srgbClr>
                </a:solidFill>
                <a:latin typeface="Arial" panose="020B0604020202020204" pitchFamily="34" charset="0"/>
                <a:cs typeface="Arial" panose="020B0604020202020204" pitchFamily="34" charset="0"/>
              </a:rPr>
              <a:t>Agreguemos un diseño en HTML</a:t>
            </a:r>
            <a:endParaRPr kumimoji="1" lang="en-US" altLang="ko-KR" sz="4200"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en-US" altLang="ko-KR"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rPr>
              <a:t>#</a:t>
            </a:r>
            <a:r>
              <a:rPr kumimoji="1" lang="ko-KR" altLang="en-US"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rPr>
              <a:t> 디자인만을 다루는 새로운 언어를 만들자</a:t>
            </a:r>
            <a:endParaRPr kumimoji="1" lang="es-PE" altLang="ko-KR"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es-PE" altLang="ko-KR" sz="4200" b="1" dirty="0">
                <a:solidFill>
                  <a:srgbClr val="E7E6E6">
                    <a:lumMod val="90000"/>
                  </a:srgbClr>
                </a:solidFill>
                <a:latin typeface="Arial" panose="020B0604020202020204" pitchFamily="34" charset="0"/>
                <a:cs typeface="Arial" panose="020B0604020202020204" pitchFamily="34" charset="0"/>
              </a:rPr>
              <a:t>Creamos un lenguaje nuevo para el diseño</a:t>
            </a:r>
            <a:endParaRPr kumimoji="1" lang="en-US" altLang="ko-KR" sz="4200"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endParaRPr>
          </a:p>
        </p:txBody>
      </p:sp>
      <p:sp>
        <p:nvSpPr>
          <p:cNvPr id="2" name="제목 1">
            <a:extLst>
              <a:ext uri="{FF2B5EF4-FFF2-40B4-BE49-F238E27FC236}">
                <a16:creationId xmlns:a16="http://schemas.microsoft.com/office/drawing/2014/main" xmlns=""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5</a:t>
            </a:fld>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847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6</a:t>
            </a:fld>
            <a:endParaRPr lang="ko-KR" altLang="en-US" dirty="0">
              <a:latin typeface="Arial" panose="020B0604020202020204" pitchFamily="34" charset="0"/>
              <a:cs typeface="Arial" panose="020B0604020202020204" pitchFamily="34" charset="0"/>
            </a:endParaRPr>
          </a:p>
        </p:txBody>
      </p:sp>
      <p:sp>
        <p:nvSpPr>
          <p:cNvPr id="6" name="내용 개체 틀 5">
            <a:extLst>
              <a:ext uri="{FF2B5EF4-FFF2-40B4-BE49-F238E27FC236}">
                <a16:creationId xmlns:a16="http://schemas.microsoft.com/office/drawing/2014/main" xmlns="" id="{7EFD4AE2-CCF7-448A-913A-7D509A6D1B56}"/>
              </a:ext>
            </a:extLst>
          </p:cNvPr>
          <p:cNvSpPr>
            <a:spLocks noGrp="1"/>
          </p:cNvSpPr>
          <p:nvPr>
            <p:ph idx="1"/>
          </p:nvPr>
        </p:nvSpPr>
        <p:spPr>
          <a:xfrm>
            <a:off x="1688801" y="1629913"/>
            <a:ext cx="9172576" cy="3803650"/>
          </a:xfrm>
        </p:spPr>
        <p:txBody>
          <a:bodyPr>
            <a:normAutofit fontScale="70000" lnSpcReduction="20000"/>
          </a:bodyPr>
          <a:lstStyle/>
          <a:p>
            <a:pPr marL="0" lvl="0" indent="0" algn="ctr">
              <a:buNone/>
              <a:defRPr/>
            </a:pPr>
            <a:endParaRPr kumimoji="1" lang="en-US" altLang="ko-KR" sz="5400" dirty="0">
              <a:solidFill>
                <a:schemeClr val="tx1"/>
              </a:solidFill>
              <a:latin typeface="Arial" panose="020B0604020202020204" pitchFamily="34" charset="0"/>
              <a:ea typeface="SpoqaHanSans Light" panose="020B0300000000000000" pitchFamily="34" charset="-128"/>
              <a:cs typeface="Arial" panose="020B0604020202020204" pitchFamily="34" charset="0"/>
            </a:endParaRPr>
          </a:p>
          <a:p>
            <a:pPr marL="0" lvl="0" indent="0" algn="ctr">
              <a:buNone/>
              <a:defRPr/>
            </a:pPr>
            <a:r>
              <a:rPr kumimoji="1" lang="ko-KR" altLang="en-US" sz="2200" dirty="0">
                <a:solidFill>
                  <a:schemeClr val="tx1"/>
                </a:solidFill>
                <a:latin typeface="Arial" panose="020B0604020202020204" pitchFamily="34" charset="0"/>
                <a:ea typeface="SpoqaHanSans Light" panose="020B0300000000000000" pitchFamily="34" charset="-128"/>
                <a:cs typeface="Arial" panose="020B0604020202020204" pitchFamily="34" charset="0"/>
              </a:rPr>
              <a:t>디자인 만을 다루는 새로운 언어</a:t>
            </a:r>
            <a:endParaRPr kumimoji="1" lang="en-US" altLang="ko-KR" sz="2200" dirty="0">
              <a:solidFill>
                <a:schemeClr val="tx1"/>
              </a:solidFill>
              <a:latin typeface="Arial" panose="020B0604020202020204" pitchFamily="34" charset="0"/>
              <a:ea typeface="SpoqaHanSans Light" panose="020B0300000000000000" pitchFamily="34" charset="-128"/>
              <a:cs typeface="Arial" panose="020B0604020202020204" pitchFamily="34" charset="0"/>
            </a:endParaRPr>
          </a:p>
          <a:p>
            <a:pPr marL="0" lvl="0" indent="0" algn="ctr">
              <a:buNone/>
              <a:defRPr/>
            </a:pPr>
            <a:endParaRPr kumimoji="1" lang="es-PE" altLang="ko-KR" sz="5400" b="1" dirty="0">
              <a:solidFill>
                <a:schemeClr val="tx1"/>
              </a:solidFill>
              <a:latin typeface="Arial" panose="020B0604020202020204" pitchFamily="34" charset="0"/>
              <a:cs typeface="Arial" panose="020B0604020202020204" pitchFamily="34" charset="0"/>
            </a:endParaRPr>
          </a:p>
          <a:p>
            <a:pPr marL="0" lvl="0" indent="0" algn="ctr">
              <a:lnSpc>
                <a:spcPct val="120000"/>
              </a:lnSpc>
              <a:buNone/>
              <a:defRPr/>
            </a:pPr>
            <a:r>
              <a:rPr kumimoji="1" lang="es-PE" altLang="ko-KR" sz="6500" b="1" dirty="0">
                <a:solidFill>
                  <a:schemeClr val="tx1"/>
                </a:solidFill>
                <a:latin typeface="Arial" panose="020B0604020202020204" pitchFamily="34" charset="0"/>
                <a:cs typeface="Arial" panose="020B0604020202020204" pitchFamily="34" charset="0"/>
              </a:rPr>
              <a:t>Creación de un lenguaje de programación específico para el diseño</a:t>
            </a:r>
            <a:endParaRPr kumimoji="1" lang="en-US" altLang="ko-KR" sz="6500" b="1" dirty="0">
              <a:solidFill>
                <a:schemeClr val="tx1"/>
              </a:solidFill>
              <a:latin typeface="Arial" panose="020B0604020202020204" pitchFamily="34" charset="0"/>
              <a:ea typeface="SpoqaHanSans" panose="020B0500000000000000" pitchFamily="34" charset="-128"/>
              <a:cs typeface="Arial" panose="020B0604020202020204" pitchFamily="34" charset="0"/>
            </a:endParaRPr>
          </a:p>
        </p:txBody>
      </p:sp>
    </p:spTree>
    <p:extLst>
      <p:ext uri="{BB962C8B-B14F-4D97-AF65-F5344CB8AC3E}">
        <p14:creationId xmlns:p14="http://schemas.microsoft.com/office/powerpoint/2010/main" val="306086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7</a:t>
            </a:fld>
            <a:endParaRPr lang="ko-KR" altLang="en-US" dirty="0">
              <a:latin typeface="Arial" panose="020B0604020202020204" pitchFamily="34" charset="0"/>
              <a:cs typeface="Arial" panose="020B0604020202020204" pitchFamily="34" charset="0"/>
            </a:endParaRPr>
          </a:p>
        </p:txBody>
      </p:sp>
      <p:sp>
        <p:nvSpPr>
          <p:cNvPr id="9" name="내용 개체 틀 2">
            <a:extLst>
              <a:ext uri="{FF2B5EF4-FFF2-40B4-BE49-F238E27FC236}">
                <a16:creationId xmlns:a16="http://schemas.microsoft.com/office/drawing/2014/main" xmlns="" id="{C96A7E9F-BECE-4C4A-8995-5F854D1B9BD7}"/>
              </a:ext>
            </a:extLst>
          </p:cNvPr>
          <p:cNvSpPr txBox="1">
            <a:spLocks/>
          </p:cNvSpPr>
          <p:nvPr/>
        </p:nvSpPr>
        <p:spPr>
          <a:xfrm>
            <a:off x="1447800" y="1253938"/>
            <a:ext cx="10515600" cy="4910841"/>
          </a:xfrm>
          <a:prstGeom prst="rect">
            <a:avLst/>
          </a:prstGeom>
        </p:spPr>
        <p:txBody>
          <a:bodyPr vert="horz" lIns="91440" tIns="45720" rIns="91440" bIns="45720" rtlCol="0">
            <a:normAutofit fontScale="550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kumimoji="1" lang="en-US" altLang="ko-KR" sz="33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lang="es-ES" altLang="ko-KR" sz="3300" dirty="0">
                <a:latin typeface="Arial" panose="020B0604020202020204" pitchFamily="34" charset="0"/>
                <a:cs typeface="Arial" panose="020B0604020202020204" pitchFamily="34" charset="0"/>
              </a:rPr>
              <a:t> CSS o también conocido como Hoja de estilo </a:t>
            </a:r>
            <a:r>
              <a:rPr lang="es-ES" altLang="ko-KR" sz="3300" dirty="0" smtClean="0">
                <a:latin typeface="Arial" panose="020B0604020202020204" pitchFamily="34" charset="0"/>
                <a:cs typeface="Arial" panose="020B0604020202020204" pitchFamily="34" charset="0"/>
              </a:rPr>
              <a:t>es </a:t>
            </a:r>
            <a:r>
              <a:rPr lang="es-ES" altLang="ko-KR" sz="3300" dirty="0">
                <a:latin typeface="Arial" panose="020B0604020202020204" pitchFamily="34" charset="0"/>
                <a:cs typeface="Arial" panose="020B0604020202020204" pitchFamily="34" charset="0"/>
              </a:rPr>
              <a:t>un lenguaje usado para definir la estética o la presentación de una página web, es decir para </a:t>
            </a:r>
            <a:r>
              <a:rPr lang="es-ES" altLang="ko-KR" sz="3300" dirty="0" smtClean="0">
                <a:latin typeface="Arial" panose="020B0604020202020204" pitchFamily="34" charset="0"/>
                <a:cs typeface="Arial" panose="020B0604020202020204" pitchFamily="34" charset="0"/>
              </a:rPr>
              <a:t>darle </a:t>
            </a:r>
            <a:r>
              <a:rPr lang="es-ES" altLang="ko-KR" sz="3300" dirty="0">
                <a:latin typeface="Arial" panose="020B0604020202020204" pitchFamily="34" charset="0"/>
                <a:cs typeface="Arial" panose="020B0604020202020204" pitchFamily="34" charset="0"/>
              </a:rPr>
              <a:t>una mejor vista al usuario o cliente.  Y esto se crea basado de un documento estructurado escrito en HTML. </a:t>
            </a:r>
            <a:endParaRPr kumimoji="1" lang="en-US" altLang="ko-KR" sz="33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HTML </a:t>
            </a: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을 꾸미기 위한 언어 </a:t>
            </a:r>
            <a:endParaRPr kumimoji="1" lang="es-PE"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2900" noProof="0" dirty="0">
                <a:solidFill>
                  <a:sysClr val="windowText" lastClr="000000"/>
                </a:solidFill>
                <a:latin typeface="Arial" panose="020B0604020202020204" pitchFamily="34" charset="0"/>
                <a:cs typeface="Arial" panose="020B0604020202020204" pitchFamily="34" charset="0"/>
              </a:rPr>
              <a:t>L</a:t>
            </a:r>
            <a:r>
              <a:rPr kumimoji="1" lang="es-PE" altLang="ko-KR" sz="29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enguaje </a:t>
            </a:r>
            <a:r>
              <a:rPr kumimoji="1" lang="es-PE"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de programación que sirve para </a:t>
            </a:r>
            <a:r>
              <a:rPr kumimoji="1" lang="es-PE" altLang="ko-KR" sz="2900" noProof="0" dirty="0">
                <a:solidFill>
                  <a:sysClr val="windowText" lastClr="000000"/>
                </a:solidFill>
                <a:latin typeface="Arial" panose="020B0604020202020204" pitchFamily="34" charset="0"/>
                <a:cs typeface="Arial" panose="020B0604020202020204" pitchFamily="34" charset="0"/>
              </a:rPr>
              <a:t>adornar HTML</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Html</a:t>
            </a: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요소의 색</a:t>
            </a:r>
            <a:r>
              <a:rPr kumimoji="1" lang="en-US"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배경</a:t>
            </a:r>
            <a:r>
              <a:rPr kumimoji="1" lang="en-US"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위치</a:t>
            </a:r>
            <a:r>
              <a:rPr kumimoji="1" lang="en-US"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글씨체 등 외적인 요소를 위해 사용 </a:t>
            </a:r>
            <a:endParaRPr kumimoji="1" lang="es-PE" altLang="ko-KR" sz="15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2900" dirty="0">
                <a:solidFill>
                  <a:sysClr val="windowText" lastClr="000000"/>
                </a:solidFill>
                <a:latin typeface="Arial" panose="020B0604020202020204" pitchFamily="34" charset="0"/>
                <a:cs typeface="Arial" panose="020B0604020202020204" pitchFamily="34" charset="0"/>
              </a:rPr>
              <a:t>S</a:t>
            </a:r>
            <a:r>
              <a:rPr kumimoji="1" lang="es-PE" altLang="ko-KR" sz="29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 </a:t>
            </a:r>
            <a:r>
              <a:rPr kumimoji="1" lang="es-PE"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utiliza</a:t>
            </a:r>
            <a:r>
              <a:rPr kumimoji="1" lang="es-PE" altLang="ko-KR" sz="29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con el fin de dar diseño al contenido HTML de páginas web</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의 사용</a:t>
            </a: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s-PE" altLang="ko-KR" sz="3200" dirty="0">
                <a:solidFill>
                  <a:sysClr val="windowText" lastClr="000000"/>
                </a:solidFill>
                <a:latin typeface="Arial" panose="020B0604020202020204" pitchFamily="34" charset="0"/>
                <a:cs typeface="Arial" panose="020B0604020202020204" pitchFamily="34" charset="0"/>
              </a:rPr>
              <a:t>E</a:t>
            </a:r>
            <a:r>
              <a:rPr kumimoji="1" lang="es-PE" altLang="ko-KR" sz="32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l</a:t>
            </a:r>
            <a:r>
              <a:rPr kumimoji="1" lang="es-PE" altLang="ko-KR" sz="32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s-PE" altLang="ko-KR" sz="3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uso de CSS</a:t>
            </a:r>
            <a:endParaRPr kumimoji="1" lang="en-US" altLang="ko-KR" sz="3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문법은 모두 동일하나</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HTML</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내에서 사용되는 방법이 </a:t>
            </a:r>
            <a:r>
              <a:rPr kumimoji="1"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여러가지</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lvl="0" indent="0">
              <a:buNone/>
              <a:defRPr/>
            </a:pPr>
            <a:r>
              <a:rPr kumimoji="1" lang="es-PE" altLang="ko-KR" sz="2900" noProof="0" dirty="0">
                <a:solidFill>
                  <a:sysClr val="windowText" lastClr="000000"/>
                </a:solidFill>
                <a:latin typeface="Arial" panose="020B0604020202020204" pitchFamily="34" charset="0"/>
                <a:cs typeface="Arial" panose="020B0604020202020204" pitchFamily="34" charset="0"/>
              </a:rPr>
              <a:t>El contiendo de la información se mantiene. Son </a:t>
            </a:r>
            <a:r>
              <a:rPr kumimoji="1" lang="es-PE" altLang="ko-KR" sz="2900" noProof="0" dirty="0" smtClean="0">
                <a:solidFill>
                  <a:sysClr val="windowText" lastClr="000000"/>
                </a:solidFill>
                <a:latin typeface="Arial" panose="020B0604020202020204" pitchFamily="34" charset="0"/>
                <a:cs typeface="Arial" panose="020B0604020202020204" pitchFamily="34" charset="0"/>
              </a:rPr>
              <a:t>varios t</a:t>
            </a:r>
            <a:r>
              <a:rPr kumimoji="1" lang="es-PE" altLang="ko-KR" sz="2900" dirty="0" smtClean="0">
                <a:solidFill>
                  <a:sysClr val="windowText" lastClr="000000"/>
                </a:solidFill>
                <a:latin typeface="Arial" panose="020B0604020202020204" pitchFamily="34" charset="0"/>
                <a:cs typeface="Arial" panose="020B0604020202020204" pitchFamily="34" charset="0"/>
              </a:rPr>
              <a:t>ipos </a:t>
            </a:r>
            <a:r>
              <a:rPr kumimoji="1" lang="es-PE" altLang="ko-KR" sz="2900" dirty="0">
                <a:solidFill>
                  <a:sysClr val="windowText" lastClr="000000"/>
                </a:solidFill>
                <a:latin typeface="Arial" panose="020B0604020202020204" pitchFamily="34" charset="0"/>
                <a:cs typeface="Arial" panose="020B0604020202020204" pitchFamily="34" charset="0"/>
              </a:rPr>
              <a:t>de uso de CSS</a:t>
            </a:r>
            <a:endParaRPr kumimoji="1" lang="en-US" altLang="ko-KR" sz="2900" dirty="0">
              <a:solidFill>
                <a:sysClr val="windowText" lastClr="000000"/>
              </a:solidFill>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kumimoji="1" lang="ko-KR" altLang="en-US"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사용의 종류</a:t>
            </a: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s-PE" altLang="ko-KR" sz="33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Tipos </a:t>
            </a:r>
            <a:r>
              <a:rPr kumimoji="1" lang="es-PE" altLang="ko-KR" sz="33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de uso de CSS</a:t>
            </a:r>
            <a:endParaRPr kumimoji="1" lang="en-US" altLang="ko-KR" sz="33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속성형태 </a:t>
            </a:r>
            <a:r>
              <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kumimoji="1" lang="ko-KR" altLang="en-US"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(Inline </a:t>
            </a:r>
            <a:r>
              <a:rPr kumimoji="1" lang="en-US" altLang="ko-KR" sz="22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styl</a:t>
            </a:r>
            <a:r>
              <a:rPr kumimoji="1" lang="en-US" altLang="ko-KR" sz="2200" dirty="0" smtClean="0">
                <a:solidFill>
                  <a:sysClr val="windowText" lastClr="000000"/>
                </a:solidFill>
                <a:latin typeface="Arial" panose="020B0604020202020204" pitchFamily="34" charset="0"/>
                <a:cs typeface="Arial" panose="020B0604020202020204" pitchFamily="34" charset="0"/>
              </a:rPr>
              <a:t>e</a:t>
            </a:r>
            <a:r>
              <a:rPr kumimoji="1" lang="en-US" altLang="ko-KR" sz="22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a:t>
            </a:r>
            <a:endPar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dirty="0" err="1">
                <a:solidFill>
                  <a:sysClr val="windowText" lastClr="000000"/>
                </a:solidFill>
                <a:latin typeface="Arial" panose="020B0604020202020204" pitchFamily="34" charset="0"/>
                <a:cs typeface="Arial" panose="020B0604020202020204" pitchFamily="34" charset="0"/>
              </a:rPr>
              <a:t>E</a:t>
            </a:r>
            <a:r>
              <a:rPr kumimoji="1" lang="en-US" altLang="ko-KR" sz="29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9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9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en</a:t>
            </a:r>
            <a:r>
              <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9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línea</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태그형태 </a:t>
            </a:r>
            <a:r>
              <a:rPr kumimoji="1" lang="en-US" altLang="ko-KR"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 (Embedding style)</a:t>
            </a: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noProof="0" dirty="0" err="1">
                <a:solidFill>
                  <a:sysClr val="windowText" lastClr="000000"/>
                </a:solidFill>
                <a:latin typeface="Arial" panose="020B0604020202020204" pitchFamily="34" charset="0"/>
                <a:cs typeface="Arial" panose="020B0604020202020204" pitchFamily="34" charset="0"/>
              </a:rPr>
              <a:t>E</a:t>
            </a:r>
            <a:r>
              <a:rPr kumimoji="1" lang="en-US" altLang="ko-KR" sz="29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9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9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incrustado</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파일 분리형 </a:t>
            </a:r>
            <a:r>
              <a:rPr kumimoji="1" lang="en-US" altLang="ko-KR"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 (Link style)</a:t>
            </a: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noProof="0" dirty="0" err="1">
                <a:solidFill>
                  <a:sysClr val="windowText" lastClr="000000"/>
                </a:solidFill>
                <a:latin typeface="Arial" panose="020B0604020202020204" pitchFamily="34" charset="0"/>
                <a:cs typeface="Arial" panose="020B0604020202020204" pitchFamily="34" charset="0"/>
              </a:rPr>
              <a:t>E</a:t>
            </a:r>
            <a:r>
              <a:rPr kumimoji="1" lang="en-US" altLang="ko-KR" sz="29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9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900" dirty="0" err="1">
                <a:solidFill>
                  <a:sysClr val="windowText" lastClr="000000"/>
                </a:solidFill>
                <a:latin typeface="Arial" panose="020B0604020202020204" pitchFamily="34" charset="0"/>
                <a:cs typeface="Arial" panose="020B0604020202020204" pitchFamily="34" charset="0"/>
              </a:rPr>
              <a:t>externo</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82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8</a:t>
            </a:fld>
            <a:endParaRPr lang="ko-KR" altLang="en-US" dirty="0">
              <a:latin typeface="Arial" panose="020B0604020202020204" pitchFamily="34" charset="0"/>
              <a:cs typeface="Arial" panose="020B0604020202020204" pitchFamily="34" charset="0"/>
            </a:endParaRPr>
          </a:p>
        </p:txBody>
      </p:sp>
      <p:sp>
        <p:nvSpPr>
          <p:cNvPr id="11" name="내용 개체 틀 2">
            <a:extLst>
              <a:ext uri="{FF2B5EF4-FFF2-40B4-BE49-F238E27FC236}">
                <a16:creationId xmlns:a16="http://schemas.microsoft.com/office/drawing/2014/main" xmlns="" id="{2E789119-EC7F-448D-8F17-3ED1B9A402A8}"/>
              </a:ext>
            </a:extLst>
          </p:cNvPr>
          <p:cNvSpPr txBox="1">
            <a:spLocks/>
          </p:cNvSpPr>
          <p:nvPr/>
        </p:nvSpPr>
        <p:spPr>
          <a:xfrm>
            <a:off x="838200" y="1690688"/>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속성</a:t>
            </a:r>
            <a:r>
              <a:rPr kumimoji="1"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형태 </a:t>
            </a:r>
            <a:r>
              <a:rPr kumimoji="1"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 (Inline style)</a:t>
            </a: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800" noProof="0" dirty="0" err="1">
                <a:solidFill>
                  <a:sysClr val="windowText" lastClr="000000"/>
                </a:solidFill>
                <a:latin typeface="Arial" panose="020B0604020202020204" pitchFamily="34" charset="0"/>
                <a:cs typeface="Arial" panose="020B0604020202020204" pitchFamily="34" charset="0"/>
              </a:rPr>
              <a:t>E</a:t>
            </a:r>
            <a:r>
              <a:rPr kumimoji="1" lang="en-US" altLang="ko-KR" sz="28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8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8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en</a:t>
            </a:r>
            <a:r>
              <a:rPr kumimoji="1" lang="en-US" altLang="ko-KR" sz="28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8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línea</a:t>
            </a:r>
            <a:endParaRPr kumimoji="1"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HTML </a:t>
            </a: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요소에 직접 </a:t>
            </a: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style </a:t>
            </a: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속성을 이용하여 </a:t>
            </a: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 </a:t>
            </a: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작성</a:t>
            </a:r>
            <a:endPar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400" noProof="0" dirty="0">
                <a:solidFill>
                  <a:sysClr val="windowText" lastClr="000000"/>
                </a:solidFill>
                <a:latin typeface="Arial" panose="020B0604020202020204" pitchFamily="34" charset="0"/>
                <a:cs typeface="Arial" panose="020B0604020202020204" pitchFamily="34" charset="0"/>
              </a:rPr>
              <a:t>S</a:t>
            </a:r>
            <a:r>
              <a:rPr kumimoji="1" lang="en-US" altLang="ko-KR" sz="2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 </a:t>
            </a:r>
            <a:r>
              <a:rPr kumimoji="1"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crea</a:t>
            </a:r>
            <a:r>
              <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CSS </a:t>
            </a:r>
            <a:r>
              <a:rPr kumimoji="1"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usando</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el </a:t>
            </a:r>
            <a:r>
              <a:rPr kumimoji="1" lang="en-US" altLang="ko-KR" sz="2400" b="0" i="0" u="none" strike="noStrike" kern="1200" cap="none" spc="0" normalizeH="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atributo</a:t>
            </a:r>
            <a:r>
              <a:rPr kumimoji="1" lang="en-US" altLang="ko-KR" sz="2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de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estilo</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400" dirty="0" err="1" smtClean="0">
                <a:solidFill>
                  <a:sysClr val="windowText" lastClr="000000"/>
                </a:solidFill>
                <a:latin typeface="Arial" panose="020B0604020202020204" pitchFamily="34" charset="0"/>
                <a:cs typeface="Arial" panose="020B0604020202020204" pitchFamily="34" charset="0"/>
              </a:rPr>
              <a:t>en</a:t>
            </a:r>
            <a:r>
              <a:rPr kumimoji="1" lang="en-US" altLang="ko-KR" sz="2400" dirty="0" smtClean="0">
                <a:solidFill>
                  <a:sysClr val="windowText" lastClr="000000"/>
                </a:solidFill>
                <a:latin typeface="Arial" panose="020B0604020202020204" pitchFamily="34" charset="0"/>
                <a:cs typeface="Arial" panose="020B0604020202020204" pitchFamily="34" charset="0"/>
              </a:rPr>
              <a:t> </a:t>
            </a:r>
            <a:r>
              <a:rPr kumimoji="1" lang="en-US" altLang="ko-KR" sz="2400" dirty="0" err="1">
                <a:solidFill>
                  <a:sysClr val="windowText" lastClr="000000"/>
                </a:solidFill>
                <a:latin typeface="Arial" panose="020B0604020202020204" pitchFamily="34" charset="0"/>
                <a:cs typeface="Arial" panose="020B0604020202020204" pitchFamily="34" charset="0"/>
              </a:rPr>
              <a:t>los</a:t>
            </a:r>
            <a:r>
              <a:rPr kumimoji="1" lang="en-US" altLang="ko-KR" sz="2400" dirty="0">
                <a:solidFill>
                  <a:sysClr val="windowText" lastClr="000000"/>
                </a:solidFill>
                <a:latin typeface="Arial" panose="020B0604020202020204" pitchFamily="34" charset="0"/>
                <a:cs typeface="Arial" panose="020B0604020202020204" pitchFamily="34" charset="0"/>
              </a:rPr>
              <a:t> </a:t>
            </a:r>
            <a:r>
              <a:rPr kumimoji="1" lang="en-US" altLang="ko-KR" sz="2400" dirty="0" err="1">
                <a:solidFill>
                  <a:sysClr val="windowText" lastClr="000000"/>
                </a:solidFill>
                <a:latin typeface="Arial" panose="020B0604020202020204" pitchFamily="34" charset="0"/>
                <a:cs typeface="Arial" panose="020B0604020202020204" pitchFamily="34" charset="0"/>
              </a:rPr>
              <a:t>elementos</a:t>
            </a:r>
            <a:r>
              <a:rPr kumimoji="1" lang="en-US" altLang="ko-KR" sz="2400" dirty="0">
                <a:solidFill>
                  <a:sysClr val="windowText" lastClr="000000"/>
                </a:solidFill>
                <a:latin typeface="Arial" panose="020B0604020202020204" pitchFamily="34" charset="0"/>
                <a:cs typeface="Arial" panose="020B0604020202020204" pitchFamily="34" charset="0"/>
              </a:rPr>
              <a:t> </a:t>
            </a:r>
            <a:r>
              <a:rPr kumimoji="1" lang="en-US" altLang="ko-KR" sz="2400" dirty="0" smtClean="0">
                <a:solidFill>
                  <a:sysClr val="windowText" lastClr="000000"/>
                </a:solidFill>
                <a:latin typeface="Arial" panose="020B0604020202020204" pitchFamily="34" charset="0"/>
                <a:cs typeface="Arial" panose="020B0604020202020204" pitchFamily="34" charset="0"/>
              </a:rPr>
              <a:t>del</a:t>
            </a:r>
            <a:r>
              <a:rPr kumimoji="1" lang="en-US" altLang="ko-KR" sz="2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HTML </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태그 형태 </a:t>
            </a:r>
            <a:r>
              <a:rPr kumimoji="1"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 (Embedding style)</a:t>
            </a: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800" dirty="0" err="1">
                <a:solidFill>
                  <a:sysClr val="windowText" lastClr="000000"/>
                </a:solidFill>
                <a:latin typeface="Arial" panose="020B0604020202020204" pitchFamily="34" charset="0"/>
                <a:cs typeface="Arial" panose="020B0604020202020204" pitchFamily="34" charset="0"/>
              </a:rPr>
              <a:t>E</a:t>
            </a:r>
            <a:r>
              <a:rPr kumimoji="1" lang="en-US" altLang="ko-KR" sz="28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8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8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incrustrado</a:t>
            </a:r>
            <a:endParaRPr kumimoji="1"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HTML</a:t>
            </a: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의 </a:t>
            </a: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HEAD</a:t>
            </a: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부분에 </a:t>
            </a: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STYLE </a:t>
            </a: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태그를 선언하는 형태로 </a:t>
            </a: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를 작성</a:t>
            </a:r>
            <a:endPar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400" noProof="0" dirty="0">
                <a:solidFill>
                  <a:sysClr val="windowText" lastClr="000000"/>
                </a:solidFill>
                <a:latin typeface="Arial" panose="020B0604020202020204" pitchFamily="34" charset="0"/>
                <a:cs typeface="Arial" panose="020B0604020202020204" pitchFamily="34" charset="0"/>
              </a:rPr>
              <a:t>S</a:t>
            </a:r>
            <a:r>
              <a:rPr kumimoji="1" lang="en-US" altLang="ko-KR" sz="2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 </a:t>
            </a:r>
            <a:r>
              <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escribe </a:t>
            </a:r>
            <a:r>
              <a:rPr kumimoji="1" lang="en-US" altLang="ko-KR" sz="2400" dirty="0" smtClean="0">
                <a:solidFill>
                  <a:sysClr val="windowText" lastClr="000000"/>
                </a:solidFill>
                <a:latin typeface="Arial" panose="020B0604020202020204" pitchFamily="34" charset="0"/>
                <a:cs typeface="Arial" panose="020B0604020202020204" pitchFamily="34" charset="0"/>
              </a:rPr>
              <a:t>CSS</a:t>
            </a:r>
            <a:r>
              <a:rPr kumimoji="1" lang="en-US" altLang="ko-KR" sz="2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mencionando</a:t>
            </a:r>
            <a:r>
              <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la</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etiqueta</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estil</a:t>
            </a:r>
            <a:r>
              <a:rPr kumimoji="1" lang="en-US" altLang="ko-KR" sz="2400" dirty="0">
                <a:solidFill>
                  <a:sysClr val="windowText" lastClr="000000"/>
                </a:solidFill>
                <a:latin typeface="Arial" panose="020B0604020202020204" pitchFamily="34" charset="0"/>
                <a:cs typeface="Arial" panose="020B0604020202020204" pitchFamily="34" charset="0"/>
              </a:rPr>
              <a:t>o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en</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la parte superior de HTML</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요소를 특정</a:t>
            </a: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짓기 위해 </a:t>
            </a: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가 사용됨</a:t>
            </a:r>
            <a:endParaRPr kumimoji="1" lang="en-US" altLang="ko-KR" sz="1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400" dirty="0" err="1">
                <a:solidFill>
                  <a:sysClr val="windowText" lastClr="000000"/>
                </a:solidFill>
                <a:latin typeface="Arial" panose="020B0604020202020204" pitchFamily="34" charset="0"/>
                <a:cs typeface="Arial" panose="020B0604020202020204" pitchFamily="34" charset="0"/>
              </a:rPr>
              <a:t>E</a:t>
            </a:r>
            <a:r>
              <a:rPr kumimoji="1" lang="en-US" altLang="ko-KR" sz="2400" dirty="0" err="1" smtClean="0">
                <a:solidFill>
                  <a:sysClr val="windowText" lastClr="000000"/>
                </a:solidFill>
                <a:latin typeface="Arial" panose="020B0604020202020204" pitchFamily="34" charset="0"/>
                <a:cs typeface="Arial" panose="020B0604020202020204" pitchFamily="34" charset="0"/>
              </a:rPr>
              <a:t>s</a:t>
            </a:r>
            <a:r>
              <a:rPr kumimoji="1" lang="en-US" altLang="ko-KR" sz="2400" dirty="0" smtClean="0">
                <a:solidFill>
                  <a:sysClr val="windowText" lastClr="000000"/>
                </a:solidFill>
                <a:latin typeface="Arial" panose="020B0604020202020204" pitchFamily="34" charset="0"/>
                <a:cs typeface="Arial" panose="020B0604020202020204" pitchFamily="34" charset="0"/>
              </a:rPr>
              <a:t> </a:t>
            </a:r>
            <a:r>
              <a:rPr kumimoji="1" lang="en-US" altLang="ko-KR" sz="2400" dirty="0" err="1">
                <a:solidFill>
                  <a:sysClr val="windowText" lastClr="000000"/>
                </a:solidFill>
                <a:latin typeface="Arial" panose="020B0604020202020204" pitchFamily="34" charset="0"/>
                <a:cs typeface="Arial" panose="020B0604020202020204" pitchFamily="34" charset="0"/>
              </a:rPr>
              <a:t>utilizado</a:t>
            </a:r>
            <a:r>
              <a:rPr kumimoji="1" lang="en-US" altLang="ko-KR" sz="2400" dirty="0">
                <a:solidFill>
                  <a:sysClr val="windowText" lastClr="000000"/>
                </a:solidFill>
                <a:latin typeface="Arial" panose="020B0604020202020204" pitchFamily="34" charset="0"/>
                <a:cs typeface="Arial" panose="020B0604020202020204" pitchFamily="34" charset="0"/>
              </a:rPr>
              <a:t> </a:t>
            </a:r>
            <a:r>
              <a:rPr kumimoji="1" lang="en-US" altLang="ko-KR" sz="2400" dirty="0" err="1">
                <a:solidFill>
                  <a:sysClr val="windowText" lastClr="000000"/>
                </a:solidFill>
                <a:latin typeface="Arial" panose="020B0604020202020204" pitchFamily="34" charset="0"/>
                <a:cs typeface="Arial" panose="020B0604020202020204" pitchFamily="34" charset="0"/>
              </a:rPr>
              <a:t>selectores</a:t>
            </a:r>
            <a:r>
              <a:rPr kumimoji="1" lang="en-US" altLang="ko-KR" sz="2400" dirty="0">
                <a:solidFill>
                  <a:sysClr val="windowText" lastClr="000000"/>
                </a:solidFill>
                <a:latin typeface="Arial" panose="020B0604020202020204" pitchFamily="34" charset="0"/>
                <a:cs typeface="Arial" panose="020B0604020202020204" pitchFamily="34" charset="0"/>
              </a:rPr>
              <a:t> para </a:t>
            </a:r>
            <a:r>
              <a:rPr kumimoji="1" lang="en-US" altLang="ko-KR" sz="2400" dirty="0" err="1">
                <a:solidFill>
                  <a:sysClr val="windowText" lastClr="000000"/>
                </a:solidFill>
                <a:latin typeface="Arial" panose="020B0604020202020204" pitchFamily="34" charset="0"/>
                <a:cs typeface="Arial" panose="020B0604020202020204" pitchFamily="34" charset="0"/>
              </a:rPr>
              <a:t>seleccionar</a:t>
            </a:r>
            <a:r>
              <a:rPr kumimoji="1" lang="en-US" altLang="ko-KR" sz="2400" dirty="0">
                <a:solidFill>
                  <a:sysClr val="windowText" lastClr="000000"/>
                </a:solidFill>
                <a:latin typeface="Arial" panose="020B0604020202020204" pitchFamily="34" charset="0"/>
                <a:cs typeface="Arial" panose="020B0604020202020204" pitchFamily="34" charset="0"/>
              </a:rPr>
              <a:t> los </a:t>
            </a:r>
            <a:r>
              <a:rPr kumimoji="1" lang="en-US" altLang="ko-KR" sz="2400" dirty="0" err="1">
                <a:solidFill>
                  <a:sysClr val="windowText" lastClr="000000"/>
                </a:solidFill>
                <a:latin typeface="Arial" panose="020B0604020202020204" pitchFamily="34" charset="0"/>
                <a:cs typeface="Arial" panose="020B0604020202020204" pitchFamily="34" charset="0"/>
              </a:rPr>
              <a:t>elementos</a:t>
            </a:r>
            <a:r>
              <a:rPr kumimoji="1" lang="en-US" altLang="ko-KR" sz="2400" dirty="0">
                <a:solidFill>
                  <a:sysClr val="windowText" lastClr="000000"/>
                </a:solidFill>
                <a:latin typeface="Arial" panose="020B0604020202020204" pitchFamily="34" charset="0"/>
                <a:cs typeface="Arial" panose="020B0604020202020204" pitchFamily="34" charset="0"/>
              </a:rPr>
              <a:t> de la p</a:t>
            </a:r>
            <a:r>
              <a:rPr kumimoji="1" lang="es-PE" altLang="ko-KR" sz="2400" dirty="0">
                <a:solidFill>
                  <a:sysClr val="windowText" lastClr="000000"/>
                </a:solidFill>
                <a:latin typeface="Arial" panose="020B0604020202020204" pitchFamily="34" charset="0"/>
                <a:cs typeface="Arial" panose="020B0604020202020204" pitchFamily="34" charset="0"/>
              </a:rPr>
              <a:t>ágina</a:t>
            </a:r>
            <a:endParaRPr kumimoji="1"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r>
              <a:rPr kumimoji="1"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2" name="직사각형 11">
            <a:extLst>
              <a:ext uri="{FF2B5EF4-FFF2-40B4-BE49-F238E27FC236}">
                <a16:creationId xmlns:a16="http://schemas.microsoft.com/office/drawing/2014/main" xmlns="" id="{6D79D303-A92D-49A5-B783-1941FEEB68AD}"/>
              </a:ext>
            </a:extLst>
          </p:cNvPr>
          <p:cNvSpPr/>
          <p:nvPr/>
        </p:nvSpPr>
        <p:spPr>
          <a:xfrm>
            <a:off x="1470176" y="1116464"/>
            <a:ext cx="10621812" cy="523220"/>
          </a:xfrm>
          <a:prstGeom prst="rect">
            <a:avLst/>
          </a:prstGeom>
          <a:solidFill>
            <a:srgbClr val="262626"/>
          </a:solidFill>
        </p:spPr>
        <p:txBody>
          <a:bodyPr wrap="square">
            <a:spAutoFit/>
          </a:bodyPr>
          <a:lstStyle/>
          <a:p>
            <a:pPr algn="ctr"/>
            <a:r>
              <a:rPr lang="en" altLang="ko-KR" sz="2800"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US" altLang="ko-KR" sz="2800" dirty="0">
                <a:solidFill>
                  <a:srgbClr val="569CD6"/>
                </a:solidFill>
                <a:latin typeface="Arial" panose="020B0604020202020204" pitchFamily="34" charset="0"/>
                <a:ea typeface="맑은 고딕" panose="020B0503020000020004" pitchFamily="50" charset="-127"/>
                <a:cs typeface="Arial" panose="020B0604020202020204" pitchFamily="34" charset="0"/>
              </a:rPr>
              <a:t>p</a:t>
            </a:r>
            <a:r>
              <a:rPr lang="en" altLang="ko-KR" sz="28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US" altLang="ko-KR" sz="2800" dirty="0">
                <a:solidFill>
                  <a:srgbClr val="9CDCFE"/>
                </a:solidFill>
                <a:latin typeface="Arial" panose="020B0604020202020204" pitchFamily="34" charset="0"/>
                <a:ea typeface="맑은 고딕" panose="020B0503020000020004" pitchFamily="50" charset="-127"/>
                <a:cs typeface="Arial" panose="020B0604020202020204" pitchFamily="34" charset="0"/>
              </a:rPr>
              <a:t>style</a:t>
            </a:r>
            <a:r>
              <a:rPr lang="en" altLang="ko-KR" sz="28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sz="2800" dirty="0">
                <a:solidFill>
                  <a:srgbClr val="CE9178"/>
                </a:solidFill>
                <a:latin typeface="Arial" panose="020B0604020202020204" pitchFamily="34" charset="0"/>
                <a:ea typeface="맑은 고딕" panose="020B0503020000020004" pitchFamily="50" charset="-127"/>
                <a:cs typeface="Arial" panose="020B0604020202020204" pitchFamily="34" charset="0"/>
              </a:rPr>
              <a:t>“</a:t>
            </a:r>
            <a:r>
              <a:rPr lang="en-US" altLang="ko-KR" sz="2800" dirty="0">
                <a:solidFill>
                  <a:srgbClr val="CE9178"/>
                </a:solidFill>
                <a:latin typeface="Arial" panose="020B0604020202020204" pitchFamily="34" charset="0"/>
                <a:ea typeface="맑은 고딕" panose="020B0503020000020004" pitchFamily="50" charset="-127"/>
                <a:cs typeface="Arial" panose="020B0604020202020204" pitchFamily="34" charset="0"/>
              </a:rPr>
              <a:t>font-size : 20px; </a:t>
            </a:r>
            <a:r>
              <a:rPr lang="en-US" altLang="ko-KR" sz="2800" dirty="0" err="1">
                <a:solidFill>
                  <a:srgbClr val="CE9178"/>
                </a:solidFill>
                <a:latin typeface="Arial" panose="020B0604020202020204" pitchFamily="34" charset="0"/>
                <a:ea typeface="맑은 고딕" panose="020B0503020000020004" pitchFamily="50" charset="-127"/>
                <a:cs typeface="Arial" panose="020B0604020202020204" pitchFamily="34" charset="0"/>
              </a:rPr>
              <a:t>color:white</a:t>
            </a:r>
            <a:r>
              <a:rPr lang="en-US" altLang="ko-KR" sz="2800" dirty="0">
                <a:solidFill>
                  <a:srgbClr val="CE9178"/>
                </a:solidFill>
                <a:latin typeface="Arial" panose="020B0604020202020204" pitchFamily="34" charset="0"/>
                <a:ea typeface="맑은 고딕" panose="020B0503020000020004" pitchFamily="50" charset="-127"/>
                <a:cs typeface="Arial" panose="020B0604020202020204" pitchFamily="34" charset="0"/>
              </a:rPr>
              <a:t>;</a:t>
            </a:r>
            <a:r>
              <a:rPr lang="en" altLang="ko-KR" sz="2800" dirty="0">
                <a:solidFill>
                  <a:srgbClr val="CE9178"/>
                </a:solidFill>
                <a:latin typeface="Arial" panose="020B0604020202020204" pitchFamily="34" charset="0"/>
                <a:ea typeface="맑은 고딕" panose="020B0503020000020004" pitchFamily="50" charset="-127"/>
                <a:cs typeface="Arial" panose="020B0604020202020204" pitchFamily="34" charset="0"/>
              </a:rPr>
              <a:t>”</a:t>
            </a:r>
            <a:r>
              <a:rPr lang="en" altLang="ko-KR" sz="2800" dirty="0">
                <a:solidFill>
                  <a:srgbClr val="808080"/>
                </a:solidFill>
                <a:latin typeface="Arial" panose="020B0604020202020204" pitchFamily="34" charset="0"/>
                <a:ea typeface="맑은 고딕" panose="020B0503020000020004" pitchFamily="50" charset="-127"/>
                <a:cs typeface="Arial" panose="020B0604020202020204" pitchFamily="34" charset="0"/>
              </a:rPr>
              <a:t>&gt;&lt;/</a:t>
            </a:r>
            <a:r>
              <a:rPr lang="en-US" altLang="ko-KR" sz="2800" dirty="0">
                <a:solidFill>
                  <a:srgbClr val="569CD6"/>
                </a:solidFill>
                <a:latin typeface="Arial" panose="020B0604020202020204" pitchFamily="34" charset="0"/>
                <a:ea typeface="맑은 고딕" panose="020B0503020000020004" pitchFamily="50" charset="-127"/>
                <a:cs typeface="Arial" panose="020B0604020202020204" pitchFamily="34" charset="0"/>
              </a:rPr>
              <a:t>p</a:t>
            </a:r>
            <a:r>
              <a:rPr lang="en" altLang="ko-KR" sz="2800"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sz="28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3" name="직사각형 12">
            <a:extLst>
              <a:ext uri="{FF2B5EF4-FFF2-40B4-BE49-F238E27FC236}">
                <a16:creationId xmlns:a16="http://schemas.microsoft.com/office/drawing/2014/main" xmlns="" id="{804BB409-D63D-4203-A25F-D903C5D500CB}"/>
              </a:ext>
            </a:extLst>
          </p:cNvPr>
          <p:cNvSpPr/>
          <p:nvPr/>
        </p:nvSpPr>
        <p:spPr>
          <a:xfrm>
            <a:off x="5995988" y="3146356"/>
            <a:ext cx="6096000" cy="1754326"/>
          </a:xfrm>
          <a:prstGeom prst="rect">
            <a:avLst/>
          </a:prstGeom>
          <a:solidFill>
            <a:srgbClr val="262626"/>
          </a:solidFill>
        </p:spPr>
        <p:txBody>
          <a:bodyPr>
            <a:spAutoFit/>
          </a:bodyPr>
          <a:lstStyle/>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style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D7BA7D"/>
                </a:solidFill>
                <a:latin typeface="Arial" panose="020B0604020202020204" pitchFamily="34" charset="0"/>
                <a:ea typeface="맑은 고딕" panose="020B0503020000020004" pitchFamily="50" charset="-127"/>
                <a:cs typeface="Arial" panose="020B0604020202020204" pitchFamily="34" charset="0"/>
              </a:rPr>
              <a:t>    p</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p>
          <a:p>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        font-size</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dirty="0">
                <a:solidFill>
                  <a:srgbClr val="B5CEA8"/>
                </a:solidFill>
                <a:latin typeface="Arial" panose="020B0604020202020204" pitchFamily="34" charset="0"/>
                <a:ea typeface="맑은 고딕" panose="020B0503020000020004" pitchFamily="50" charset="-127"/>
                <a:cs typeface="Arial" panose="020B0604020202020204" pitchFamily="34" charset="0"/>
              </a:rPr>
              <a:t>20px</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        color</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white</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style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4" name="슬라이드 번호 개체 틀 4">
            <a:extLst>
              <a:ext uri="{FF2B5EF4-FFF2-40B4-BE49-F238E27FC236}">
                <a16:creationId xmlns:a16="http://schemas.microsoft.com/office/drawing/2014/main" xmlns="" id="{051B7E87-6D2D-4136-864A-B2654D45AD3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9116B36B-1D95-924A-88ED-B43FD345C4B3}" type="slidenum">
              <a:rPr kumimoji="1" lang="ko-KR" altLang="en-US" smtClean="0">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rPr>
              <a:pPr/>
              <a:t>8</a:t>
            </a:fld>
            <a:endParaRPr kumimoji="1" lang="ko-KR" altLang="en-US">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860412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xmlns="" id="{BD08A9E4-A1B8-49A8-A2C4-41B2370F130C}"/>
              </a:ext>
            </a:extLst>
          </p:cNvPr>
          <p:cNvPicPr>
            <a:picLocks noChangeAspect="1"/>
          </p:cNvPicPr>
          <p:nvPr/>
        </p:nvPicPr>
        <p:blipFill>
          <a:blip r:embed="rId3"/>
          <a:stretch>
            <a:fillRect/>
          </a:stretch>
        </p:blipFill>
        <p:spPr>
          <a:xfrm>
            <a:off x="786626" y="4144849"/>
            <a:ext cx="4514850" cy="1752600"/>
          </a:xfrm>
          <a:prstGeom prst="rect">
            <a:avLst/>
          </a:prstGeom>
        </p:spPr>
      </p:pic>
      <p:sp>
        <p:nvSpPr>
          <p:cNvPr id="2" name="제목 1">
            <a:extLst>
              <a:ext uri="{FF2B5EF4-FFF2-40B4-BE49-F238E27FC236}">
                <a16:creationId xmlns:a16="http://schemas.microsoft.com/office/drawing/2014/main" xmlns=""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xmlns=""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xmlns=""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9</a:t>
            </a:fld>
            <a:endParaRPr lang="ko-KR" altLang="en-US" dirty="0">
              <a:latin typeface="Arial" panose="020B0604020202020204" pitchFamily="34" charset="0"/>
              <a:cs typeface="Arial" panose="020B0604020202020204" pitchFamily="34" charset="0"/>
            </a:endParaRPr>
          </a:p>
        </p:txBody>
      </p:sp>
      <p:sp>
        <p:nvSpPr>
          <p:cNvPr id="15" name="내용 개체 틀 2">
            <a:extLst>
              <a:ext uri="{FF2B5EF4-FFF2-40B4-BE49-F238E27FC236}">
                <a16:creationId xmlns:a16="http://schemas.microsoft.com/office/drawing/2014/main" xmlns="" id="{FF42BFE1-9033-48AB-A848-3B061BF3AFD9}"/>
              </a:ext>
            </a:extLst>
          </p:cNvPr>
          <p:cNvSpPr txBox="1">
            <a:spLocks/>
          </p:cNvSpPr>
          <p:nvPr/>
        </p:nvSpPr>
        <p:spPr>
          <a:xfrm>
            <a:off x="1208199" y="1559129"/>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파일 형태 </a:t>
            </a:r>
            <a:r>
              <a:rPr kumimoji="1"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 (Link style)</a:t>
            </a: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800" dirty="0" err="1">
                <a:solidFill>
                  <a:sysClr val="windowText" lastClr="000000"/>
                </a:solidFill>
                <a:latin typeface="Arial" panose="020B0604020202020204" pitchFamily="34" charset="0"/>
                <a:cs typeface="Arial" panose="020B0604020202020204" pitchFamily="34" charset="0"/>
              </a:rPr>
              <a:t>E</a:t>
            </a:r>
            <a:r>
              <a:rPr kumimoji="1" lang="en-US" altLang="ko-KR" sz="2800" b="0" i="0" u="none" strike="noStrike" kern="1200" cap="none" spc="0" normalizeH="0" baseline="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8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externo</a:t>
            </a:r>
            <a:endParaRPr kumimoji="1"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태그 형태의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를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en-US" altLang="ko-KR"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css</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파일로 별도 분리해 사용하는 </a:t>
            </a:r>
            <a:r>
              <a:rPr kumimoji="1" lang="ko-KR" altLang="en-US" sz="1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것</a:t>
            </a:r>
            <a:r>
              <a:rPr kumimoji="1" lang="en-US" altLang="ko-KR" sz="1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a:t>
            </a:r>
            <a:r>
              <a:rPr kumimoji="1" lang="en-US" altLang="ko-KR" sz="1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html</a:t>
            </a:r>
            <a:r>
              <a:rPr kumimoji="1" lang="ko-KR" altLang="en-US" sz="1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문서 안에 있는 </a:t>
            </a:r>
            <a:r>
              <a:rPr kumimoji="1" lang="en-US" altLang="ko-KR" sz="1400" b="0" i="0" u="none" strike="noStrike" kern="1200" cap="none" spc="0" normalizeH="0" noProof="0" dirty="0" err="1" smtClean="0">
                <a:ln>
                  <a:noFill/>
                </a:ln>
                <a:solidFill>
                  <a:sysClr val="windowText" lastClr="000000"/>
                </a:solidFill>
                <a:effectLst/>
                <a:uLnTx/>
                <a:uFillTx/>
                <a:latin typeface="Arial" panose="020B0604020202020204" pitchFamily="34" charset="0"/>
                <a:cs typeface="Arial" panose="020B0604020202020204" pitchFamily="34" charset="0"/>
              </a:rPr>
              <a:t>css</a:t>
            </a:r>
            <a:r>
              <a:rPr kumimoji="1" lang="ko-KR" altLang="en-US" sz="14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를 </a:t>
            </a:r>
            <a:r>
              <a:rPr kumimoji="1" lang="en-US" altLang="ko-KR" sz="1400" dirty="0" smtClean="0">
                <a:solidFill>
                  <a:sysClr val="windowText" lastClr="000000"/>
                </a:solidFill>
                <a:latin typeface="Arial" panose="020B0604020202020204" pitchFamily="34" charset="0"/>
                <a:cs typeface="Arial" panose="020B0604020202020204" pitchFamily="34" charset="0"/>
              </a:rPr>
              <a:t>.</a:t>
            </a:r>
            <a:r>
              <a:rPr kumimoji="1" lang="en-US" altLang="ko-KR" sz="1400" dirty="0" err="1" smtClean="0">
                <a:solidFill>
                  <a:sysClr val="windowText" lastClr="000000"/>
                </a:solidFill>
                <a:latin typeface="Arial" panose="020B0604020202020204" pitchFamily="34" charset="0"/>
                <a:cs typeface="Arial" panose="020B0604020202020204" pitchFamily="34" charset="0"/>
              </a:rPr>
              <a:t>css</a:t>
            </a:r>
            <a:r>
              <a:rPr kumimoji="1" lang="ko-KR" altLang="en-US" sz="1400" dirty="0" smtClean="0">
                <a:solidFill>
                  <a:sysClr val="windowText" lastClr="000000"/>
                </a:solidFill>
                <a:latin typeface="Arial" panose="020B0604020202020204" pitchFamily="34" charset="0"/>
                <a:cs typeface="Arial" panose="020B0604020202020204" pitchFamily="34" charset="0"/>
              </a:rPr>
              <a:t>파일로 분리하는 것</a:t>
            </a:r>
            <a:endPar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1" lang="es-PE" altLang="ko-KR" sz="1800" dirty="0" smtClean="0">
                <a:solidFill>
                  <a:sysClr val="windowText" lastClr="000000"/>
                </a:solidFill>
                <a:latin typeface="Arial" panose="020B0604020202020204" pitchFamily="34" charset="0"/>
                <a:cs typeface="Arial" panose="020B0604020202020204" pitchFamily="34" charset="0"/>
              </a:rPr>
              <a:t>S</a:t>
            </a:r>
            <a:r>
              <a:rPr kumimoji="1" lang="es-PE" altLang="ko-KR" sz="18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eparar</a:t>
            </a:r>
            <a:r>
              <a:rPr kumimoji="1" lang="es-PE" altLang="ko-KR" sz="1800" b="0" i="0" u="none" strike="noStrike" kern="1200" cap="none" spc="0" normalizeH="0" noProof="0" dirty="0" smtClean="0">
                <a:ln>
                  <a:noFill/>
                </a:ln>
                <a:solidFill>
                  <a:sysClr val="windowText" lastClr="000000"/>
                </a:solidFill>
                <a:effectLst/>
                <a:uLnTx/>
                <a:uFillTx/>
                <a:latin typeface="Arial" panose="020B0604020202020204" pitchFamily="34" charset="0"/>
                <a:cs typeface="Arial" panose="020B0604020202020204" pitchFamily="34" charset="0"/>
              </a:rPr>
              <a:t> un archivo independiente.css </a:t>
            </a:r>
            <a:r>
              <a:rPr kumimoji="1" lang="es-PE" altLang="ko-KR" sz="1800" dirty="0" smtClean="0">
                <a:solidFill>
                  <a:sysClr val="windowText" lastClr="000000"/>
                </a:solidFill>
                <a:latin typeface="Arial" panose="020B0604020202020204" pitchFamily="34" charset="0"/>
                <a:cs typeface="Arial" panose="020B0604020202020204" pitchFamily="34" charset="0"/>
              </a:rPr>
              <a:t>de css que esá dentro de HTML</a:t>
            </a:r>
          </a:p>
          <a:p>
            <a:pPr marL="457200" lvl="1" indent="0">
              <a:buNone/>
              <a:defRPr/>
            </a:pPr>
            <a:r>
              <a:rPr kumimoji="1" lang="ko-KR" altLang="en-US" sz="1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사용할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HTML</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문서에서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Link</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태그를 통해</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외부에 있는 </a:t>
            </a:r>
            <a:r>
              <a:rPr kumimoji="1"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kumimoji="1"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파일을 불러와 </a:t>
            </a:r>
            <a:r>
              <a:rPr kumimoji="1" lang="ko-KR" altLang="en-US" sz="14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사</a:t>
            </a:r>
            <a:r>
              <a:rPr kumimoji="1" lang="ko-KR" altLang="en-US" sz="1400" dirty="0" smtClean="0">
                <a:solidFill>
                  <a:sysClr val="windowText" lastClr="000000"/>
                </a:solidFill>
                <a:latin typeface="Arial" panose="020B0604020202020204" pitchFamily="34" charset="0"/>
                <a:cs typeface="Arial" panose="020B0604020202020204" pitchFamily="34" charset="0"/>
              </a:rPr>
              <a:t>용</a:t>
            </a:r>
            <a:endParaRPr kumimoji="1" lang="es-PE" altLang="ko-KR" sz="14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1800" dirty="0" smtClean="0">
                <a:solidFill>
                  <a:sysClr val="windowText" lastClr="000000"/>
                </a:solidFill>
                <a:latin typeface="Arial" panose="020B0604020202020204" pitchFamily="34" charset="0"/>
                <a:cs typeface="Arial" panose="020B0604020202020204" pitchFamily="34" charset="0"/>
              </a:rPr>
              <a:t>En el documento HTML, a través de la etiqueta LINK, traer el archivo CSS que está en el exterior </a:t>
            </a:r>
            <a:endParaRPr kumimoji="1" lang="en-US" altLang="ko-KR" sz="1800" dirty="0">
              <a:solidFill>
                <a:sysClr val="windowText" lastClr="000000"/>
              </a:solidFill>
              <a:latin typeface="Arial" panose="020B0604020202020204" pitchFamily="34" charset="0"/>
              <a:cs typeface="Arial" panose="020B0604020202020204" pitchFamily="34" charset="0"/>
            </a:endParaRPr>
          </a:p>
        </p:txBody>
      </p:sp>
      <p:pic>
        <p:nvPicPr>
          <p:cNvPr id="17" name="그림 16">
            <a:extLst>
              <a:ext uri="{FF2B5EF4-FFF2-40B4-BE49-F238E27FC236}">
                <a16:creationId xmlns:a16="http://schemas.microsoft.com/office/drawing/2014/main" xmlns="" id="{CF544D08-9CA4-4FAF-964C-F1327AFCC21B}"/>
              </a:ext>
            </a:extLst>
          </p:cNvPr>
          <p:cNvPicPr>
            <a:picLocks noChangeAspect="1"/>
          </p:cNvPicPr>
          <p:nvPr/>
        </p:nvPicPr>
        <p:blipFill>
          <a:blip r:embed="rId4"/>
          <a:stretch>
            <a:fillRect/>
          </a:stretch>
        </p:blipFill>
        <p:spPr>
          <a:xfrm>
            <a:off x="7894331" y="4037033"/>
            <a:ext cx="2200743" cy="1968232"/>
          </a:xfrm>
          <a:prstGeom prst="rect">
            <a:avLst/>
          </a:prstGeom>
        </p:spPr>
      </p:pic>
      <p:sp>
        <p:nvSpPr>
          <p:cNvPr id="18" name="직사각형 17">
            <a:extLst>
              <a:ext uri="{FF2B5EF4-FFF2-40B4-BE49-F238E27FC236}">
                <a16:creationId xmlns:a16="http://schemas.microsoft.com/office/drawing/2014/main" xmlns="" id="{0B52E1C2-61CE-41D3-B11E-201D0715549C}"/>
              </a:ext>
            </a:extLst>
          </p:cNvPr>
          <p:cNvSpPr/>
          <p:nvPr/>
        </p:nvSpPr>
        <p:spPr>
          <a:xfrm>
            <a:off x="2207856" y="5942830"/>
            <a:ext cx="1236236" cy="369332"/>
          </a:xfrm>
          <a:prstGeom prst="rect">
            <a:avLst/>
          </a:prstGeom>
        </p:spPr>
        <p:txBody>
          <a:bodyPr wrap="none">
            <a:spAutoFit/>
          </a:bodyPr>
          <a:lstStyle/>
          <a:p>
            <a:r>
              <a:rPr lang="en-US" altLang="ko-KR" dirty="0" err="1">
                <a:solidFill>
                  <a:srgbClr val="F39924"/>
                </a:solidFill>
                <a:latin typeface="Arial" panose="020B0604020202020204" pitchFamily="34" charset="0"/>
                <a:ea typeface="맑은 고딕" panose="020B0503020000020004" pitchFamily="50" charset="-127"/>
                <a:cs typeface="Arial" panose="020B0604020202020204" pitchFamily="34" charset="0"/>
              </a:rPr>
              <a:t>index.html</a:t>
            </a:r>
            <a:endParaRPr lang="ko-KR" altLang="en-US" dirty="0">
              <a:solidFill>
                <a:srgbClr val="F39924"/>
              </a:solidFill>
              <a:latin typeface="Arial" panose="020B0604020202020204" pitchFamily="34" charset="0"/>
              <a:ea typeface="맑은 고딕" panose="020B0503020000020004" pitchFamily="50" charset="-127"/>
              <a:cs typeface="Arial" panose="020B0604020202020204" pitchFamily="34" charset="0"/>
            </a:endParaRPr>
          </a:p>
        </p:txBody>
      </p:sp>
      <p:sp>
        <p:nvSpPr>
          <p:cNvPr id="19" name="직사각형 18">
            <a:extLst>
              <a:ext uri="{FF2B5EF4-FFF2-40B4-BE49-F238E27FC236}">
                <a16:creationId xmlns:a16="http://schemas.microsoft.com/office/drawing/2014/main" xmlns="" id="{63AC6D61-CFE5-44BA-8D63-EED901096148}"/>
              </a:ext>
            </a:extLst>
          </p:cNvPr>
          <p:cNvSpPr/>
          <p:nvPr/>
        </p:nvSpPr>
        <p:spPr>
          <a:xfrm>
            <a:off x="8066394" y="5954980"/>
            <a:ext cx="1069524" cy="369332"/>
          </a:xfrm>
          <a:prstGeom prst="rect">
            <a:avLst/>
          </a:prstGeom>
        </p:spPr>
        <p:txBody>
          <a:bodyPr wrap="none">
            <a:spAutoFit/>
          </a:bodyPr>
          <a:lstStyle/>
          <a:p>
            <a:r>
              <a:rPr lang="en-US" altLang="ko-KR" dirty="0">
                <a:solidFill>
                  <a:srgbClr val="4472C4"/>
                </a:solidFill>
                <a:latin typeface="Arial" panose="020B0604020202020204" pitchFamily="34" charset="0"/>
                <a:ea typeface="맑은 고딕" panose="020B0503020000020004" pitchFamily="50" charset="-127"/>
                <a:cs typeface="Arial" panose="020B0604020202020204" pitchFamily="34" charset="0"/>
              </a:rPr>
              <a:t>style.css</a:t>
            </a:r>
            <a:endParaRPr lang="ko-KR" altLang="en-US" dirty="0">
              <a:solidFill>
                <a:srgbClr val="4472C4"/>
              </a:solidFill>
              <a:latin typeface="Arial" panose="020B0604020202020204" pitchFamily="34" charset="0"/>
              <a:ea typeface="맑은 고딕" panose="020B0503020000020004" pitchFamily="50" charset="-127"/>
              <a:cs typeface="Arial" panose="020B0604020202020204" pitchFamily="34" charset="0"/>
            </a:endParaRPr>
          </a:p>
        </p:txBody>
      </p:sp>
      <p:sp>
        <p:nvSpPr>
          <p:cNvPr id="20" name="액자 19">
            <a:extLst>
              <a:ext uri="{FF2B5EF4-FFF2-40B4-BE49-F238E27FC236}">
                <a16:creationId xmlns:a16="http://schemas.microsoft.com/office/drawing/2014/main" xmlns="" id="{545E40B0-2CCC-4DB5-89F3-2182DBCFBE06}"/>
              </a:ext>
            </a:extLst>
          </p:cNvPr>
          <p:cNvSpPr/>
          <p:nvPr/>
        </p:nvSpPr>
        <p:spPr>
          <a:xfrm>
            <a:off x="986651" y="4929523"/>
            <a:ext cx="4114800" cy="244549"/>
          </a:xfrm>
          <a:prstGeom prst="fram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800" b="0" i="0" u="none" strike="noStrike" kern="0" cap="none" spc="0" normalizeH="0" baseline="0" noProof="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cxnSp>
        <p:nvCxnSpPr>
          <p:cNvPr id="21" name="구부러진 연결선[U] 10">
            <a:extLst>
              <a:ext uri="{FF2B5EF4-FFF2-40B4-BE49-F238E27FC236}">
                <a16:creationId xmlns:a16="http://schemas.microsoft.com/office/drawing/2014/main" xmlns="" id="{3A21E251-DF86-4ED3-BA5E-EA16A4F262B5}"/>
              </a:ext>
            </a:extLst>
          </p:cNvPr>
          <p:cNvCxnSpPr>
            <a:stCxn id="20" idx="3"/>
            <a:endCxn id="19" idx="1"/>
          </p:cNvCxnSpPr>
          <p:nvPr/>
        </p:nvCxnSpPr>
        <p:spPr>
          <a:xfrm>
            <a:off x="5101451" y="5051798"/>
            <a:ext cx="2964943" cy="1087848"/>
          </a:xfrm>
          <a:prstGeom prst="curvedConnector3">
            <a:avLst>
              <a:gd name="adj1" fmla="val 50000"/>
            </a:avLst>
          </a:prstGeom>
          <a:noFill/>
          <a:ln w="38100" cap="flat" cmpd="sng" algn="ctr">
            <a:solidFill>
              <a:srgbClr val="FFC000"/>
            </a:solidFill>
            <a:prstDash val="solid"/>
            <a:miter lim="800000"/>
            <a:tailEnd type="triangle"/>
          </a:ln>
          <a:effectLst/>
        </p:spPr>
      </p:cxnSp>
    </p:spTree>
    <p:extLst>
      <p:ext uri="{BB962C8B-B14F-4D97-AF65-F5344CB8AC3E}">
        <p14:creationId xmlns:p14="http://schemas.microsoft.com/office/powerpoint/2010/main" val="122538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깔끔템플릿_hjjj">
      <a:dk1>
        <a:srgbClr val="252C41"/>
      </a:dk1>
      <a:lt1>
        <a:srgbClr val="EEEFF3"/>
      </a:lt1>
      <a:dk2>
        <a:srgbClr val="252C41"/>
      </a:dk2>
      <a:lt2>
        <a:srgbClr val="F4F5F9"/>
      </a:lt2>
      <a:accent1>
        <a:srgbClr val="F1404B"/>
      </a:accent1>
      <a:accent2>
        <a:srgbClr val="505050"/>
      </a:accent2>
      <a:accent3>
        <a:srgbClr val="EAE2CE"/>
      </a:accent3>
      <a:accent4>
        <a:srgbClr val="45478B"/>
      </a:accent4>
      <a:accent5>
        <a:srgbClr val="8DB9B5"/>
      </a:accent5>
      <a:accent6>
        <a:srgbClr val="AC005A"/>
      </a:accent6>
      <a:hlink>
        <a:srgbClr val="F1404B"/>
      </a:hlink>
      <a:folHlink>
        <a:srgbClr val="F1404B"/>
      </a:folHlink>
    </a:clrScheme>
    <a:fontScheme name="사용자 지정 9">
      <a:majorFont>
        <a:latin typeface="한둥근체 제목"/>
        <a:ea typeface="한둥근체 제목"/>
        <a:cs typeface=""/>
      </a:majorFont>
      <a:minorFont>
        <a:latin typeface="한둥근체 돋움"/>
        <a:ea typeface="한둥근체 돋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rgbClr val="DDDFE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TotalTime>
  <Words>1897</Words>
  <Application>Microsoft Office PowerPoint</Application>
  <PresentationFormat>와이드스크린</PresentationFormat>
  <Paragraphs>451</Paragraphs>
  <Slides>25</Slides>
  <Notes>8</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25</vt:i4>
      </vt:variant>
    </vt:vector>
  </HeadingPairs>
  <TitlesOfParts>
    <vt:vector size="33" baseType="lpstr">
      <vt:lpstr>SpoqaHanSans</vt:lpstr>
      <vt:lpstr>SpoqaHanSans Light</vt:lpstr>
      <vt:lpstr>맑은 고딕</vt:lpstr>
      <vt:lpstr>한둥근체 돋움</vt:lpstr>
      <vt:lpstr>한둥근체 제목</vt:lpstr>
      <vt:lpstr>Arial</vt:lpstr>
      <vt:lpstr>Wingdings</vt:lpstr>
      <vt:lpstr>Office 테마</vt:lpstr>
      <vt:lpstr>CSS</vt:lpstr>
      <vt:lpstr>PowerPoint 프레젠테이션</vt:lpstr>
      <vt:lpstr>CSS</vt:lpstr>
      <vt:lpstr>CSS</vt:lpstr>
      <vt:lpstr>CSS</vt:lpstr>
      <vt:lpstr>CSS</vt:lpstr>
      <vt:lpstr>CSS</vt:lpstr>
      <vt:lpstr>CSS</vt:lpstr>
      <vt:lpstr>CSS</vt:lpstr>
      <vt:lpstr>CSS</vt:lpstr>
      <vt:lpstr>선택자 Selectores</vt:lpstr>
      <vt:lpstr>선택자 Selectores</vt:lpstr>
      <vt:lpstr>선택자 Selectores</vt:lpstr>
      <vt:lpstr>선택자 Selectores</vt:lpstr>
      <vt:lpstr>선택자 Selectores</vt:lpstr>
      <vt:lpstr>선택자 Selectores</vt:lpstr>
      <vt:lpstr>선택자 Selectores</vt:lpstr>
      <vt:lpstr>선택자 Selectores</vt:lpstr>
      <vt:lpstr>선택자 Selectores</vt:lpstr>
      <vt:lpstr>선택자 Selectores</vt:lpstr>
      <vt:lpstr>주요 기능 Función principal</vt:lpstr>
      <vt:lpstr>주요 기능 Función principal</vt:lpstr>
      <vt:lpstr>주요 기능 Función principal</vt:lpstr>
      <vt:lpstr>주요 기능 Función principal</vt:lpstr>
      <vt:lpstr>주요 기능 Función principal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안현정</dc:creator>
  <cp:lastModifiedBy>userpc</cp:lastModifiedBy>
  <cp:revision>237</cp:revision>
  <dcterms:created xsi:type="dcterms:W3CDTF">2017-09-02T05:32:31Z</dcterms:created>
  <dcterms:modified xsi:type="dcterms:W3CDTF">2019-08-19T01:23:39Z</dcterms:modified>
</cp:coreProperties>
</file>