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Cabin"/>
      <p:regular r:id="rId25"/>
      <p:bold r:id="rId26"/>
      <p:italic r:id="rId27"/>
      <p:boldItalic r:id="rId28"/>
    </p:embeddedFont>
    <p:embeddedFont>
      <p:font typeface="Bebas Neue"/>
      <p:regular r:id="rId29"/>
    </p:embeddedFont>
    <p:embeddedFont>
      <p:font typeface="Lilita One"/>
      <p:regular r:id="rId30"/>
    </p:embeddedFont>
    <p:embeddedFont>
      <p:font typeface="PT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bin-bold.fntdata"/><Relationship Id="rId25" Type="http://schemas.openxmlformats.org/officeDocument/2006/relationships/font" Target="fonts/Cabin-regular.fntdata"/><Relationship Id="rId28" Type="http://schemas.openxmlformats.org/officeDocument/2006/relationships/font" Target="fonts/Cabin-boldItalic.fntdata"/><Relationship Id="rId27" Type="http://schemas.openxmlformats.org/officeDocument/2006/relationships/font" Target="fonts/Cabin-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ebas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regular.fntdata"/><Relationship Id="rId30" Type="http://schemas.openxmlformats.org/officeDocument/2006/relationships/font" Target="fonts/LilitaOne-regular.fntdata"/><Relationship Id="rId11" Type="http://schemas.openxmlformats.org/officeDocument/2006/relationships/slide" Target="slides/slide6.xml"/><Relationship Id="rId33" Type="http://schemas.openxmlformats.org/officeDocument/2006/relationships/font" Target="fonts/PTSans-italic.fntdata"/><Relationship Id="rId10" Type="http://schemas.openxmlformats.org/officeDocument/2006/relationships/slide" Target="slides/slide5.xml"/><Relationship Id="rId32" Type="http://schemas.openxmlformats.org/officeDocument/2006/relationships/font" Target="fonts/PT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T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202d35bc8ae_0_6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202d35bc8ae_0_6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202d35bc8ae_0_6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202d35bc8ae_0_6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202d77e10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202d77e10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g202d77e10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5" name="Google Shape;1875;g202d77e10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0" name="Shape 1880"/>
        <p:cNvGrpSpPr/>
        <p:nvPr/>
      </p:nvGrpSpPr>
      <p:grpSpPr>
        <a:xfrm>
          <a:off x="0" y="0"/>
          <a:ext cx="0" cy="0"/>
          <a:chOff x="0" y="0"/>
          <a:chExt cx="0" cy="0"/>
        </a:xfrm>
      </p:grpSpPr>
      <p:sp>
        <p:nvSpPr>
          <p:cNvPr id="1881" name="Google Shape;1881;g2dd4b66162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2dd4b66162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202d77e10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9" name="Google Shape;1889;g202d77e10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4" name="Shape 1894"/>
        <p:cNvGrpSpPr/>
        <p:nvPr/>
      </p:nvGrpSpPr>
      <p:grpSpPr>
        <a:xfrm>
          <a:off x="0" y="0"/>
          <a:ext cx="0" cy="0"/>
          <a:chOff x="0" y="0"/>
          <a:chExt cx="0" cy="0"/>
        </a:xfrm>
      </p:grpSpPr>
      <p:sp>
        <p:nvSpPr>
          <p:cNvPr id="1895" name="Google Shape;1895;g2dd4b66162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6" name="Google Shape;1896;g2dd4b66162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2dd4b6616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2dd4b6616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202d35bc8ae_0_6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202d35bc8ae_0_6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202d35bc8ae_0_2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202d35bc8ae_0_2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202d35bc8ae_0_5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202d35bc8ae_0_5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202d35bc8ae_0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202d35bc8ae_0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202d35bc8ae_0_3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202d35bc8ae_0_3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202d35bc8ae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202d35bc8ae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202d35bc8ae_0_6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202d35bc8ae_0_6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202d35bc8ae_0_6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202d35bc8ae_0_6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202d35bc8ae_0_6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202d35bc8ae_0_6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g202d35bc8ae_0_6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6" name="Google Shape;1746;g202d35bc8ae_0_6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894050" y="1356813"/>
            <a:ext cx="5355900" cy="1757100"/>
          </a:xfrm>
          <a:prstGeom prst="rect">
            <a:avLst/>
          </a:prstGeom>
          <a:solidFill>
            <a:schemeClr val="lt1"/>
          </a:solidFill>
          <a:ln cap="flat" cmpd="sng" w="38100">
            <a:solidFill>
              <a:schemeClr val="dk2"/>
            </a:solidFill>
            <a:prstDash val="solid"/>
            <a:round/>
            <a:headEnd len="sm" w="sm" type="none"/>
            <a:tailEnd len="sm" w="sm" type="none"/>
          </a:ln>
          <a:effectLst>
            <a:outerShdw blurRad="57150" rotWithShape="0" algn="bl" dir="5400000" dist="19050">
              <a:schemeClr val="dk1">
                <a:alpha val="20000"/>
              </a:schemeClr>
            </a:outerShdw>
          </a:effectLst>
        </p:spPr>
        <p:txBody>
          <a:bodyPr anchorCtr="0" anchor="b" bIns="91425" lIns="91425" spcFirstLastPara="1" rIns="91425" wrap="square" tIns="91425">
            <a:noAutofit/>
          </a:bodyPr>
          <a:lstStyle>
            <a:lvl1pPr lvl="0" algn="ctr">
              <a:lnSpc>
                <a:spcPct val="80000"/>
              </a:lnSpc>
              <a:spcBef>
                <a:spcPts val="0"/>
              </a:spcBef>
              <a:spcAft>
                <a:spcPts val="0"/>
              </a:spcAft>
              <a:buClr>
                <a:schemeClr val="accent5"/>
              </a:buClr>
              <a:buSzPts val="5200"/>
              <a:buNone/>
              <a:defRPr sz="6000">
                <a:solidFill>
                  <a:schemeClr val="accent5"/>
                </a:solidFill>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p:txBody>
      </p:sp>
      <p:sp>
        <p:nvSpPr>
          <p:cNvPr id="10" name="Google Shape;10;p2"/>
          <p:cNvSpPr txBox="1"/>
          <p:nvPr>
            <p:ph idx="1" type="subTitle"/>
          </p:nvPr>
        </p:nvSpPr>
        <p:spPr>
          <a:xfrm>
            <a:off x="2593200" y="3310888"/>
            <a:ext cx="3957600" cy="475800"/>
          </a:xfrm>
          <a:prstGeom prst="rect">
            <a:avLst/>
          </a:prstGeom>
          <a:solidFill>
            <a:schemeClr val="accent6"/>
          </a:solidFill>
          <a:ln cap="flat" cmpd="sng" w="38100">
            <a:solidFill>
              <a:schemeClr val="dk2"/>
            </a:solidFill>
            <a:prstDash val="solid"/>
            <a:round/>
            <a:headEnd len="sm" w="sm" type="none"/>
            <a:tailEnd len="sm" w="sm" type="none"/>
          </a:ln>
          <a:effectLst>
            <a:outerShdw blurRad="57150" rotWithShape="0" algn="bl" dir="5400000" dist="19050">
              <a:schemeClr val="dk1">
                <a:alpha val="2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8265987" y="4653362"/>
            <a:ext cx="752256" cy="148180"/>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flipH="1" rot="-3652035">
            <a:off x="2450598" y="-545197"/>
            <a:ext cx="1807533" cy="1780548"/>
            <a:chOff x="2133414" y="1009375"/>
            <a:chExt cx="355457" cy="350120"/>
          </a:xfrm>
        </p:grpSpPr>
        <p:sp>
          <p:nvSpPr>
            <p:cNvPr id="13" name="Google Shape;13;p2"/>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flipH="1" rot="-5761031">
            <a:off x="7294719" y="182846"/>
            <a:ext cx="2209360" cy="1655637"/>
            <a:chOff x="2021653" y="1009375"/>
            <a:chExt cx="467218" cy="350120"/>
          </a:xfrm>
        </p:grpSpPr>
        <p:sp>
          <p:nvSpPr>
            <p:cNvPr id="23" name="Google Shape;23;p2"/>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a:off x="1318723" y="4479530"/>
            <a:ext cx="1782846" cy="322025"/>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a:off x="5583749" y="235400"/>
            <a:ext cx="1061247"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3665558" y="4136059"/>
            <a:ext cx="1656289" cy="1241244"/>
            <a:chOff x="2021653" y="1009375"/>
            <a:chExt cx="467218" cy="350120"/>
          </a:xfrm>
        </p:grpSpPr>
        <p:sp>
          <p:nvSpPr>
            <p:cNvPr id="38" name="Google Shape;38;p2"/>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2"/>
          <p:cNvSpPr/>
          <p:nvPr/>
        </p:nvSpPr>
        <p:spPr>
          <a:xfrm>
            <a:off x="133252" y="539400"/>
            <a:ext cx="1782841" cy="386079"/>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9" name="Shape 419"/>
        <p:cNvGrpSpPr/>
        <p:nvPr/>
      </p:nvGrpSpPr>
      <p:grpSpPr>
        <a:xfrm>
          <a:off x="0" y="0"/>
          <a:ext cx="0" cy="0"/>
          <a:chOff x="0" y="0"/>
          <a:chExt cx="0" cy="0"/>
        </a:xfrm>
      </p:grpSpPr>
      <p:sp>
        <p:nvSpPr>
          <p:cNvPr id="420" name="Google Shape;420;p11"/>
          <p:cNvSpPr txBox="1"/>
          <p:nvPr>
            <p:ph hasCustomPrompt="1" type="title"/>
          </p:nvPr>
        </p:nvSpPr>
        <p:spPr>
          <a:xfrm>
            <a:off x="2422275" y="2793500"/>
            <a:ext cx="4299600" cy="1227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9600"/>
              <a:buNone/>
              <a:defRPr sz="7200">
                <a:solidFill>
                  <a:schemeClr val="accent5"/>
                </a:solidFill>
              </a:defRPr>
            </a:lvl1pPr>
            <a:lvl2pPr lvl="1" algn="ctr">
              <a:spcBef>
                <a:spcPts val="0"/>
              </a:spcBef>
              <a:spcAft>
                <a:spcPts val="0"/>
              </a:spcAft>
              <a:buClr>
                <a:schemeClr val="accent5"/>
              </a:buClr>
              <a:buSzPts val="9600"/>
              <a:buNone/>
              <a:defRPr sz="9600">
                <a:solidFill>
                  <a:schemeClr val="accent5"/>
                </a:solidFill>
              </a:defRPr>
            </a:lvl2pPr>
            <a:lvl3pPr lvl="2" algn="ctr">
              <a:spcBef>
                <a:spcPts val="0"/>
              </a:spcBef>
              <a:spcAft>
                <a:spcPts val="0"/>
              </a:spcAft>
              <a:buClr>
                <a:schemeClr val="accent5"/>
              </a:buClr>
              <a:buSzPts val="9600"/>
              <a:buNone/>
              <a:defRPr sz="9600">
                <a:solidFill>
                  <a:schemeClr val="accent5"/>
                </a:solidFill>
              </a:defRPr>
            </a:lvl3pPr>
            <a:lvl4pPr lvl="3" algn="ctr">
              <a:spcBef>
                <a:spcPts val="0"/>
              </a:spcBef>
              <a:spcAft>
                <a:spcPts val="0"/>
              </a:spcAft>
              <a:buClr>
                <a:schemeClr val="accent5"/>
              </a:buClr>
              <a:buSzPts val="9600"/>
              <a:buNone/>
              <a:defRPr sz="9600">
                <a:solidFill>
                  <a:schemeClr val="accent5"/>
                </a:solidFill>
              </a:defRPr>
            </a:lvl4pPr>
            <a:lvl5pPr lvl="4" algn="ctr">
              <a:spcBef>
                <a:spcPts val="0"/>
              </a:spcBef>
              <a:spcAft>
                <a:spcPts val="0"/>
              </a:spcAft>
              <a:buClr>
                <a:schemeClr val="accent5"/>
              </a:buClr>
              <a:buSzPts val="9600"/>
              <a:buNone/>
              <a:defRPr sz="9600">
                <a:solidFill>
                  <a:schemeClr val="accent5"/>
                </a:solidFill>
              </a:defRPr>
            </a:lvl5pPr>
            <a:lvl6pPr lvl="5" algn="ctr">
              <a:spcBef>
                <a:spcPts val="0"/>
              </a:spcBef>
              <a:spcAft>
                <a:spcPts val="0"/>
              </a:spcAft>
              <a:buClr>
                <a:schemeClr val="accent5"/>
              </a:buClr>
              <a:buSzPts val="9600"/>
              <a:buNone/>
              <a:defRPr sz="9600">
                <a:solidFill>
                  <a:schemeClr val="accent5"/>
                </a:solidFill>
              </a:defRPr>
            </a:lvl6pPr>
            <a:lvl7pPr lvl="6" algn="ctr">
              <a:spcBef>
                <a:spcPts val="0"/>
              </a:spcBef>
              <a:spcAft>
                <a:spcPts val="0"/>
              </a:spcAft>
              <a:buClr>
                <a:schemeClr val="accent5"/>
              </a:buClr>
              <a:buSzPts val="9600"/>
              <a:buNone/>
              <a:defRPr sz="9600">
                <a:solidFill>
                  <a:schemeClr val="accent5"/>
                </a:solidFill>
              </a:defRPr>
            </a:lvl7pPr>
            <a:lvl8pPr lvl="7" algn="ctr">
              <a:spcBef>
                <a:spcPts val="0"/>
              </a:spcBef>
              <a:spcAft>
                <a:spcPts val="0"/>
              </a:spcAft>
              <a:buClr>
                <a:schemeClr val="accent5"/>
              </a:buClr>
              <a:buSzPts val="9600"/>
              <a:buNone/>
              <a:defRPr sz="9600">
                <a:solidFill>
                  <a:schemeClr val="accent5"/>
                </a:solidFill>
              </a:defRPr>
            </a:lvl8pPr>
            <a:lvl9pPr lvl="8" algn="ctr">
              <a:spcBef>
                <a:spcPts val="0"/>
              </a:spcBef>
              <a:spcAft>
                <a:spcPts val="0"/>
              </a:spcAft>
              <a:buClr>
                <a:schemeClr val="accent5"/>
              </a:buClr>
              <a:buSzPts val="9600"/>
              <a:buNone/>
              <a:defRPr sz="9600">
                <a:solidFill>
                  <a:schemeClr val="accent5"/>
                </a:solidFill>
              </a:defRPr>
            </a:lvl9pPr>
          </a:lstStyle>
          <a:p>
            <a:r>
              <a:t>xx%</a:t>
            </a:r>
          </a:p>
        </p:txBody>
      </p:sp>
      <p:sp>
        <p:nvSpPr>
          <p:cNvPr id="421" name="Google Shape;421;p11"/>
          <p:cNvSpPr txBox="1"/>
          <p:nvPr>
            <p:ph idx="1" type="subTitle"/>
          </p:nvPr>
        </p:nvSpPr>
        <p:spPr>
          <a:xfrm>
            <a:off x="2551800" y="4107000"/>
            <a:ext cx="4040400" cy="497100"/>
          </a:xfrm>
          <a:prstGeom prst="rect">
            <a:avLst/>
          </a:prstGeom>
          <a:solidFill>
            <a:schemeClr val="accent6"/>
          </a:solidFill>
          <a:ln cap="flat" cmpd="sng" w="38100">
            <a:solidFill>
              <a:schemeClr val="dk2"/>
            </a:solidFill>
            <a:prstDash val="solid"/>
            <a:round/>
            <a:headEnd len="sm" w="sm" type="none"/>
            <a:tailEnd len="sm" w="sm" type="none"/>
          </a:ln>
          <a:effectLst>
            <a:outerShdw blurRad="57150" rotWithShape="0" algn="bl" dir="5400000" dist="19050">
              <a:schemeClr val="dk1">
                <a:alpha val="40000"/>
              </a:schemeClr>
            </a:outerShdw>
          </a:effectLst>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422" name="Google Shape;422;p11"/>
          <p:cNvSpPr/>
          <p:nvPr/>
        </p:nvSpPr>
        <p:spPr>
          <a:xfrm>
            <a:off x="7638621" y="4525203"/>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rot="-9198322">
            <a:off x="3869879" y="-97687"/>
            <a:ext cx="1404248" cy="1052318"/>
            <a:chOff x="2021653" y="1009375"/>
            <a:chExt cx="467218" cy="350120"/>
          </a:xfrm>
        </p:grpSpPr>
        <p:sp>
          <p:nvSpPr>
            <p:cNvPr id="424" name="Google Shape;424;p11"/>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1"/>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11"/>
          <p:cNvGrpSpPr/>
          <p:nvPr/>
        </p:nvGrpSpPr>
        <p:grpSpPr>
          <a:xfrm rot="-7011868">
            <a:off x="7733199" y="678747"/>
            <a:ext cx="1395405" cy="1045706"/>
            <a:chOff x="2021653" y="1009375"/>
            <a:chExt cx="467218" cy="350120"/>
          </a:xfrm>
        </p:grpSpPr>
        <p:sp>
          <p:nvSpPr>
            <p:cNvPr id="437" name="Google Shape;437;p11"/>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11"/>
          <p:cNvGrpSpPr/>
          <p:nvPr/>
        </p:nvGrpSpPr>
        <p:grpSpPr>
          <a:xfrm flipH="1" rot="6577567">
            <a:off x="-436962" y="1669870"/>
            <a:ext cx="1422878" cy="1066362"/>
            <a:chOff x="2021653" y="1009375"/>
            <a:chExt cx="467218" cy="350120"/>
          </a:xfrm>
        </p:grpSpPr>
        <p:sp>
          <p:nvSpPr>
            <p:cNvPr id="450" name="Google Shape;450;p11"/>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11"/>
          <p:cNvSpPr/>
          <p:nvPr/>
        </p:nvSpPr>
        <p:spPr>
          <a:xfrm>
            <a:off x="4768535" y="1643356"/>
            <a:ext cx="865743" cy="187493"/>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a:off x="2354141" y="748056"/>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464" name="Shape 4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65" name="Shape 465"/>
        <p:cNvGrpSpPr/>
        <p:nvPr/>
      </p:nvGrpSpPr>
      <p:grpSpPr>
        <a:xfrm>
          <a:off x="0" y="0"/>
          <a:ext cx="0" cy="0"/>
          <a:chOff x="0" y="0"/>
          <a:chExt cx="0" cy="0"/>
        </a:xfrm>
      </p:grpSpPr>
      <p:sp>
        <p:nvSpPr>
          <p:cNvPr id="466" name="Google Shape;466;p13"/>
          <p:cNvSpPr txBox="1"/>
          <p:nvPr>
            <p:ph type="title"/>
          </p:nvPr>
        </p:nvSpPr>
        <p:spPr>
          <a:xfrm>
            <a:off x="720000" y="539400"/>
            <a:ext cx="7704000" cy="611700"/>
          </a:xfrm>
          <a:prstGeom prst="rect">
            <a:avLst/>
          </a:prstGeom>
          <a:solidFill>
            <a:schemeClr val="lt1"/>
          </a:solidFill>
          <a:ln cap="flat" cmpd="sng" w="38100">
            <a:solidFill>
              <a:schemeClr val="dk2"/>
            </a:solidFill>
            <a:prstDash val="solid"/>
            <a:round/>
            <a:headEnd len="sm" w="sm" type="none"/>
            <a:tailEnd len="sm" w="sm" type="none"/>
          </a:ln>
          <a:effectLst>
            <a:outerShdw blurRad="57150" rotWithShape="0" algn="bl" dir="5400000" dist="19050">
              <a:srgbClr val="000000">
                <a:alpha val="40000"/>
              </a:srgbClr>
            </a:outerShdw>
          </a:effectLst>
        </p:spPr>
        <p:txBody>
          <a:bodyPr anchorCtr="0" anchor="t" bIns="91425" lIns="91425" spcFirstLastPara="1" rIns="91425" wrap="square" tIns="91425">
            <a:noAutofit/>
          </a:bodyPr>
          <a:lstStyle>
            <a:lvl1pPr lvl="0" rtl="0" algn="ctr">
              <a:spcBef>
                <a:spcPts val="0"/>
              </a:spcBef>
              <a:spcAft>
                <a:spcPts val="0"/>
              </a:spcAft>
              <a:buClr>
                <a:schemeClr val="accent5"/>
              </a:buClr>
              <a:buSzPts val="3000"/>
              <a:buNone/>
              <a:defRPr>
                <a:solidFill>
                  <a:schemeClr val="accent5"/>
                </a:solidFill>
              </a:defRPr>
            </a:lvl1pPr>
            <a:lvl2pPr lvl="1" rtl="0">
              <a:spcBef>
                <a:spcPts val="0"/>
              </a:spcBef>
              <a:spcAft>
                <a:spcPts val="0"/>
              </a:spcAft>
              <a:buClr>
                <a:schemeClr val="accent5"/>
              </a:buClr>
              <a:buSzPts val="3000"/>
              <a:buNone/>
              <a:defRPr>
                <a:solidFill>
                  <a:schemeClr val="accent5"/>
                </a:solidFill>
              </a:defRPr>
            </a:lvl2pPr>
            <a:lvl3pPr lvl="2" rtl="0">
              <a:spcBef>
                <a:spcPts val="0"/>
              </a:spcBef>
              <a:spcAft>
                <a:spcPts val="0"/>
              </a:spcAft>
              <a:buClr>
                <a:schemeClr val="accent5"/>
              </a:buClr>
              <a:buSzPts val="3000"/>
              <a:buNone/>
              <a:defRPr>
                <a:solidFill>
                  <a:schemeClr val="accent5"/>
                </a:solidFill>
              </a:defRPr>
            </a:lvl3pPr>
            <a:lvl4pPr lvl="3" rtl="0">
              <a:spcBef>
                <a:spcPts val="0"/>
              </a:spcBef>
              <a:spcAft>
                <a:spcPts val="0"/>
              </a:spcAft>
              <a:buClr>
                <a:schemeClr val="accent5"/>
              </a:buClr>
              <a:buSzPts val="3000"/>
              <a:buNone/>
              <a:defRPr>
                <a:solidFill>
                  <a:schemeClr val="accent5"/>
                </a:solidFill>
              </a:defRPr>
            </a:lvl4pPr>
            <a:lvl5pPr lvl="4" rtl="0">
              <a:spcBef>
                <a:spcPts val="0"/>
              </a:spcBef>
              <a:spcAft>
                <a:spcPts val="0"/>
              </a:spcAft>
              <a:buClr>
                <a:schemeClr val="accent5"/>
              </a:buClr>
              <a:buSzPts val="3000"/>
              <a:buNone/>
              <a:defRPr>
                <a:solidFill>
                  <a:schemeClr val="accent5"/>
                </a:solidFill>
              </a:defRPr>
            </a:lvl5pPr>
            <a:lvl6pPr lvl="5" rtl="0">
              <a:spcBef>
                <a:spcPts val="0"/>
              </a:spcBef>
              <a:spcAft>
                <a:spcPts val="0"/>
              </a:spcAft>
              <a:buClr>
                <a:schemeClr val="accent5"/>
              </a:buClr>
              <a:buSzPts val="3000"/>
              <a:buNone/>
              <a:defRPr>
                <a:solidFill>
                  <a:schemeClr val="accent5"/>
                </a:solidFill>
              </a:defRPr>
            </a:lvl6pPr>
            <a:lvl7pPr lvl="6" rtl="0">
              <a:spcBef>
                <a:spcPts val="0"/>
              </a:spcBef>
              <a:spcAft>
                <a:spcPts val="0"/>
              </a:spcAft>
              <a:buClr>
                <a:schemeClr val="accent5"/>
              </a:buClr>
              <a:buSzPts val="3000"/>
              <a:buNone/>
              <a:defRPr>
                <a:solidFill>
                  <a:schemeClr val="accent5"/>
                </a:solidFill>
              </a:defRPr>
            </a:lvl7pPr>
            <a:lvl8pPr lvl="7" rtl="0">
              <a:spcBef>
                <a:spcPts val="0"/>
              </a:spcBef>
              <a:spcAft>
                <a:spcPts val="0"/>
              </a:spcAft>
              <a:buClr>
                <a:schemeClr val="accent5"/>
              </a:buClr>
              <a:buSzPts val="3000"/>
              <a:buNone/>
              <a:defRPr>
                <a:solidFill>
                  <a:schemeClr val="accent5"/>
                </a:solidFill>
              </a:defRPr>
            </a:lvl8pPr>
            <a:lvl9pPr lvl="8" rtl="0">
              <a:spcBef>
                <a:spcPts val="0"/>
              </a:spcBef>
              <a:spcAft>
                <a:spcPts val="0"/>
              </a:spcAft>
              <a:buClr>
                <a:schemeClr val="accent5"/>
              </a:buClr>
              <a:buSzPts val="3000"/>
              <a:buNone/>
              <a:defRPr>
                <a:solidFill>
                  <a:schemeClr val="accent5"/>
                </a:solidFill>
              </a:defRPr>
            </a:lvl9pPr>
          </a:lstStyle>
          <a:p/>
        </p:txBody>
      </p:sp>
      <p:sp>
        <p:nvSpPr>
          <p:cNvPr id="467" name="Google Shape;467;p13"/>
          <p:cNvSpPr txBox="1"/>
          <p:nvPr>
            <p:ph idx="1" type="subTitle"/>
          </p:nvPr>
        </p:nvSpPr>
        <p:spPr>
          <a:xfrm>
            <a:off x="1532100" y="1697259"/>
            <a:ext cx="3686700" cy="3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8" name="Google Shape;468;p13"/>
          <p:cNvSpPr txBox="1"/>
          <p:nvPr>
            <p:ph hasCustomPrompt="1" idx="2" type="title"/>
          </p:nvPr>
        </p:nvSpPr>
        <p:spPr>
          <a:xfrm>
            <a:off x="720000" y="1422810"/>
            <a:ext cx="717900" cy="595800"/>
          </a:xfrm>
          <a:prstGeom prst="rect">
            <a:avLst/>
          </a:prstGeom>
          <a:solidFill>
            <a:schemeClr val="accent1"/>
          </a:solidFill>
          <a:ln cap="flat" cmpd="sng" w="38100">
            <a:solidFill>
              <a:schemeClr val="dk2"/>
            </a:solidFill>
            <a:prstDash val="solid"/>
            <a:round/>
            <a:headEnd len="sm" w="sm" type="none"/>
            <a:tailEnd len="sm" w="sm" type="none"/>
          </a:ln>
          <a:effectLst>
            <a:outerShdw blurRad="57150" rotWithShape="0" algn="bl" dir="5400000" dist="19050">
              <a:srgbClr val="000000">
                <a:alpha val="40000"/>
              </a:srgbClr>
            </a:outerShdw>
          </a:effectLst>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69" name="Google Shape;469;p13"/>
          <p:cNvSpPr txBox="1"/>
          <p:nvPr>
            <p:ph idx="3" type="subTitle"/>
          </p:nvPr>
        </p:nvSpPr>
        <p:spPr>
          <a:xfrm>
            <a:off x="1532100" y="2533638"/>
            <a:ext cx="3686700" cy="3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0" name="Google Shape;470;p13"/>
          <p:cNvSpPr txBox="1"/>
          <p:nvPr>
            <p:ph hasCustomPrompt="1" idx="4" type="title"/>
          </p:nvPr>
        </p:nvSpPr>
        <p:spPr>
          <a:xfrm>
            <a:off x="720000" y="2245160"/>
            <a:ext cx="717900" cy="5958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71" name="Google Shape;471;p13"/>
          <p:cNvSpPr txBox="1"/>
          <p:nvPr>
            <p:ph idx="5" type="subTitle"/>
          </p:nvPr>
        </p:nvSpPr>
        <p:spPr>
          <a:xfrm>
            <a:off x="1532100" y="3370005"/>
            <a:ext cx="3686700" cy="3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2" name="Google Shape;472;p13"/>
          <p:cNvSpPr txBox="1"/>
          <p:nvPr>
            <p:ph hasCustomPrompt="1" idx="6" type="title"/>
          </p:nvPr>
        </p:nvSpPr>
        <p:spPr>
          <a:xfrm>
            <a:off x="720000" y="3081525"/>
            <a:ext cx="717900" cy="5958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73" name="Google Shape;473;p13"/>
          <p:cNvSpPr txBox="1"/>
          <p:nvPr>
            <p:ph idx="7" type="subTitle"/>
          </p:nvPr>
        </p:nvSpPr>
        <p:spPr>
          <a:xfrm>
            <a:off x="1532100" y="4206397"/>
            <a:ext cx="3686700" cy="3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4" name="Google Shape;474;p13"/>
          <p:cNvSpPr txBox="1"/>
          <p:nvPr>
            <p:ph hasCustomPrompt="1" idx="8" type="title"/>
          </p:nvPr>
        </p:nvSpPr>
        <p:spPr>
          <a:xfrm>
            <a:off x="720000" y="3917900"/>
            <a:ext cx="717900" cy="5958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75" name="Google Shape;475;p13"/>
          <p:cNvSpPr txBox="1"/>
          <p:nvPr>
            <p:ph idx="9" type="subTitle"/>
          </p:nvPr>
        </p:nvSpPr>
        <p:spPr>
          <a:xfrm>
            <a:off x="1532107" y="1385386"/>
            <a:ext cx="36867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000">
                <a:solidFill>
                  <a:schemeClr val="lt2"/>
                </a:solidFill>
                <a:latin typeface="Lilita One"/>
                <a:ea typeface="Lilita One"/>
                <a:cs typeface="Lilita One"/>
                <a:sym typeface="Lilita On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76" name="Google Shape;476;p13"/>
          <p:cNvSpPr txBox="1"/>
          <p:nvPr>
            <p:ph idx="13" type="subTitle"/>
          </p:nvPr>
        </p:nvSpPr>
        <p:spPr>
          <a:xfrm>
            <a:off x="1532107" y="3058141"/>
            <a:ext cx="36867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000">
                <a:solidFill>
                  <a:schemeClr val="lt2"/>
                </a:solidFill>
                <a:latin typeface="Lilita One"/>
                <a:ea typeface="Lilita One"/>
                <a:cs typeface="Lilita One"/>
                <a:sym typeface="Lilita On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77" name="Google Shape;477;p13"/>
          <p:cNvSpPr txBox="1"/>
          <p:nvPr>
            <p:ph idx="14" type="subTitle"/>
          </p:nvPr>
        </p:nvSpPr>
        <p:spPr>
          <a:xfrm>
            <a:off x="1532107" y="2221745"/>
            <a:ext cx="36867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000">
                <a:solidFill>
                  <a:schemeClr val="lt2"/>
                </a:solidFill>
                <a:latin typeface="Lilita One"/>
                <a:ea typeface="Lilita One"/>
                <a:cs typeface="Lilita One"/>
                <a:sym typeface="Lilita On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78" name="Google Shape;478;p13"/>
          <p:cNvSpPr txBox="1"/>
          <p:nvPr>
            <p:ph idx="15" type="subTitle"/>
          </p:nvPr>
        </p:nvSpPr>
        <p:spPr>
          <a:xfrm>
            <a:off x="1532107" y="3894538"/>
            <a:ext cx="3686700" cy="40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000">
                <a:solidFill>
                  <a:schemeClr val="lt2"/>
                </a:solidFill>
                <a:latin typeface="Lilita One"/>
                <a:ea typeface="Lilita One"/>
                <a:cs typeface="Lilita One"/>
                <a:sym typeface="Lilita On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79" name="Google Shape;479;p13"/>
          <p:cNvSpPr/>
          <p:nvPr/>
        </p:nvSpPr>
        <p:spPr>
          <a:xfrm>
            <a:off x="7638621" y="4525203"/>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13"/>
          <p:cNvGrpSpPr/>
          <p:nvPr/>
        </p:nvGrpSpPr>
        <p:grpSpPr>
          <a:xfrm rot="1101720">
            <a:off x="4953063" y="4567197"/>
            <a:ext cx="1404237" cy="1052338"/>
            <a:chOff x="2021653" y="1009375"/>
            <a:chExt cx="467218" cy="350120"/>
          </a:xfrm>
        </p:grpSpPr>
        <p:sp>
          <p:nvSpPr>
            <p:cNvPr id="481" name="Google Shape;481;p13"/>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3"/>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3"/>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3"/>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3"/>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13"/>
          <p:cNvGrpSpPr/>
          <p:nvPr/>
        </p:nvGrpSpPr>
        <p:grpSpPr>
          <a:xfrm rot="-5033507">
            <a:off x="8228572" y="2136290"/>
            <a:ext cx="1395420" cy="1045722"/>
            <a:chOff x="2021653" y="1009375"/>
            <a:chExt cx="467218" cy="350120"/>
          </a:xfrm>
        </p:grpSpPr>
        <p:sp>
          <p:nvSpPr>
            <p:cNvPr id="494" name="Google Shape;494;p13"/>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3"/>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3"/>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13"/>
          <p:cNvGrpSpPr/>
          <p:nvPr/>
        </p:nvGrpSpPr>
        <p:grpSpPr>
          <a:xfrm flipH="1" rot="2170133">
            <a:off x="-770099" y="1990592"/>
            <a:ext cx="1422870" cy="1066363"/>
            <a:chOff x="2021653" y="1009375"/>
            <a:chExt cx="467218" cy="350120"/>
          </a:xfrm>
        </p:grpSpPr>
        <p:sp>
          <p:nvSpPr>
            <p:cNvPr id="507" name="Google Shape;507;p13"/>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3"/>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3"/>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3"/>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13"/>
          <p:cNvSpPr/>
          <p:nvPr/>
        </p:nvSpPr>
        <p:spPr>
          <a:xfrm>
            <a:off x="5773397" y="85447"/>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594441" y="4667981"/>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6927235" y="1385381"/>
            <a:ext cx="865743" cy="187493"/>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522" name="Shape 522"/>
        <p:cNvGrpSpPr/>
        <p:nvPr/>
      </p:nvGrpSpPr>
      <p:grpSpPr>
        <a:xfrm>
          <a:off x="0" y="0"/>
          <a:ext cx="0" cy="0"/>
          <a:chOff x="0" y="0"/>
          <a:chExt cx="0" cy="0"/>
        </a:xfrm>
      </p:grpSpPr>
      <p:sp>
        <p:nvSpPr>
          <p:cNvPr id="523" name="Google Shape;523;p14"/>
          <p:cNvSpPr txBox="1"/>
          <p:nvPr>
            <p:ph type="title"/>
          </p:nvPr>
        </p:nvSpPr>
        <p:spPr>
          <a:xfrm>
            <a:off x="4823900" y="1873350"/>
            <a:ext cx="3410400" cy="612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5"/>
              </a:buClr>
              <a:buSzPts val="3000"/>
              <a:buNone/>
              <a:defRPr>
                <a:solidFill>
                  <a:schemeClr val="accent5"/>
                </a:solidFill>
              </a:defRPr>
            </a:lvl1pPr>
            <a:lvl2pPr lvl="1" rtl="0">
              <a:spcBef>
                <a:spcPts val="0"/>
              </a:spcBef>
              <a:spcAft>
                <a:spcPts val="0"/>
              </a:spcAft>
              <a:buClr>
                <a:schemeClr val="accent5"/>
              </a:buClr>
              <a:buSzPts val="3000"/>
              <a:buNone/>
              <a:defRPr>
                <a:solidFill>
                  <a:schemeClr val="accent5"/>
                </a:solidFill>
              </a:defRPr>
            </a:lvl2pPr>
            <a:lvl3pPr lvl="2" rtl="0">
              <a:spcBef>
                <a:spcPts val="0"/>
              </a:spcBef>
              <a:spcAft>
                <a:spcPts val="0"/>
              </a:spcAft>
              <a:buClr>
                <a:schemeClr val="accent5"/>
              </a:buClr>
              <a:buSzPts val="3000"/>
              <a:buNone/>
              <a:defRPr>
                <a:solidFill>
                  <a:schemeClr val="accent5"/>
                </a:solidFill>
              </a:defRPr>
            </a:lvl3pPr>
            <a:lvl4pPr lvl="3" rtl="0">
              <a:spcBef>
                <a:spcPts val="0"/>
              </a:spcBef>
              <a:spcAft>
                <a:spcPts val="0"/>
              </a:spcAft>
              <a:buClr>
                <a:schemeClr val="accent5"/>
              </a:buClr>
              <a:buSzPts val="3000"/>
              <a:buNone/>
              <a:defRPr>
                <a:solidFill>
                  <a:schemeClr val="accent5"/>
                </a:solidFill>
              </a:defRPr>
            </a:lvl4pPr>
            <a:lvl5pPr lvl="4" rtl="0">
              <a:spcBef>
                <a:spcPts val="0"/>
              </a:spcBef>
              <a:spcAft>
                <a:spcPts val="0"/>
              </a:spcAft>
              <a:buClr>
                <a:schemeClr val="accent5"/>
              </a:buClr>
              <a:buSzPts val="3000"/>
              <a:buNone/>
              <a:defRPr>
                <a:solidFill>
                  <a:schemeClr val="accent5"/>
                </a:solidFill>
              </a:defRPr>
            </a:lvl5pPr>
            <a:lvl6pPr lvl="5" rtl="0">
              <a:spcBef>
                <a:spcPts val="0"/>
              </a:spcBef>
              <a:spcAft>
                <a:spcPts val="0"/>
              </a:spcAft>
              <a:buClr>
                <a:schemeClr val="accent5"/>
              </a:buClr>
              <a:buSzPts val="3000"/>
              <a:buNone/>
              <a:defRPr>
                <a:solidFill>
                  <a:schemeClr val="accent5"/>
                </a:solidFill>
              </a:defRPr>
            </a:lvl6pPr>
            <a:lvl7pPr lvl="6" rtl="0">
              <a:spcBef>
                <a:spcPts val="0"/>
              </a:spcBef>
              <a:spcAft>
                <a:spcPts val="0"/>
              </a:spcAft>
              <a:buClr>
                <a:schemeClr val="accent5"/>
              </a:buClr>
              <a:buSzPts val="3000"/>
              <a:buNone/>
              <a:defRPr>
                <a:solidFill>
                  <a:schemeClr val="accent5"/>
                </a:solidFill>
              </a:defRPr>
            </a:lvl7pPr>
            <a:lvl8pPr lvl="7" rtl="0">
              <a:spcBef>
                <a:spcPts val="0"/>
              </a:spcBef>
              <a:spcAft>
                <a:spcPts val="0"/>
              </a:spcAft>
              <a:buClr>
                <a:schemeClr val="accent5"/>
              </a:buClr>
              <a:buSzPts val="3000"/>
              <a:buNone/>
              <a:defRPr>
                <a:solidFill>
                  <a:schemeClr val="accent5"/>
                </a:solidFill>
              </a:defRPr>
            </a:lvl8pPr>
            <a:lvl9pPr lvl="8" rtl="0">
              <a:spcBef>
                <a:spcPts val="0"/>
              </a:spcBef>
              <a:spcAft>
                <a:spcPts val="0"/>
              </a:spcAft>
              <a:buClr>
                <a:schemeClr val="accent5"/>
              </a:buClr>
              <a:buSzPts val="3000"/>
              <a:buNone/>
              <a:defRPr>
                <a:solidFill>
                  <a:schemeClr val="accent5"/>
                </a:solidFill>
              </a:defRPr>
            </a:lvl9pPr>
          </a:lstStyle>
          <a:p/>
        </p:txBody>
      </p:sp>
      <p:sp>
        <p:nvSpPr>
          <p:cNvPr id="524" name="Google Shape;524;p14"/>
          <p:cNvSpPr txBox="1"/>
          <p:nvPr>
            <p:ph idx="1" type="subTitle"/>
          </p:nvPr>
        </p:nvSpPr>
        <p:spPr>
          <a:xfrm>
            <a:off x="4823900" y="2561550"/>
            <a:ext cx="3410400" cy="82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525" name="Google Shape;525;p14"/>
          <p:cNvGrpSpPr/>
          <p:nvPr/>
        </p:nvGrpSpPr>
        <p:grpSpPr>
          <a:xfrm rot="-1919365">
            <a:off x="4490435" y="4245279"/>
            <a:ext cx="1404223" cy="1052343"/>
            <a:chOff x="2021653" y="1009375"/>
            <a:chExt cx="467218" cy="350120"/>
          </a:xfrm>
        </p:grpSpPr>
        <p:sp>
          <p:nvSpPr>
            <p:cNvPr id="526" name="Google Shape;526;p14"/>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4"/>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4"/>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4"/>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4"/>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14"/>
          <p:cNvGrpSpPr/>
          <p:nvPr/>
        </p:nvGrpSpPr>
        <p:grpSpPr>
          <a:xfrm rot="-5033507">
            <a:off x="8228572" y="2680990"/>
            <a:ext cx="1395420" cy="1045722"/>
            <a:chOff x="2021653" y="1009375"/>
            <a:chExt cx="467218" cy="350120"/>
          </a:xfrm>
        </p:grpSpPr>
        <p:sp>
          <p:nvSpPr>
            <p:cNvPr id="539" name="Google Shape;539;p14"/>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4"/>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4"/>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4"/>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4"/>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4"/>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4"/>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4"/>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4"/>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4"/>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4"/>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14"/>
          <p:cNvGrpSpPr/>
          <p:nvPr/>
        </p:nvGrpSpPr>
        <p:grpSpPr>
          <a:xfrm flipH="1" rot="7083267">
            <a:off x="-252108" y="3629738"/>
            <a:ext cx="1422883" cy="1066376"/>
            <a:chOff x="2021653" y="1009375"/>
            <a:chExt cx="467218" cy="350120"/>
          </a:xfrm>
        </p:grpSpPr>
        <p:sp>
          <p:nvSpPr>
            <p:cNvPr id="552" name="Google Shape;552;p14"/>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4"/>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4"/>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4"/>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4"/>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4"/>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4"/>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4"/>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4"/>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14"/>
          <p:cNvSpPr/>
          <p:nvPr/>
        </p:nvSpPr>
        <p:spPr>
          <a:xfrm>
            <a:off x="1100166" y="4508543"/>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14"/>
          <p:cNvGrpSpPr/>
          <p:nvPr/>
        </p:nvGrpSpPr>
        <p:grpSpPr>
          <a:xfrm rot="-9361705">
            <a:off x="5911614" y="-11515"/>
            <a:ext cx="1404241" cy="1052344"/>
            <a:chOff x="2021653" y="1009375"/>
            <a:chExt cx="467218" cy="350120"/>
          </a:xfrm>
        </p:grpSpPr>
        <p:sp>
          <p:nvSpPr>
            <p:cNvPr id="566" name="Google Shape;566;p14"/>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4"/>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4"/>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4"/>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4"/>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4"/>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4"/>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4"/>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4"/>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4"/>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14"/>
          <p:cNvSpPr/>
          <p:nvPr/>
        </p:nvSpPr>
        <p:spPr>
          <a:xfrm>
            <a:off x="5369872" y="1184447"/>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4"/>
          <p:cNvSpPr/>
          <p:nvPr/>
        </p:nvSpPr>
        <p:spPr>
          <a:xfrm>
            <a:off x="2283260" y="632806"/>
            <a:ext cx="865743" cy="187493"/>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_2">
    <p:spTree>
      <p:nvGrpSpPr>
        <p:cNvPr id="580" name="Shape 580"/>
        <p:cNvGrpSpPr/>
        <p:nvPr/>
      </p:nvGrpSpPr>
      <p:grpSpPr>
        <a:xfrm>
          <a:off x="0" y="0"/>
          <a:ext cx="0" cy="0"/>
          <a:chOff x="0" y="0"/>
          <a:chExt cx="0" cy="0"/>
        </a:xfrm>
      </p:grpSpPr>
      <p:sp>
        <p:nvSpPr>
          <p:cNvPr id="581" name="Google Shape;581;p15"/>
          <p:cNvSpPr txBox="1"/>
          <p:nvPr>
            <p:ph type="title"/>
          </p:nvPr>
        </p:nvSpPr>
        <p:spPr>
          <a:xfrm>
            <a:off x="720000" y="539400"/>
            <a:ext cx="7704000" cy="61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2" name="Google Shape;582;p15"/>
          <p:cNvSpPr txBox="1"/>
          <p:nvPr>
            <p:ph idx="1" type="body"/>
          </p:nvPr>
        </p:nvSpPr>
        <p:spPr>
          <a:xfrm>
            <a:off x="720000" y="1215750"/>
            <a:ext cx="7704000" cy="1118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Char char="○"/>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Char char="■"/>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Char char="●"/>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Char char="○"/>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Char char="■"/>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Char char="●"/>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Char char="○"/>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Char char="■"/>
              <a:defRPr>
                <a:solidFill>
                  <a:schemeClr val="dk1"/>
                </a:solidFill>
              </a:defRPr>
            </a:lvl9pPr>
          </a:lstStyle>
          <a:p/>
        </p:txBody>
      </p:sp>
      <p:sp>
        <p:nvSpPr>
          <p:cNvPr id="583" name="Google Shape;583;p15"/>
          <p:cNvSpPr/>
          <p:nvPr/>
        </p:nvSpPr>
        <p:spPr>
          <a:xfrm>
            <a:off x="7160946" y="4759628"/>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15"/>
          <p:cNvGrpSpPr/>
          <p:nvPr/>
        </p:nvGrpSpPr>
        <p:grpSpPr>
          <a:xfrm rot="-4994844">
            <a:off x="8098827" y="1668891"/>
            <a:ext cx="1404247" cy="1052341"/>
            <a:chOff x="2021653" y="1009375"/>
            <a:chExt cx="467218" cy="350120"/>
          </a:xfrm>
        </p:grpSpPr>
        <p:sp>
          <p:nvSpPr>
            <p:cNvPr id="585" name="Google Shape;585;p15"/>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5"/>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5"/>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5"/>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5"/>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5"/>
          <p:cNvGrpSpPr/>
          <p:nvPr/>
        </p:nvGrpSpPr>
        <p:grpSpPr>
          <a:xfrm rot="-6276429">
            <a:off x="3989636" y="4690936"/>
            <a:ext cx="1395410" cy="1045713"/>
            <a:chOff x="2021653" y="1009375"/>
            <a:chExt cx="467218" cy="350120"/>
          </a:xfrm>
        </p:grpSpPr>
        <p:sp>
          <p:nvSpPr>
            <p:cNvPr id="598" name="Google Shape;598;p15"/>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5"/>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5"/>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5"/>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5"/>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5"/>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5"/>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5"/>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15"/>
          <p:cNvGrpSpPr/>
          <p:nvPr/>
        </p:nvGrpSpPr>
        <p:grpSpPr>
          <a:xfrm flipH="1" rot="3979729">
            <a:off x="-682634" y="2404389"/>
            <a:ext cx="1422879" cy="1066356"/>
            <a:chOff x="2021653" y="1009375"/>
            <a:chExt cx="467218" cy="350120"/>
          </a:xfrm>
        </p:grpSpPr>
        <p:sp>
          <p:nvSpPr>
            <p:cNvPr id="611" name="Google Shape;611;p15"/>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5"/>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5"/>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5"/>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5"/>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5"/>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5"/>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5"/>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5"/>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5"/>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5"/>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15"/>
          <p:cNvSpPr/>
          <p:nvPr/>
        </p:nvSpPr>
        <p:spPr>
          <a:xfrm>
            <a:off x="-3" y="4682922"/>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5"/>
          <p:cNvSpPr/>
          <p:nvPr/>
        </p:nvSpPr>
        <p:spPr>
          <a:xfrm>
            <a:off x="5402441" y="90793"/>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3">
    <p:spTree>
      <p:nvGrpSpPr>
        <p:cNvPr id="625" name="Shape 625"/>
        <p:cNvGrpSpPr/>
        <p:nvPr/>
      </p:nvGrpSpPr>
      <p:grpSpPr>
        <a:xfrm>
          <a:off x="0" y="0"/>
          <a:ext cx="0" cy="0"/>
          <a:chOff x="0" y="0"/>
          <a:chExt cx="0" cy="0"/>
        </a:xfrm>
      </p:grpSpPr>
      <p:sp>
        <p:nvSpPr>
          <p:cNvPr id="626" name="Google Shape;626;p16"/>
          <p:cNvSpPr txBox="1"/>
          <p:nvPr>
            <p:ph type="title"/>
          </p:nvPr>
        </p:nvSpPr>
        <p:spPr>
          <a:xfrm>
            <a:off x="720075" y="539400"/>
            <a:ext cx="7704000" cy="611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3000"/>
              <a:buNone/>
              <a:defRPr>
                <a:solidFill>
                  <a:schemeClr val="accent5"/>
                </a:solidFill>
              </a:defRPr>
            </a:lvl1pPr>
            <a:lvl2pPr lvl="1" rtl="0">
              <a:spcBef>
                <a:spcPts val="0"/>
              </a:spcBef>
              <a:spcAft>
                <a:spcPts val="0"/>
              </a:spcAft>
              <a:buClr>
                <a:schemeClr val="accent5"/>
              </a:buClr>
              <a:buSzPts val="3000"/>
              <a:buNone/>
              <a:defRPr>
                <a:solidFill>
                  <a:schemeClr val="accent5"/>
                </a:solidFill>
              </a:defRPr>
            </a:lvl2pPr>
            <a:lvl3pPr lvl="2" rtl="0">
              <a:spcBef>
                <a:spcPts val="0"/>
              </a:spcBef>
              <a:spcAft>
                <a:spcPts val="0"/>
              </a:spcAft>
              <a:buClr>
                <a:schemeClr val="accent5"/>
              </a:buClr>
              <a:buSzPts val="3000"/>
              <a:buNone/>
              <a:defRPr>
                <a:solidFill>
                  <a:schemeClr val="accent5"/>
                </a:solidFill>
              </a:defRPr>
            </a:lvl3pPr>
            <a:lvl4pPr lvl="3" rtl="0">
              <a:spcBef>
                <a:spcPts val="0"/>
              </a:spcBef>
              <a:spcAft>
                <a:spcPts val="0"/>
              </a:spcAft>
              <a:buClr>
                <a:schemeClr val="accent5"/>
              </a:buClr>
              <a:buSzPts val="3000"/>
              <a:buNone/>
              <a:defRPr>
                <a:solidFill>
                  <a:schemeClr val="accent5"/>
                </a:solidFill>
              </a:defRPr>
            </a:lvl4pPr>
            <a:lvl5pPr lvl="4" rtl="0">
              <a:spcBef>
                <a:spcPts val="0"/>
              </a:spcBef>
              <a:spcAft>
                <a:spcPts val="0"/>
              </a:spcAft>
              <a:buClr>
                <a:schemeClr val="accent5"/>
              </a:buClr>
              <a:buSzPts val="3000"/>
              <a:buNone/>
              <a:defRPr>
                <a:solidFill>
                  <a:schemeClr val="accent5"/>
                </a:solidFill>
              </a:defRPr>
            </a:lvl5pPr>
            <a:lvl6pPr lvl="5" rtl="0">
              <a:spcBef>
                <a:spcPts val="0"/>
              </a:spcBef>
              <a:spcAft>
                <a:spcPts val="0"/>
              </a:spcAft>
              <a:buClr>
                <a:schemeClr val="accent5"/>
              </a:buClr>
              <a:buSzPts val="3000"/>
              <a:buNone/>
              <a:defRPr>
                <a:solidFill>
                  <a:schemeClr val="accent5"/>
                </a:solidFill>
              </a:defRPr>
            </a:lvl6pPr>
            <a:lvl7pPr lvl="6" rtl="0">
              <a:spcBef>
                <a:spcPts val="0"/>
              </a:spcBef>
              <a:spcAft>
                <a:spcPts val="0"/>
              </a:spcAft>
              <a:buClr>
                <a:schemeClr val="accent5"/>
              </a:buClr>
              <a:buSzPts val="3000"/>
              <a:buNone/>
              <a:defRPr>
                <a:solidFill>
                  <a:schemeClr val="accent5"/>
                </a:solidFill>
              </a:defRPr>
            </a:lvl7pPr>
            <a:lvl8pPr lvl="7" rtl="0">
              <a:spcBef>
                <a:spcPts val="0"/>
              </a:spcBef>
              <a:spcAft>
                <a:spcPts val="0"/>
              </a:spcAft>
              <a:buClr>
                <a:schemeClr val="accent5"/>
              </a:buClr>
              <a:buSzPts val="3000"/>
              <a:buNone/>
              <a:defRPr>
                <a:solidFill>
                  <a:schemeClr val="accent5"/>
                </a:solidFill>
              </a:defRPr>
            </a:lvl8pPr>
            <a:lvl9pPr lvl="8" rtl="0">
              <a:spcBef>
                <a:spcPts val="0"/>
              </a:spcBef>
              <a:spcAft>
                <a:spcPts val="0"/>
              </a:spcAft>
              <a:buClr>
                <a:schemeClr val="accent5"/>
              </a:buClr>
              <a:buSzPts val="3000"/>
              <a:buNone/>
              <a:defRPr>
                <a:solidFill>
                  <a:schemeClr val="accent5"/>
                </a:solidFill>
              </a:defRPr>
            </a:lvl9pPr>
          </a:lstStyle>
          <a:p/>
        </p:txBody>
      </p:sp>
      <p:sp>
        <p:nvSpPr>
          <p:cNvPr id="627" name="Google Shape;627;p16"/>
          <p:cNvSpPr txBox="1"/>
          <p:nvPr>
            <p:ph idx="1" type="subTitle"/>
          </p:nvPr>
        </p:nvSpPr>
        <p:spPr>
          <a:xfrm>
            <a:off x="937700" y="2762875"/>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628" name="Google Shape;628;p16"/>
          <p:cNvSpPr txBox="1"/>
          <p:nvPr>
            <p:ph idx="2" type="subTitle"/>
          </p:nvPr>
        </p:nvSpPr>
        <p:spPr>
          <a:xfrm>
            <a:off x="3484421" y="3734700"/>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629" name="Google Shape;629;p16"/>
          <p:cNvSpPr txBox="1"/>
          <p:nvPr>
            <p:ph idx="3" type="subTitle"/>
          </p:nvPr>
        </p:nvSpPr>
        <p:spPr>
          <a:xfrm>
            <a:off x="6031149" y="2762875"/>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630" name="Google Shape;630;p16"/>
          <p:cNvSpPr txBox="1"/>
          <p:nvPr>
            <p:ph idx="4" type="subTitle"/>
          </p:nvPr>
        </p:nvSpPr>
        <p:spPr>
          <a:xfrm>
            <a:off x="937700" y="2444250"/>
            <a:ext cx="21753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lt2"/>
                </a:solidFill>
                <a:latin typeface="Lilita One"/>
                <a:ea typeface="Lilita One"/>
                <a:cs typeface="Lilita One"/>
                <a:sym typeface="Lilita On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31" name="Google Shape;631;p16"/>
          <p:cNvSpPr txBox="1"/>
          <p:nvPr>
            <p:ph idx="5" type="subTitle"/>
          </p:nvPr>
        </p:nvSpPr>
        <p:spPr>
          <a:xfrm>
            <a:off x="3484425" y="3416075"/>
            <a:ext cx="21753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lt2"/>
                </a:solidFill>
                <a:latin typeface="Lilita One"/>
                <a:ea typeface="Lilita One"/>
                <a:cs typeface="Lilita One"/>
                <a:sym typeface="Lilita On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32" name="Google Shape;632;p16"/>
          <p:cNvSpPr txBox="1"/>
          <p:nvPr>
            <p:ph idx="6" type="subTitle"/>
          </p:nvPr>
        </p:nvSpPr>
        <p:spPr>
          <a:xfrm>
            <a:off x="6031150" y="2444250"/>
            <a:ext cx="21753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lt2"/>
                </a:solidFill>
                <a:latin typeface="Lilita One"/>
                <a:ea typeface="Lilita One"/>
                <a:cs typeface="Lilita One"/>
                <a:sym typeface="Lilita On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33" name="Google Shape;633;p16"/>
          <p:cNvSpPr/>
          <p:nvPr/>
        </p:nvSpPr>
        <p:spPr>
          <a:xfrm>
            <a:off x="4824571" y="4720278"/>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16"/>
          <p:cNvGrpSpPr/>
          <p:nvPr/>
        </p:nvGrpSpPr>
        <p:grpSpPr>
          <a:xfrm rot="-1698936">
            <a:off x="6804583" y="4127626"/>
            <a:ext cx="1404232" cy="1052352"/>
            <a:chOff x="2021653" y="1009375"/>
            <a:chExt cx="467218" cy="350120"/>
          </a:xfrm>
        </p:grpSpPr>
        <p:sp>
          <p:nvSpPr>
            <p:cNvPr id="635" name="Google Shape;635;p16"/>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6"/>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6"/>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6"/>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6"/>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6"/>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16"/>
          <p:cNvGrpSpPr/>
          <p:nvPr/>
        </p:nvGrpSpPr>
        <p:grpSpPr>
          <a:xfrm rot="-5033507">
            <a:off x="8235322" y="1981465"/>
            <a:ext cx="1395420" cy="1045722"/>
            <a:chOff x="2021653" y="1009375"/>
            <a:chExt cx="467218" cy="350120"/>
          </a:xfrm>
        </p:grpSpPr>
        <p:sp>
          <p:nvSpPr>
            <p:cNvPr id="648" name="Google Shape;648;p16"/>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6"/>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6"/>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6"/>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16"/>
          <p:cNvGrpSpPr/>
          <p:nvPr/>
        </p:nvGrpSpPr>
        <p:grpSpPr>
          <a:xfrm flipH="1" rot="3626648">
            <a:off x="-64239" y="4206242"/>
            <a:ext cx="1422857" cy="1066343"/>
            <a:chOff x="2021653" y="1009375"/>
            <a:chExt cx="467218" cy="350120"/>
          </a:xfrm>
        </p:grpSpPr>
        <p:sp>
          <p:nvSpPr>
            <p:cNvPr id="661" name="Google Shape;661;p16"/>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6"/>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6"/>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16"/>
          <p:cNvSpPr/>
          <p:nvPr/>
        </p:nvSpPr>
        <p:spPr>
          <a:xfrm>
            <a:off x="5938034" y="61297"/>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6"/>
          <p:cNvSpPr/>
          <p:nvPr/>
        </p:nvSpPr>
        <p:spPr>
          <a:xfrm>
            <a:off x="1737785" y="4604106"/>
            <a:ext cx="865743" cy="187493"/>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6"/>
          <p:cNvSpPr/>
          <p:nvPr/>
        </p:nvSpPr>
        <p:spPr>
          <a:xfrm>
            <a:off x="1419891" y="119781"/>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6"/>
          <p:cNvGrpSpPr/>
          <p:nvPr/>
        </p:nvGrpSpPr>
        <p:grpSpPr>
          <a:xfrm flipH="1" rot="3485838">
            <a:off x="-572129" y="1773384"/>
            <a:ext cx="1395524" cy="1044432"/>
            <a:chOff x="2021653" y="1009375"/>
            <a:chExt cx="467218" cy="350120"/>
          </a:xfrm>
        </p:grpSpPr>
        <p:sp>
          <p:nvSpPr>
            <p:cNvPr id="677" name="Google Shape;677;p16"/>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6"/>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6"/>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6"/>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6"/>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6"/>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6"/>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6"/>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6"/>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6"/>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6"/>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6"/>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89" name="Shape 689"/>
        <p:cNvGrpSpPr/>
        <p:nvPr/>
      </p:nvGrpSpPr>
      <p:grpSpPr>
        <a:xfrm>
          <a:off x="0" y="0"/>
          <a:ext cx="0" cy="0"/>
          <a:chOff x="0" y="0"/>
          <a:chExt cx="0" cy="0"/>
        </a:xfrm>
      </p:grpSpPr>
      <p:sp>
        <p:nvSpPr>
          <p:cNvPr id="690" name="Google Shape;690;p17"/>
          <p:cNvSpPr txBox="1"/>
          <p:nvPr>
            <p:ph type="title"/>
          </p:nvPr>
        </p:nvSpPr>
        <p:spPr>
          <a:xfrm>
            <a:off x="720000" y="539400"/>
            <a:ext cx="7704000" cy="611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3000"/>
              <a:buNone/>
              <a:defRPr>
                <a:solidFill>
                  <a:schemeClr val="accent5"/>
                </a:solidFill>
              </a:defRPr>
            </a:lvl1pPr>
            <a:lvl2pPr lvl="1" rtl="0">
              <a:spcBef>
                <a:spcPts val="0"/>
              </a:spcBef>
              <a:spcAft>
                <a:spcPts val="0"/>
              </a:spcAft>
              <a:buClr>
                <a:schemeClr val="accent5"/>
              </a:buClr>
              <a:buSzPts val="3000"/>
              <a:buNone/>
              <a:defRPr>
                <a:solidFill>
                  <a:schemeClr val="accent5"/>
                </a:solidFill>
              </a:defRPr>
            </a:lvl2pPr>
            <a:lvl3pPr lvl="2" rtl="0">
              <a:spcBef>
                <a:spcPts val="0"/>
              </a:spcBef>
              <a:spcAft>
                <a:spcPts val="0"/>
              </a:spcAft>
              <a:buClr>
                <a:schemeClr val="accent5"/>
              </a:buClr>
              <a:buSzPts val="3000"/>
              <a:buNone/>
              <a:defRPr>
                <a:solidFill>
                  <a:schemeClr val="accent5"/>
                </a:solidFill>
              </a:defRPr>
            </a:lvl3pPr>
            <a:lvl4pPr lvl="3" rtl="0">
              <a:spcBef>
                <a:spcPts val="0"/>
              </a:spcBef>
              <a:spcAft>
                <a:spcPts val="0"/>
              </a:spcAft>
              <a:buClr>
                <a:schemeClr val="accent5"/>
              </a:buClr>
              <a:buSzPts val="3000"/>
              <a:buNone/>
              <a:defRPr>
                <a:solidFill>
                  <a:schemeClr val="accent5"/>
                </a:solidFill>
              </a:defRPr>
            </a:lvl4pPr>
            <a:lvl5pPr lvl="4" rtl="0">
              <a:spcBef>
                <a:spcPts val="0"/>
              </a:spcBef>
              <a:spcAft>
                <a:spcPts val="0"/>
              </a:spcAft>
              <a:buClr>
                <a:schemeClr val="accent5"/>
              </a:buClr>
              <a:buSzPts val="3000"/>
              <a:buNone/>
              <a:defRPr>
                <a:solidFill>
                  <a:schemeClr val="accent5"/>
                </a:solidFill>
              </a:defRPr>
            </a:lvl5pPr>
            <a:lvl6pPr lvl="5" rtl="0">
              <a:spcBef>
                <a:spcPts val="0"/>
              </a:spcBef>
              <a:spcAft>
                <a:spcPts val="0"/>
              </a:spcAft>
              <a:buClr>
                <a:schemeClr val="accent5"/>
              </a:buClr>
              <a:buSzPts val="3000"/>
              <a:buNone/>
              <a:defRPr>
                <a:solidFill>
                  <a:schemeClr val="accent5"/>
                </a:solidFill>
              </a:defRPr>
            </a:lvl6pPr>
            <a:lvl7pPr lvl="6" rtl="0">
              <a:spcBef>
                <a:spcPts val="0"/>
              </a:spcBef>
              <a:spcAft>
                <a:spcPts val="0"/>
              </a:spcAft>
              <a:buClr>
                <a:schemeClr val="accent5"/>
              </a:buClr>
              <a:buSzPts val="3000"/>
              <a:buNone/>
              <a:defRPr>
                <a:solidFill>
                  <a:schemeClr val="accent5"/>
                </a:solidFill>
              </a:defRPr>
            </a:lvl7pPr>
            <a:lvl8pPr lvl="7" rtl="0">
              <a:spcBef>
                <a:spcPts val="0"/>
              </a:spcBef>
              <a:spcAft>
                <a:spcPts val="0"/>
              </a:spcAft>
              <a:buClr>
                <a:schemeClr val="accent5"/>
              </a:buClr>
              <a:buSzPts val="3000"/>
              <a:buNone/>
              <a:defRPr>
                <a:solidFill>
                  <a:schemeClr val="accent5"/>
                </a:solidFill>
              </a:defRPr>
            </a:lvl8pPr>
            <a:lvl9pPr lvl="8" rtl="0">
              <a:spcBef>
                <a:spcPts val="0"/>
              </a:spcBef>
              <a:spcAft>
                <a:spcPts val="0"/>
              </a:spcAft>
              <a:buClr>
                <a:schemeClr val="accent5"/>
              </a:buClr>
              <a:buSzPts val="3000"/>
              <a:buNone/>
              <a:defRPr>
                <a:solidFill>
                  <a:schemeClr val="accent5"/>
                </a:solidFill>
              </a:defRPr>
            </a:lvl9pPr>
          </a:lstStyle>
          <a:p/>
        </p:txBody>
      </p:sp>
      <p:sp>
        <p:nvSpPr>
          <p:cNvPr id="691" name="Google Shape;691;p17"/>
          <p:cNvSpPr txBox="1"/>
          <p:nvPr>
            <p:ph idx="1" type="subTitle"/>
          </p:nvPr>
        </p:nvSpPr>
        <p:spPr>
          <a:xfrm>
            <a:off x="875675" y="2293200"/>
            <a:ext cx="2132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692" name="Google Shape;692;p17"/>
          <p:cNvSpPr txBox="1"/>
          <p:nvPr>
            <p:ph idx="2" type="subTitle"/>
          </p:nvPr>
        </p:nvSpPr>
        <p:spPr>
          <a:xfrm>
            <a:off x="3505928" y="2293200"/>
            <a:ext cx="2132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693" name="Google Shape;693;p17"/>
          <p:cNvSpPr txBox="1"/>
          <p:nvPr>
            <p:ph idx="3" type="subTitle"/>
          </p:nvPr>
        </p:nvSpPr>
        <p:spPr>
          <a:xfrm>
            <a:off x="875675" y="4031400"/>
            <a:ext cx="2132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694" name="Google Shape;694;p17"/>
          <p:cNvSpPr txBox="1"/>
          <p:nvPr>
            <p:ph idx="4" type="subTitle"/>
          </p:nvPr>
        </p:nvSpPr>
        <p:spPr>
          <a:xfrm>
            <a:off x="3505979" y="4031400"/>
            <a:ext cx="2132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695" name="Google Shape;695;p17"/>
          <p:cNvSpPr txBox="1"/>
          <p:nvPr>
            <p:ph idx="5" type="subTitle"/>
          </p:nvPr>
        </p:nvSpPr>
        <p:spPr>
          <a:xfrm>
            <a:off x="6136200" y="2293200"/>
            <a:ext cx="2132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696" name="Google Shape;696;p17"/>
          <p:cNvSpPr txBox="1"/>
          <p:nvPr>
            <p:ph idx="6" type="subTitle"/>
          </p:nvPr>
        </p:nvSpPr>
        <p:spPr>
          <a:xfrm>
            <a:off x="6136200" y="4031400"/>
            <a:ext cx="2132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697" name="Google Shape;697;p17"/>
          <p:cNvSpPr txBox="1"/>
          <p:nvPr>
            <p:ph idx="7" type="subTitle"/>
          </p:nvPr>
        </p:nvSpPr>
        <p:spPr>
          <a:xfrm>
            <a:off x="3505900" y="1974600"/>
            <a:ext cx="21321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lt2"/>
                </a:solidFill>
                <a:latin typeface="Lilita One"/>
                <a:ea typeface="Lilita One"/>
                <a:cs typeface="Lilita One"/>
                <a:sym typeface="Lilita On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98" name="Google Shape;698;p17"/>
          <p:cNvSpPr txBox="1"/>
          <p:nvPr>
            <p:ph idx="8" type="subTitle"/>
          </p:nvPr>
        </p:nvSpPr>
        <p:spPr>
          <a:xfrm>
            <a:off x="3505900" y="3712800"/>
            <a:ext cx="21321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lt2"/>
                </a:solidFill>
                <a:latin typeface="Lilita One"/>
                <a:ea typeface="Lilita One"/>
                <a:cs typeface="Lilita One"/>
                <a:sym typeface="Lilita On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99" name="Google Shape;699;p17"/>
          <p:cNvSpPr txBox="1"/>
          <p:nvPr>
            <p:ph idx="9" type="subTitle"/>
          </p:nvPr>
        </p:nvSpPr>
        <p:spPr>
          <a:xfrm>
            <a:off x="6136200" y="1974600"/>
            <a:ext cx="21321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lt2"/>
                </a:solidFill>
                <a:latin typeface="Lilita One"/>
                <a:ea typeface="Lilita One"/>
                <a:cs typeface="Lilita One"/>
                <a:sym typeface="Lilita On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700" name="Google Shape;700;p17"/>
          <p:cNvSpPr txBox="1"/>
          <p:nvPr>
            <p:ph idx="13" type="subTitle"/>
          </p:nvPr>
        </p:nvSpPr>
        <p:spPr>
          <a:xfrm>
            <a:off x="6136200" y="3712800"/>
            <a:ext cx="21321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lt2"/>
                </a:solidFill>
                <a:latin typeface="Lilita One"/>
                <a:ea typeface="Lilita One"/>
                <a:cs typeface="Lilita One"/>
                <a:sym typeface="Lilita On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701" name="Google Shape;701;p17"/>
          <p:cNvSpPr txBox="1"/>
          <p:nvPr>
            <p:ph idx="14" type="subTitle"/>
          </p:nvPr>
        </p:nvSpPr>
        <p:spPr>
          <a:xfrm>
            <a:off x="875675" y="1974600"/>
            <a:ext cx="21321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lt2"/>
                </a:solidFill>
                <a:latin typeface="Lilita One"/>
                <a:ea typeface="Lilita One"/>
                <a:cs typeface="Lilita One"/>
                <a:sym typeface="Lilita On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702" name="Google Shape;702;p17"/>
          <p:cNvSpPr txBox="1"/>
          <p:nvPr>
            <p:ph idx="15" type="subTitle"/>
          </p:nvPr>
        </p:nvSpPr>
        <p:spPr>
          <a:xfrm>
            <a:off x="875675" y="3712800"/>
            <a:ext cx="21321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lt2"/>
                </a:solidFill>
                <a:latin typeface="Lilita One"/>
                <a:ea typeface="Lilita One"/>
                <a:cs typeface="Lilita One"/>
                <a:sym typeface="Lilita On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703" name="Google Shape;703;p17"/>
          <p:cNvSpPr/>
          <p:nvPr/>
        </p:nvSpPr>
        <p:spPr>
          <a:xfrm>
            <a:off x="8423996" y="4604103"/>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17"/>
          <p:cNvGrpSpPr/>
          <p:nvPr/>
        </p:nvGrpSpPr>
        <p:grpSpPr>
          <a:xfrm rot="1101720">
            <a:off x="2227213" y="4589072"/>
            <a:ext cx="1404237" cy="1052338"/>
            <a:chOff x="2021653" y="1009375"/>
            <a:chExt cx="467218" cy="350120"/>
          </a:xfrm>
        </p:grpSpPr>
        <p:sp>
          <p:nvSpPr>
            <p:cNvPr id="705" name="Google Shape;705;p17"/>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7"/>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7"/>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7"/>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7"/>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17"/>
          <p:cNvGrpSpPr/>
          <p:nvPr/>
        </p:nvGrpSpPr>
        <p:grpSpPr>
          <a:xfrm rot="-5033507">
            <a:off x="8228572" y="1571090"/>
            <a:ext cx="1395420" cy="1045722"/>
            <a:chOff x="2021653" y="1009375"/>
            <a:chExt cx="467218" cy="350120"/>
          </a:xfrm>
        </p:grpSpPr>
        <p:sp>
          <p:nvSpPr>
            <p:cNvPr id="718" name="Google Shape;718;p17"/>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7"/>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7"/>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7"/>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7"/>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7"/>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7"/>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7"/>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7"/>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7"/>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7"/>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7"/>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17"/>
          <p:cNvGrpSpPr/>
          <p:nvPr/>
        </p:nvGrpSpPr>
        <p:grpSpPr>
          <a:xfrm flipH="1" rot="3626648">
            <a:off x="-770039" y="1837817"/>
            <a:ext cx="1422857" cy="1066343"/>
            <a:chOff x="2021653" y="1009375"/>
            <a:chExt cx="467218" cy="350120"/>
          </a:xfrm>
        </p:grpSpPr>
        <p:sp>
          <p:nvSpPr>
            <p:cNvPr id="731" name="Google Shape;731;p17"/>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7"/>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7"/>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7"/>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7"/>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7"/>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7"/>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7"/>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7"/>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7"/>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7"/>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7"/>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3" name="Google Shape;743;p17"/>
          <p:cNvSpPr/>
          <p:nvPr/>
        </p:nvSpPr>
        <p:spPr>
          <a:xfrm>
            <a:off x="1661659" y="182397"/>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7"/>
          <p:cNvSpPr/>
          <p:nvPr/>
        </p:nvSpPr>
        <p:spPr>
          <a:xfrm>
            <a:off x="6272785" y="132306"/>
            <a:ext cx="865743" cy="187493"/>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7"/>
          <p:cNvSpPr/>
          <p:nvPr/>
        </p:nvSpPr>
        <p:spPr>
          <a:xfrm>
            <a:off x="-98584" y="4748956"/>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6" name="Google Shape;746;p17"/>
          <p:cNvGrpSpPr/>
          <p:nvPr/>
        </p:nvGrpSpPr>
        <p:grpSpPr>
          <a:xfrm rot="-5400000">
            <a:off x="5910257" y="4666842"/>
            <a:ext cx="1404224" cy="1052320"/>
            <a:chOff x="2021653" y="1009375"/>
            <a:chExt cx="467218" cy="350120"/>
          </a:xfrm>
        </p:grpSpPr>
        <p:sp>
          <p:nvSpPr>
            <p:cNvPr id="747" name="Google Shape;747;p17"/>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7"/>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7"/>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7"/>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7"/>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7"/>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7"/>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7"/>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7"/>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7"/>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7"/>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7"/>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759" name="Shape 759"/>
        <p:cNvGrpSpPr/>
        <p:nvPr/>
      </p:nvGrpSpPr>
      <p:grpSpPr>
        <a:xfrm>
          <a:off x="0" y="0"/>
          <a:ext cx="0" cy="0"/>
          <a:chOff x="0" y="0"/>
          <a:chExt cx="0" cy="0"/>
        </a:xfrm>
      </p:grpSpPr>
      <p:sp>
        <p:nvSpPr>
          <p:cNvPr id="760" name="Google Shape;760;p18"/>
          <p:cNvSpPr txBox="1"/>
          <p:nvPr>
            <p:ph hasCustomPrompt="1" type="title"/>
          </p:nvPr>
        </p:nvSpPr>
        <p:spPr>
          <a:xfrm>
            <a:off x="4363500" y="953363"/>
            <a:ext cx="38976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6000"/>
              <a:buNone/>
              <a:defRPr sz="4500">
                <a:solidFill>
                  <a:schemeClr val="accent5"/>
                </a:solidFill>
              </a:defRPr>
            </a:lvl1pPr>
            <a:lvl2pPr lvl="1" rtl="0" algn="ctr">
              <a:spcBef>
                <a:spcPts val="0"/>
              </a:spcBef>
              <a:spcAft>
                <a:spcPts val="0"/>
              </a:spcAft>
              <a:buClr>
                <a:schemeClr val="accent5"/>
              </a:buClr>
              <a:buSzPts val="6000"/>
              <a:buNone/>
              <a:defRPr sz="6000">
                <a:solidFill>
                  <a:schemeClr val="accent5"/>
                </a:solidFill>
              </a:defRPr>
            </a:lvl2pPr>
            <a:lvl3pPr lvl="2" rtl="0" algn="ctr">
              <a:spcBef>
                <a:spcPts val="0"/>
              </a:spcBef>
              <a:spcAft>
                <a:spcPts val="0"/>
              </a:spcAft>
              <a:buClr>
                <a:schemeClr val="accent5"/>
              </a:buClr>
              <a:buSzPts val="6000"/>
              <a:buNone/>
              <a:defRPr sz="6000">
                <a:solidFill>
                  <a:schemeClr val="accent5"/>
                </a:solidFill>
              </a:defRPr>
            </a:lvl3pPr>
            <a:lvl4pPr lvl="3" rtl="0" algn="ctr">
              <a:spcBef>
                <a:spcPts val="0"/>
              </a:spcBef>
              <a:spcAft>
                <a:spcPts val="0"/>
              </a:spcAft>
              <a:buClr>
                <a:schemeClr val="accent5"/>
              </a:buClr>
              <a:buSzPts val="6000"/>
              <a:buNone/>
              <a:defRPr sz="6000">
                <a:solidFill>
                  <a:schemeClr val="accent5"/>
                </a:solidFill>
              </a:defRPr>
            </a:lvl4pPr>
            <a:lvl5pPr lvl="4" rtl="0" algn="ctr">
              <a:spcBef>
                <a:spcPts val="0"/>
              </a:spcBef>
              <a:spcAft>
                <a:spcPts val="0"/>
              </a:spcAft>
              <a:buClr>
                <a:schemeClr val="accent5"/>
              </a:buClr>
              <a:buSzPts val="6000"/>
              <a:buNone/>
              <a:defRPr sz="6000">
                <a:solidFill>
                  <a:schemeClr val="accent5"/>
                </a:solidFill>
              </a:defRPr>
            </a:lvl5pPr>
            <a:lvl6pPr lvl="5" rtl="0" algn="ctr">
              <a:spcBef>
                <a:spcPts val="0"/>
              </a:spcBef>
              <a:spcAft>
                <a:spcPts val="0"/>
              </a:spcAft>
              <a:buClr>
                <a:schemeClr val="accent5"/>
              </a:buClr>
              <a:buSzPts val="6000"/>
              <a:buNone/>
              <a:defRPr sz="6000">
                <a:solidFill>
                  <a:schemeClr val="accent5"/>
                </a:solidFill>
              </a:defRPr>
            </a:lvl6pPr>
            <a:lvl7pPr lvl="6" rtl="0" algn="ctr">
              <a:spcBef>
                <a:spcPts val="0"/>
              </a:spcBef>
              <a:spcAft>
                <a:spcPts val="0"/>
              </a:spcAft>
              <a:buClr>
                <a:schemeClr val="accent5"/>
              </a:buClr>
              <a:buSzPts val="6000"/>
              <a:buNone/>
              <a:defRPr sz="6000">
                <a:solidFill>
                  <a:schemeClr val="accent5"/>
                </a:solidFill>
              </a:defRPr>
            </a:lvl7pPr>
            <a:lvl8pPr lvl="7" rtl="0" algn="ctr">
              <a:spcBef>
                <a:spcPts val="0"/>
              </a:spcBef>
              <a:spcAft>
                <a:spcPts val="0"/>
              </a:spcAft>
              <a:buClr>
                <a:schemeClr val="accent5"/>
              </a:buClr>
              <a:buSzPts val="6000"/>
              <a:buNone/>
              <a:defRPr sz="6000">
                <a:solidFill>
                  <a:schemeClr val="accent5"/>
                </a:solidFill>
              </a:defRPr>
            </a:lvl8pPr>
            <a:lvl9pPr lvl="8" rtl="0" algn="ctr">
              <a:spcBef>
                <a:spcPts val="0"/>
              </a:spcBef>
              <a:spcAft>
                <a:spcPts val="0"/>
              </a:spcAft>
              <a:buClr>
                <a:schemeClr val="accent5"/>
              </a:buClr>
              <a:buSzPts val="6000"/>
              <a:buNone/>
              <a:defRPr sz="6000">
                <a:solidFill>
                  <a:schemeClr val="accent5"/>
                </a:solidFill>
              </a:defRPr>
            </a:lvl9pPr>
          </a:lstStyle>
          <a:p>
            <a:r>
              <a:t>xx%</a:t>
            </a:r>
          </a:p>
        </p:txBody>
      </p:sp>
      <p:sp>
        <p:nvSpPr>
          <p:cNvPr id="761" name="Google Shape;761;p18"/>
          <p:cNvSpPr txBox="1"/>
          <p:nvPr>
            <p:ph idx="1" type="subTitle"/>
          </p:nvPr>
        </p:nvSpPr>
        <p:spPr>
          <a:xfrm>
            <a:off x="4601575" y="1726593"/>
            <a:ext cx="3421500" cy="405600"/>
          </a:xfrm>
          <a:prstGeom prst="rect">
            <a:avLst/>
          </a:prstGeom>
          <a:solidFill>
            <a:schemeClr val="accent6"/>
          </a:solidFill>
          <a:ln cap="flat" cmpd="sng" w="38100">
            <a:solidFill>
              <a:schemeClr val="dk2"/>
            </a:solidFill>
            <a:prstDash val="solid"/>
            <a:round/>
            <a:headEnd len="sm" w="sm" type="none"/>
            <a:tailEnd len="sm" w="sm" type="none"/>
          </a:ln>
          <a:effectLst>
            <a:outerShdw blurRad="57150" rotWithShape="0" algn="bl" dir="5400000" dist="19050">
              <a:schemeClr val="dk1">
                <a:alpha val="40000"/>
              </a:schemeClr>
            </a:outerShdw>
          </a:effectLst>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62" name="Google Shape;762;p18"/>
          <p:cNvSpPr txBox="1"/>
          <p:nvPr>
            <p:ph hasCustomPrompt="1" idx="2" type="title"/>
          </p:nvPr>
        </p:nvSpPr>
        <p:spPr>
          <a:xfrm>
            <a:off x="4363500" y="3012125"/>
            <a:ext cx="38976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63" name="Google Shape;763;p18"/>
          <p:cNvSpPr txBox="1"/>
          <p:nvPr>
            <p:ph idx="3" type="subTitle"/>
          </p:nvPr>
        </p:nvSpPr>
        <p:spPr>
          <a:xfrm>
            <a:off x="4601575" y="3784543"/>
            <a:ext cx="3421500" cy="405600"/>
          </a:xfrm>
          <a:prstGeom prst="rect">
            <a:avLst/>
          </a:prstGeom>
          <a:solidFill>
            <a:schemeClr val="accent6"/>
          </a:solidFill>
          <a:ln cap="flat" cmpd="sng" w="38100">
            <a:solidFill>
              <a:schemeClr val="dk2"/>
            </a:solidFill>
            <a:prstDash val="solid"/>
            <a:round/>
            <a:headEnd len="sm" w="sm" type="none"/>
            <a:tailEnd len="sm" w="sm" type="none"/>
          </a:ln>
          <a:effectLst>
            <a:outerShdw blurRad="57150" rotWithShape="0" algn="bl" dir="5400000" dist="19050">
              <a:schemeClr val="dk1">
                <a:alpha val="40000"/>
              </a:schemeClr>
            </a:outerShdw>
          </a:effectLst>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64" name="Google Shape;764;p18"/>
          <p:cNvSpPr/>
          <p:nvPr/>
        </p:nvSpPr>
        <p:spPr>
          <a:xfrm>
            <a:off x="6595771" y="4765253"/>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5" name="Google Shape;765;p18"/>
          <p:cNvGrpSpPr/>
          <p:nvPr/>
        </p:nvGrpSpPr>
        <p:grpSpPr>
          <a:xfrm rot="3583996">
            <a:off x="-423566" y="375501"/>
            <a:ext cx="1404270" cy="1052362"/>
            <a:chOff x="2021653" y="1009375"/>
            <a:chExt cx="467218" cy="350120"/>
          </a:xfrm>
        </p:grpSpPr>
        <p:sp>
          <p:nvSpPr>
            <p:cNvPr id="766" name="Google Shape;766;p18"/>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8"/>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8"/>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8"/>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8"/>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8"/>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8"/>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8"/>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8"/>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8"/>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8"/>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8"/>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18"/>
          <p:cNvGrpSpPr/>
          <p:nvPr/>
        </p:nvGrpSpPr>
        <p:grpSpPr>
          <a:xfrm rot="-5033507">
            <a:off x="8228572" y="2244190"/>
            <a:ext cx="1395420" cy="1045722"/>
            <a:chOff x="2021653" y="1009375"/>
            <a:chExt cx="467218" cy="350120"/>
          </a:xfrm>
        </p:grpSpPr>
        <p:sp>
          <p:nvSpPr>
            <p:cNvPr id="779" name="Google Shape;779;p18"/>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8"/>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8"/>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8"/>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8"/>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8"/>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8"/>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8"/>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8"/>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8"/>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8"/>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18"/>
          <p:cNvGrpSpPr/>
          <p:nvPr/>
        </p:nvGrpSpPr>
        <p:grpSpPr>
          <a:xfrm flipH="1" rot="7035098">
            <a:off x="-251939" y="3574824"/>
            <a:ext cx="1422880" cy="1066358"/>
            <a:chOff x="2021653" y="1009375"/>
            <a:chExt cx="467218" cy="350120"/>
          </a:xfrm>
        </p:grpSpPr>
        <p:sp>
          <p:nvSpPr>
            <p:cNvPr id="792" name="Google Shape;792;p18"/>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8"/>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8"/>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8"/>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8"/>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18"/>
          <p:cNvSpPr/>
          <p:nvPr/>
        </p:nvSpPr>
        <p:spPr>
          <a:xfrm>
            <a:off x="6137472" y="126397"/>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1086916" y="185018"/>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6" name="Google Shape;806;p18"/>
          <p:cNvGrpSpPr/>
          <p:nvPr/>
        </p:nvGrpSpPr>
        <p:grpSpPr>
          <a:xfrm rot="9697980">
            <a:off x="3458104" y="-244755"/>
            <a:ext cx="1395416" cy="1045717"/>
            <a:chOff x="2021653" y="1009375"/>
            <a:chExt cx="467218" cy="350120"/>
          </a:xfrm>
        </p:grpSpPr>
        <p:sp>
          <p:nvSpPr>
            <p:cNvPr id="807" name="Google Shape;807;p18"/>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8"/>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8"/>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18"/>
          <p:cNvSpPr/>
          <p:nvPr/>
        </p:nvSpPr>
        <p:spPr>
          <a:xfrm>
            <a:off x="2017225" y="4442963"/>
            <a:ext cx="1488256" cy="322277"/>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820" name="Shape 820"/>
        <p:cNvGrpSpPr/>
        <p:nvPr/>
      </p:nvGrpSpPr>
      <p:grpSpPr>
        <a:xfrm>
          <a:off x="0" y="0"/>
          <a:ext cx="0" cy="0"/>
          <a:chOff x="0" y="0"/>
          <a:chExt cx="0" cy="0"/>
        </a:xfrm>
      </p:grpSpPr>
      <p:sp>
        <p:nvSpPr>
          <p:cNvPr id="821" name="Google Shape;821;p19"/>
          <p:cNvSpPr txBox="1"/>
          <p:nvPr>
            <p:ph type="title"/>
          </p:nvPr>
        </p:nvSpPr>
        <p:spPr>
          <a:xfrm>
            <a:off x="720000" y="539400"/>
            <a:ext cx="7704000" cy="611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3000"/>
              <a:buNone/>
              <a:defRPr>
                <a:solidFill>
                  <a:schemeClr val="accent5"/>
                </a:solidFill>
              </a:defRPr>
            </a:lvl1pPr>
            <a:lvl2pPr lvl="1" rtl="0" algn="ctr">
              <a:spcBef>
                <a:spcPts val="0"/>
              </a:spcBef>
              <a:spcAft>
                <a:spcPts val="0"/>
              </a:spcAft>
              <a:buClr>
                <a:schemeClr val="accent5"/>
              </a:buClr>
              <a:buSzPts val="3000"/>
              <a:buNone/>
              <a:defRPr>
                <a:solidFill>
                  <a:schemeClr val="accent5"/>
                </a:solidFill>
              </a:defRPr>
            </a:lvl2pPr>
            <a:lvl3pPr lvl="2" rtl="0" algn="ctr">
              <a:spcBef>
                <a:spcPts val="0"/>
              </a:spcBef>
              <a:spcAft>
                <a:spcPts val="0"/>
              </a:spcAft>
              <a:buClr>
                <a:schemeClr val="accent5"/>
              </a:buClr>
              <a:buSzPts val="3000"/>
              <a:buNone/>
              <a:defRPr>
                <a:solidFill>
                  <a:schemeClr val="accent5"/>
                </a:solidFill>
              </a:defRPr>
            </a:lvl3pPr>
            <a:lvl4pPr lvl="3" rtl="0" algn="ctr">
              <a:spcBef>
                <a:spcPts val="0"/>
              </a:spcBef>
              <a:spcAft>
                <a:spcPts val="0"/>
              </a:spcAft>
              <a:buClr>
                <a:schemeClr val="accent5"/>
              </a:buClr>
              <a:buSzPts val="3000"/>
              <a:buNone/>
              <a:defRPr>
                <a:solidFill>
                  <a:schemeClr val="accent5"/>
                </a:solidFill>
              </a:defRPr>
            </a:lvl4pPr>
            <a:lvl5pPr lvl="4" rtl="0" algn="ctr">
              <a:spcBef>
                <a:spcPts val="0"/>
              </a:spcBef>
              <a:spcAft>
                <a:spcPts val="0"/>
              </a:spcAft>
              <a:buClr>
                <a:schemeClr val="accent5"/>
              </a:buClr>
              <a:buSzPts val="3000"/>
              <a:buNone/>
              <a:defRPr>
                <a:solidFill>
                  <a:schemeClr val="accent5"/>
                </a:solidFill>
              </a:defRPr>
            </a:lvl5pPr>
            <a:lvl6pPr lvl="5" rtl="0" algn="ctr">
              <a:spcBef>
                <a:spcPts val="0"/>
              </a:spcBef>
              <a:spcAft>
                <a:spcPts val="0"/>
              </a:spcAft>
              <a:buClr>
                <a:schemeClr val="accent5"/>
              </a:buClr>
              <a:buSzPts val="3000"/>
              <a:buNone/>
              <a:defRPr>
                <a:solidFill>
                  <a:schemeClr val="accent5"/>
                </a:solidFill>
              </a:defRPr>
            </a:lvl6pPr>
            <a:lvl7pPr lvl="6" rtl="0" algn="ctr">
              <a:spcBef>
                <a:spcPts val="0"/>
              </a:spcBef>
              <a:spcAft>
                <a:spcPts val="0"/>
              </a:spcAft>
              <a:buClr>
                <a:schemeClr val="accent5"/>
              </a:buClr>
              <a:buSzPts val="3000"/>
              <a:buNone/>
              <a:defRPr>
                <a:solidFill>
                  <a:schemeClr val="accent5"/>
                </a:solidFill>
              </a:defRPr>
            </a:lvl7pPr>
            <a:lvl8pPr lvl="7" rtl="0" algn="ctr">
              <a:spcBef>
                <a:spcPts val="0"/>
              </a:spcBef>
              <a:spcAft>
                <a:spcPts val="0"/>
              </a:spcAft>
              <a:buClr>
                <a:schemeClr val="accent5"/>
              </a:buClr>
              <a:buSzPts val="3000"/>
              <a:buNone/>
              <a:defRPr>
                <a:solidFill>
                  <a:schemeClr val="accent5"/>
                </a:solidFill>
              </a:defRPr>
            </a:lvl8pPr>
            <a:lvl9pPr lvl="8" rtl="0" algn="ctr">
              <a:spcBef>
                <a:spcPts val="0"/>
              </a:spcBef>
              <a:spcAft>
                <a:spcPts val="0"/>
              </a:spcAft>
              <a:buClr>
                <a:schemeClr val="accent5"/>
              </a:buClr>
              <a:buSzPts val="3000"/>
              <a:buNone/>
              <a:defRPr>
                <a:solidFill>
                  <a:schemeClr val="accent5"/>
                </a:solidFill>
              </a:defRPr>
            </a:lvl9pPr>
          </a:lstStyle>
          <a:p/>
        </p:txBody>
      </p:sp>
      <p:sp>
        <p:nvSpPr>
          <p:cNvPr id="822" name="Google Shape;822;p19"/>
          <p:cNvSpPr/>
          <p:nvPr/>
        </p:nvSpPr>
        <p:spPr>
          <a:xfrm>
            <a:off x="7005271" y="4691728"/>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19"/>
          <p:cNvGrpSpPr/>
          <p:nvPr/>
        </p:nvGrpSpPr>
        <p:grpSpPr>
          <a:xfrm rot="1101720">
            <a:off x="3808413" y="4622722"/>
            <a:ext cx="1404237" cy="1052338"/>
            <a:chOff x="2021653" y="1009375"/>
            <a:chExt cx="467218" cy="350120"/>
          </a:xfrm>
        </p:grpSpPr>
        <p:sp>
          <p:nvSpPr>
            <p:cNvPr id="824" name="Google Shape;824;p19"/>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9"/>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9"/>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9"/>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9"/>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9"/>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9"/>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9"/>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9"/>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9"/>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9"/>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9"/>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9"/>
          <p:cNvGrpSpPr/>
          <p:nvPr/>
        </p:nvGrpSpPr>
        <p:grpSpPr>
          <a:xfrm rot="-5033507">
            <a:off x="8268947" y="2048890"/>
            <a:ext cx="1395420" cy="1045722"/>
            <a:chOff x="2021653" y="1009375"/>
            <a:chExt cx="467218" cy="350120"/>
          </a:xfrm>
        </p:grpSpPr>
        <p:sp>
          <p:nvSpPr>
            <p:cNvPr id="837" name="Google Shape;837;p19"/>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9"/>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9"/>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9"/>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9"/>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19"/>
          <p:cNvGrpSpPr/>
          <p:nvPr/>
        </p:nvGrpSpPr>
        <p:grpSpPr>
          <a:xfrm flipH="1" rot="3626648">
            <a:off x="-770039" y="3075867"/>
            <a:ext cx="1422857" cy="1066343"/>
            <a:chOff x="2021653" y="1009375"/>
            <a:chExt cx="467218" cy="350120"/>
          </a:xfrm>
        </p:grpSpPr>
        <p:sp>
          <p:nvSpPr>
            <p:cNvPr id="850" name="Google Shape;850;p19"/>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2" name="Google Shape;862;p19"/>
          <p:cNvSpPr/>
          <p:nvPr/>
        </p:nvSpPr>
        <p:spPr>
          <a:xfrm>
            <a:off x="3956059" y="242947"/>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1461910" y="4707656"/>
            <a:ext cx="865743" cy="187493"/>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569584" y="1781706"/>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865" name="Shape 865"/>
        <p:cNvGrpSpPr/>
        <p:nvPr/>
      </p:nvGrpSpPr>
      <p:grpSpPr>
        <a:xfrm>
          <a:off x="0" y="0"/>
          <a:ext cx="0" cy="0"/>
          <a:chOff x="0" y="0"/>
          <a:chExt cx="0" cy="0"/>
        </a:xfrm>
      </p:grpSpPr>
      <p:sp>
        <p:nvSpPr>
          <p:cNvPr id="866" name="Google Shape;866;p20"/>
          <p:cNvSpPr txBox="1"/>
          <p:nvPr>
            <p:ph type="title"/>
          </p:nvPr>
        </p:nvSpPr>
        <p:spPr>
          <a:xfrm>
            <a:off x="720000" y="539400"/>
            <a:ext cx="7704000" cy="611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3000"/>
              <a:buNone/>
              <a:defRPr>
                <a:solidFill>
                  <a:schemeClr val="accent5"/>
                </a:solidFill>
              </a:defRPr>
            </a:lvl1pPr>
            <a:lvl2pPr lvl="1" rtl="0" algn="ctr">
              <a:spcBef>
                <a:spcPts val="0"/>
              </a:spcBef>
              <a:spcAft>
                <a:spcPts val="0"/>
              </a:spcAft>
              <a:buClr>
                <a:schemeClr val="accent5"/>
              </a:buClr>
              <a:buSzPts val="3000"/>
              <a:buNone/>
              <a:defRPr>
                <a:solidFill>
                  <a:schemeClr val="accent5"/>
                </a:solidFill>
              </a:defRPr>
            </a:lvl2pPr>
            <a:lvl3pPr lvl="2" rtl="0" algn="ctr">
              <a:spcBef>
                <a:spcPts val="0"/>
              </a:spcBef>
              <a:spcAft>
                <a:spcPts val="0"/>
              </a:spcAft>
              <a:buClr>
                <a:schemeClr val="accent5"/>
              </a:buClr>
              <a:buSzPts val="3000"/>
              <a:buNone/>
              <a:defRPr>
                <a:solidFill>
                  <a:schemeClr val="accent5"/>
                </a:solidFill>
              </a:defRPr>
            </a:lvl3pPr>
            <a:lvl4pPr lvl="3" rtl="0" algn="ctr">
              <a:spcBef>
                <a:spcPts val="0"/>
              </a:spcBef>
              <a:spcAft>
                <a:spcPts val="0"/>
              </a:spcAft>
              <a:buClr>
                <a:schemeClr val="accent5"/>
              </a:buClr>
              <a:buSzPts val="3000"/>
              <a:buNone/>
              <a:defRPr>
                <a:solidFill>
                  <a:schemeClr val="accent5"/>
                </a:solidFill>
              </a:defRPr>
            </a:lvl4pPr>
            <a:lvl5pPr lvl="4" rtl="0" algn="ctr">
              <a:spcBef>
                <a:spcPts val="0"/>
              </a:spcBef>
              <a:spcAft>
                <a:spcPts val="0"/>
              </a:spcAft>
              <a:buClr>
                <a:schemeClr val="accent5"/>
              </a:buClr>
              <a:buSzPts val="3000"/>
              <a:buNone/>
              <a:defRPr>
                <a:solidFill>
                  <a:schemeClr val="accent5"/>
                </a:solidFill>
              </a:defRPr>
            </a:lvl5pPr>
            <a:lvl6pPr lvl="5" rtl="0" algn="ctr">
              <a:spcBef>
                <a:spcPts val="0"/>
              </a:spcBef>
              <a:spcAft>
                <a:spcPts val="0"/>
              </a:spcAft>
              <a:buClr>
                <a:schemeClr val="accent5"/>
              </a:buClr>
              <a:buSzPts val="3000"/>
              <a:buNone/>
              <a:defRPr>
                <a:solidFill>
                  <a:schemeClr val="accent5"/>
                </a:solidFill>
              </a:defRPr>
            </a:lvl6pPr>
            <a:lvl7pPr lvl="6" rtl="0" algn="ctr">
              <a:spcBef>
                <a:spcPts val="0"/>
              </a:spcBef>
              <a:spcAft>
                <a:spcPts val="0"/>
              </a:spcAft>
              <a:buClr>
                <a:schemeClr val="accent5"/>
              </a:buClr>
              <a:buSzPts val="3000"/>
              <a:buNone/>
              <a:defRPr>
                <a:solidFill>
                  <a:schemeClr val="accent5"/>
                </a:solidFill>
              </a:defRPr>
            </a:lvl7pPr>
            <a:lvl8pPr lvl="7" rtl="0" algn="ctr">
              <a:spcBef>
                <a:spcPts val="0"/>
              </a:spcBef>
              <a:spcAft>
                <a:spcPts val="0"/>
              </a:spcAft>
              <a:buClr>
                <a:schemeClr val="accent5"/>
              </a:buClr>
              <a:buSzPts val="3000"/>
              <a:buNone/>
              <a:defRPr>
                <a:solidFill>
                  <a:schemeClr val="accent5"/>
                </a:solidFill>
              </a:defRPr>
            </a:lvl8pPr>
            <a:lvl9pPr lvl="8" rtl="0" algn="ctr">
              <a:spcBef>
                <a:spcPts val="0"/>
              </a:spcBef>
              <a:spcAft>
                <a:spcPts val="0"/>
              </a:spcAft>
              <a:buClr>
                <a:schemeClr val="accent5"/>
              </a:buClr>
              <a:buSzPts val="3000"/>
              <a:buNone/>
              <a:defRPr>
                <a:solidFill>
                  <a:schemeClr val="accent5"/>
                </a:solidFill>
              </a:defRPr>
            </a:lvl9pPr>
          </a:lstStyle>
          <a:p/>
        </p:txBody>
      </p:sp>
      <p:sp>
        <p:nvSpPr>
          <p:cNvPr id="867" name="Google Shape;867;p20"/>
          <p:cNvSpPr/>
          <p:nvPr/>
        </p:nvSpPr>
        <p:spPr>
          <a:xfrm>
            <a:off x="8423996" y="4604103"/>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20"/>
          <p:cNvGrpSpPr/>
          <p:nvPr/>
        </p:nvGrpSpPr>
        <p:grpSpPr>
          <a:xfrm rot="1101720">
            <a:off x="2227213" y="4589072"/>
            <a:ext cx="1404237" cy="1052338"/>
            <a:chOff x="2021653" y="1009375"/>
            <a:chExt cx="467218" cy="350120"/>
          </a:xfrm>
        </p:grpSpPr>
        <p:sp>
          <p:nvSpPr>
            <p:cNvPr id="869" name="Google Shape;869;p20"/>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0"/>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0"/>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0"/>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0"/>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0"/>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0"/>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0"/>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0"/>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0"/>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0"/>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0"/>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20"/>
          <p:cNvGrpSpPr/>
          <p:nvPr/>
        </p:nvGrpSpPr>
        <p:grpSpPr>
          <a:xfrm rot="-5033507">
            <a:off x="8228572" y="1571090"/>
            <a:ext cx="1395420" cy="1045722"/>
            <a:chOff x="2021653" y="1009375"/>
            <a:chExt cx="467218" cy="350120"/>
          </a:xfrm>
        </p:grpSpPr>
        <p:sp>
          <p:nvSpPr>
            <p:cNvPr id="882" name="Google Shape;882;p20"/>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0"/>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0"/>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0"/>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0"/>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0"/>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0"/>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0"/>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0"/>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0"/>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0"/>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0"/>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20"/>
          <p:cNvGrpSpPr/>
          <p:nvPr/>
        </p:nvGrpSpPr>
        <p:grpSpPr>
          <a:xfrm flipH="1" rot="3626648">
            <a:off x="-770039" y="1837817"/>
            <a:ext cx="1422857" cy="1066343"/>
            <a:chOff x="2021653" y="1009375"/>
            <a:chExt cx="467218" cy="350120"/>
          </a:xfrm>
        </p:grpSpPr>
        <p:sp>
          <p:nvSpPr>
            <p:cNvPr id="895" name="Google Shape;895;p20"/>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0"/>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0"/>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0"/>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0"/>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0"/>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0"/>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0"/>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0"/>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0"/>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0"/>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0"/>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7" name="Google Shape;907;p20"/>
          <p:cNvSpPr/>
          <p:nvPr/>
        </p:nvSpPr>
        <p:spPr>
          <a:xfrm>
            <a:off x="1661659" y="182397"/>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0"/>
          <p:cNvSpPr/>
          <p:nvPr/>
        </p:nvSpPr>
        <p:spPr>
          <a:xfrm>
            <a:off x="6272785" y="132306"/>
            <a:ext cx="865743" cy="187493"/>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0"/>
          <p:cNvSpPr/>
          <p:nvPr/>
        </p:nvSpPr>
        <p:spPr>
          <a:xfrm>
            <a:off x="-98584" y="4748956"/>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20"/>
          <p:cNvGrpSpPr/>
          <p:nvPr/>
        </p:nvGrpSpPr>
        <p:grpSpPr>
          <a:xfrm rot="-5400000">
            <a:off x="5910257" y="4666842"/>
            <a:ext cx="1404224" cy="1052320"/>
            <a:chOff x="2021653" y="1009375"/>
            <a:chExt cx="467218" cy="350120"/>
          </a:xfrm>
        </p:grpSpPr>
        <p:sp>
          <p:nvSpPr>
            <p:cNvPr id="911" name="Google Shape;911;p20"/>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0"/>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0"/>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0"/>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0"/>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0"/>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0"/>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0"/>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0"/>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0"/>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0"/>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
          <p:cNvSpPr/>
          <p:nvPr/>
        </p:nvSpPr>
        <p:spPr>
          <a:xfrm>
            <a:off x="7459970" y="4675126"/>
            <a:ext cx="1231919" cy="266770"/>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3"/>
          <p:cNvGrpSpPr/>
          <p:nvPr/>
        </p:nvGrpSpPr>
        <p:grpSpPr>
          <a:xfrm>
            <a:off x="5747208" y="4211370"/>
            <a:ext cx="1475896" cy="1106098"/>
            <a:chOff x="2021653" y="1009375"/>
            <a:chExt cx="467218" cy="350120"/>
          </a:xfrm>
        </p:grpSpPr>
        <p:sp>
          <p:nvSpPr>
            <p:cNvPr id="54" name="Google Shape;54;p3"/>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3"/>
          <p:cNvGrpSpPr/>
          <p:nvPr/>
        </p:nvGrpSpPr>
        <p:grpSpPr>
          <a:xfrm flipH="1" rot="-3060643">
            <a:off x="7703200" y="-67348"/>
            <a:ext cx="1231833" cy="1213511"/>
            <a:chOff x="2133414" y="1009375"/>
            <a:chExt cx="355457" cy="350120"/>
          </a:xfrm>
        </p:grpSpPr>
        <p:sp>
          <p:nvSpPr>
            <p:cNvPr id="67" name="Google Shape;67;p3"/>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rot="813588">
            <a:off x="-299795" y="287832"/>
            <a:ext cx="1231912" cy="923193"/>
            <a:chOff x="2021653" y="1009375"/>
            <a:chExt cx="467218" cy="350120"/>
          </a:xfrm>
        </p:grpSpPr>
        <p:sp>
          <p:nvSpPr>
            <p:cNvPr id="77" name="Google Shape;77;p3"/>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rgbClr val="3F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3"/>
          <p:cNvSpPr txBox="1"/>
          <p:nvPr>
            <p:ph type="title"/>
          </p:nvPr>
        </p:nvSpPr>
        <p:spPr>
          <a:xfrm>
            <a:off x="738700" y="2078875"/>
            <a:ext cx="4188300" cy="1625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None/>
              <a:defRPr sz="5000">
                <a:solidFill>
                  <a:schemeClr val="accent5"/>
                </a:solidFill>
              </a:defRPr>
            </a:lvl1pPr>
            <a:lvl2pPr lvl="1" algn="ctr">
              <a:spcBef>
                <a:spcPts val="0"/>
              </a:spcBef>
              <a:spcAft>
                <a:spcPts val="0"/>
              </a:spcAft>
              <a:buClr>
                <a:schemeClr val="accent5"/>
              </a:buClr>
              <a:buSzPts val="3600"/>
              <a:buNone/>
              <a:defRPr sz="3600">
                <a:solidFill>
                  <a:schemeClr val="accent5"/>
                </a:solidFill>
              </a:defRPr>
            </a:lvl2pPr>
            <a:lvl3pPr lvl="2" algn="ctr">
              <a:spcBef>
                <a:spcPts val="0"/>
              </a:spcBef>
              <a:spcAft>
                <a:spcPts val="0"/>
              </a:spcAft>
              <a:buClr>
                <a:schemeClr val="accent5"/>
              </a:buClr>
              <a:buSzPts val="3600"/>
              <a:buNone/>
              <a:defRPr sz="3600">
                <a:solidFill>
                  <a:schemeClr val="accent5"/>
                </a:solidFill>
              </a:defRPr>
            </a:lvl3pPr>
            <a:lvl4pPr lvl="3" algn="ctr">
              <a:spcBef>
                <a:spcPts val="0"/>
              </a:spcBef>
              <a:spcAft>
                <a:spcPts val="0"/>
              </a:spcAft>
              <a:buClr>
                <a:schemeClr val="accent5"/>
              </a:buClr>
              <a:buSzPts val="3600"/>
              <a:buNone/>
              <a:defRPr sz="3600">
                <a:solidFill>
                  <a:schemeClr val="accent5"/>
                </a:solidFill>
              </a:defRPr>
            </a:lvl4pPr>
            <a:lvl5pPr lvl="4" algn="ctr">
              <a:spcBef>
                <a:spcPts val="0"/>
              </a:spcBef>
              <a:spcAft>
                <a:spcPts val="0"/>
              </a:spcAft>
              <a:buClr>
                <a:schemeClr val="accent5"/>
              </a:buClr>
              <a:buSzPts val="3600"/>
              <a:buNone/>
              <a:defRPr sz="3600">
                <a:solidFill>
                  <a:schemeClr val="accent5"/>
                </a:solidFill>
              </a:defRPr>
            </a:lvl5pPr>
            <a:lvl6pPr lvl="5" algn="ctr">
              <a:spcBef>
                <a:spcPts val="0"/>
              </a:spcBef>
              <a:spcAft>
                <a:spcPts val="0"/>
              </a:spcAft>
              <a:buClr>
                <a:schemeClr val="accent5"/>
              </a:buClr>
              <a:buSzPts val="3600"/>
              <a:buNone/>
              <a:defRPr sz="3600">
                <a:solidFill>
                  <a:schemeClr val="accent5"/>
                </a:solidFill>
              </a:defRPr>
            </a:lvl6pPr>
            <a:lvl7pPr lvl="6" algn="ctr">
              <a:spcBef>
                <a:spcPts val="0"/>
              </a:spcBef>
              <a:spcAft>
                <a:spcPts val="0"/>
              </a:spcAft>
              <a:buClr>
                <a:schemeClr val="accent5"/>
              </a:buClr>
              <a:buSzPts val="3600"/>
              <a:buNone/>
              <a:defRPr sz="3600">
                <a:solidFill>
                  <a:schemeClr val="accent5"/>
                </a:solidFill>
              </a:defRPr>
            </a:lvl7pPr>
            <a:lvl8pPr lvl="7" algn="ctr">
              <a:spcBef>
                <a:spcPts val="0"/>
              </a:spcBef>
              <a:spcAft>
                <a:spcPts val="0"/>
              </a:spcAft>
              <a:buClr>
                <a:schemeClr val="accent5"/>
              </a:buClr>
              <a:buSzPts val="3600"/>
              <a:buNone/>
              <a:defRPr sz="3600">
                <a:solidFill>
                  <a:schemeClr val="accent5"/>
                </a:solidFill>
              </a:defRPr>
            </a:lvl8pPr>
            <a:lvl9pPr lvl="8" algn="ctr">
              <a:spcBef>
                <a:spcPts val="0"/>
              </a:spcBef>
              <a:spcAft>
                <a:spcPts val="0"/>
              </a:spcAft>
              <a:buClr>
                <a:schemeClr val="accent5"/>
              </a:buClr>
              <a:buSzPts val="3600"/>
              <a:buNone/>
              <a:defRPr sz="3600">
                <a:solidFill>
                  <a:schemeClr val="accent5"/>
                </a:solidFill>
              </a:defRPr>
            </a:lvl9pPr>
          </a:lstStyle>
          <a:p/>
        </p:txBody>
      </p:sp>
      <p:sp>
        <p:nvSpPr>
          <p:cNvPr id="90" name="Google Shape;90;p3"/>
          <p:cNvSpPr txBox="1"/>
          <p:nvPr>
            <p:ph hasCustomPrompt="1" idx="2" type="title"/>
          </p:nvPr>
        </p:nvSpPr>
        <p:spPr>
          <a:xfrm>
            <a:off x="2188050" y="892925"/>
            <a:ext cx="1289700" cy="99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1" name="Google Shape;91;p3"/>
          <p:cNvSpPr txBox="1"/>
          <p:nvPr>
            <p:ph idx="1" type="subTitle"/>
          </p:nvPr>
        </p:nvSpPr>
        <p:spPr>
          <a:xfrm>
            <a:off x="713100" y="3774775"/>
            <a:ext cx="4188300" cy="459000"/>
          </a:xfrm>
          <a:prstGeom prst="rect">
            <a:avLst/>
          </a:prstGeom>
          <a:solidFill>
            <a:schemeClr val="accent6"/>
          </a:solidFill>
          <a:ln cap="flat" cmpd="sng" w="38100">
            <a:solidFill>
              <a:schemeClr val="dk2"/>
            </a:solidFill>
            <a:prstDash val="solid"/>
            <a:round/>
            <a:headEnd len="sm" w="sm" type="none"/>
            <a:tailEnd len="sm" w="sm" type="none"/>
          </a:ln>
          <a:effectLst>
            <a:outerShdw blurRad="57150" rotWithShape="0" algn="bl" dir="5400000" dist="19050">
              <a:schemeClr val="dk1">
                <a:alpha val="40000"/>
              </a:schemeClr>
            </a:outerShdw>
          </a:effectLst>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92" name="Google Shape;92;p3"/>
          <p:cNvSpPr/>
          <p:nvPr/>
        </p:nvSpPr>
        <p:spPr>
          <a:xfrm>
            <a:off x="269680" y="1728578"/>
            <a:ext cx="1214406" cy="219348"/>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flipH="1">
            <a:off x="4571999" y="731800"/>
            <a:ext cx="1061247"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923" name="Shape 923"/>
        <p:cNvGrpSpPr/>
        <p:nvPr/>
      </p:nvGrpSpPr>
      <p:grpSpPr>
        <a:xfrm>
          <a:off x="0" y="0"/>
          <a:ext cx="0" cy="0"/>
          <a:chOff x="0" y="0"/>
          <a:chExt cx="0" cy="0"/>
        </a:xfrm>
      </p:grpSpPr>
      <p:sp>
        <p:nvSpPr>
          <p:cNvPr id="924" name="Google Shape;924;p21"/>
          <p:cNvSpPr txBox="1"/>
          <p:nvPr>
            <p:ph type="title"/>
          </p:nvPr>
        </p:nvSpPr>
        <p:spPr>
          <a:xfrm>
            <a:off x="3072000" y="667800"/>
            <a:ext cx="3000000" cy="903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5"/>
              </a:buClr>
              <a:buSzPts val="3000"/>
              <a:buNone/>
              <a:defRPr sz="5000">
                <a:solidFill>
                  <a:schemeClr val="accent5"/>
                </a:solidFill>
              </a:defRPr>
            </a:lvl1pPr>
            <a:lvl2pPr lvl="1" rtl="0">
              <a:spcBef>
                <a:spcPts val="0"/>
              </a:spcBef>
              <a:spcAft>
                <a:spcPts val="0"/>
              </a:spcAft>
              <a:buClr>
                <a:schemeClr val="accent5"/>
              </a:buClr>
              <a:buSzPts val="3000"/>
              <a:buNone/>
              <a:defRPr>
                <a:solidFill>
                  <a:schemeClr val="accent5"/>
                </a:solidFill>
              </a:defRPr>
            </a:lvl2pPr>
            <a:lvl3pPr lvl="2" rtl="0">
              <a:spcBef>
                <a:spcPts val="0"/>
              </a:spcBef>
              <a:spcAft>
                <a:spcPts val="0"/>
              </a:spcAft>
              <a:buClr>
                <a:schemeClr val="accent5"/>
              </a:buClr>
              <a:buSzPts val="3000"/>
              <a:buNone/>
              <a:defRPr>
                <a:solidFill>
                  <a:schemeClr val="accent5"/>
                </a:solidFill>
              </a:defRPr>
            </a:lvl3pPr>
            <a:lvl4pPr lvl="3" rtl="0">
              <a:spcBef>
                <a:spcPts val="0"/>
              </a:spcBef>
              <a:spcAft>
                <a:spcPts val="0"/>
              </a:spcAft>
              <a:buClr>
                <a:schemeClr val="accent5"/>
              </a:buClr>
              <a:buSzPts val="3000"/>
              <a:buNone/>
              <a:defRPr>
                <a:solidFill>
                  <a:schemeClr val="accent5"/>
                </a:solidFill>
              </a:defRPr>
            </a:lvl4pPr>
            <a:lvl5pPr lvl="4" rtl="0">
              <a:spcBef>
                <a:spcPts val="0"/>
              </a:spcBef>
              <a:spcAft>
                <a:spcPts val="0"/>
              </a:spcAft>
              <a:buClr>
                <a:schemeClr val="accent5"/>
              </a:buClr>
              <a:buSzPts val="3000"/>
              <a:buNone/>
              <a:defRPr>
                <a:solidFill>
                  <a:schemeClr val="accent5"/>
                </a:solidFill>
              </a:defRPr>
            </a:lvl5pPr>
            <a:lvl6pPr lvl="5" rtl="0">
              <a:spcBef>
                <a:spcPts val="0"/>
              </a:spcBef>
              <a:spcAft>
                <a:spcPts val="0"/>
              </a:spcAft>
              <a:buClr>
                <a:schemeClr val="accent5"/>
              </a:buClr>
              <a:buSzPts val="3000"/>
              <a:buNone/>
              <a:defRPr>
                <a:solidFill>
                  <a:schemeClr val="accent5"/>
                </a:solidFill>
              </a:defRPr>
            </a:lvl6pPr>
            <a:lvl7pPr lvl="6" rtl="0">
              <a:spcBef>
                <a:spcPts val="0"/>
              </a:spcBef>
              <a:spcAft>
                <a:spcPts val="0"/>
              </a:spcAft>
              <a:buClr>
                <a:schemeClr val="accent5"/>
              </a:buClr>
              <a:buSzPts val="3000"/>
              <a:buNone/>
              <a:defRPr>
                <a:solidFill>
                  <a:schemeClr val="accent5"/>
                </a:solidFill>
              </a:defRPr>
            </a:lvl7pPr>
            <a:lvl8pPr lvl="7" rtl="0">
              <a:spcBef>
                <a:spcPts val="0"/>
              </a:spcBef>
              <a:spcAft>
                <a:spcPts val="0"/>
              </a:spcAft>
              <a:buClr>
                <a:schemeClr val="accent5"/>
              </a:buClr>
              <a:buSzPts val="3000"/>
              <a:buNone/>
              <a:defRPr>
                <a:solidFill>
                  <a:schemeClr val="accent5"/>
                </a:solidFill>
              </a:defRPr>
            </a:lvl8pPr>
            <a:lvl9pPr lvl="8" rtl="0">
              <a:spcBef>
                <a:spcPts val="0"/>
              </a:spcBef>
              <a:spcAft>
                <a:spcPts val="0"/>
              </a:spcAft>
              <a:buClr>
                <a:schemeClr val="accent5"/>
              </a:buClr>
              <a:buSzPts val="3000"/>
              <a:buNone/>
              <a:defRPr>
                <a:solidFill>
                  <a:schemeClr val="accent5"/>
                </a:solidFill>
              </a:defRPr>
            </a:lvl9pPr>
          </a:lstStyle>
          <a:p/>
        </p:txBody>
      </p:sp>
      <p:sp>
        <p:nvSpPr>
          <p:cNvPr id="925" name="Google Shape;925;p21"/>
          <p:cNvSpPr txBox="1"/>
          <p:nvPr>
            <p:ph idx="1" type="subTitle"/>
          </p:nvPr>
        </p:nvSpPr>
        <p:spPr>
          <a:xfrm>
            <a:off x="3072000" y="1578500"/>
            <a:ext cx="3000000" cy="133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6" name="Google Shape;926;p21"/>
          <p:cNvSpPr txBox="1"/>
          <p:nvPr/>
        </p:nvSpPr>
        <p:spPr>
          <a:xfrm>
            <a:off x="3072000" y="3444750"/>
            <a:ext cx="30000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Cabin"/>
                <a:ea typeface="Cabin"/>
                <a:cs typeface="Cabin"/>
                <a:sym typeface="Cabin"/>
              </a:rPr>
              <a:t>CREDITS: This presentation template was created by </a:t>
            </a:r>
            <a:r>
              <a:rPr b="1" lang="en" sz="1000">
                <a:solidFill>
                  <a:schemeClr val="dk1"/>
                </a:solidFill>
                <a:uFill>
                  <a:noFill/>
                </a:uFill>
                <a:latin typeface="Cabin"/>
                <a:ea typeface="Cabin"/>
                <a:cs typeface="Cabin"/>
                <a:sym typeface="Cabin"/>
                <a:hlinkClick r:id="rId2">
                  <a:extLst>
                    <a:ext uri="{A12FA001-AC4F-418D-AE19-62706E023703}">
                      <ahyp:hlinkClr val="tx"/>
                    </a:ext>
                  </a:extLst>
                </a:hlinkClick>
              </a:rPr>
              <a:t>Slidesgo</a:t>
            </a:r>
            <a:r>
              <a:rPr lang="en" sz="1000">
                <a:solidFill>
                  <a:schemeClr val="dk1"/>
                </a:solidFill>
                <a:latin typeface="Cabin"/>
                <a:ea typeface="Cabin"/>
                <a:cs typeface="Cabin"/>
                <a:sym typeface="Cabin"/>
              </a:rPr>
              <a:t>, including icons by </a:t>
            </a:r>
            <a:r>
              <a:rPr b="1" lang="en" sz="1000">
                <a:solidFill>
                  <a:schemeClr val="dk1"/>
                </a:solidFill>
                <a:uFill>
                  <a:noFill/>
                </a:uFill>
                <a:latin typeface="Cabin"/>
                <a:ea typeface="Cabin"/>
                <a:cs typeface="Cabin"/>
                <a:sym typeface="Cabin"/>
                <a:hlinkClick r:id="rId3">
                  <a:extLst>
                    <a:ext uri="{A12FA001-AC4F-418D-AE19-62706E023703}">
                      <ahyp:hlinkClr val="tx"/>
                    </a:ext>
                  </a:extLst>
                </a:hlinkClick>
              </a:rPr>
              <a:t>Flaticon</a:t>
            </a:r>
            <a:r>
              <a:rPr b="1" lang="en" sz="1000">
                <a:solidFill>
                  <a:schemeClr val="dk1"/>
                </a:solidFill>
                <a:latin typeface="Cabin"/>
                <a:ea typeface="Cabin"/>
                <a:cs typeface="Cabin"/>
                <a:sym typeface="Cabin"/>
              </a:rPr>
              <a:t> </a:t>
            </a:r>
            <a:r>
              <a:rPr lang="en" sz="1000">
                <a:solidFill>
                  <a:schemeClr val="dk1"/>
                </a:solidFill>
                <a:latin typeface="Cabin"/>
                <a:ea typeface="Cabin"/>
                <a:cs typeface="Cabin"/>
                <a:sym typeface="Cabin"/>
              </a:rPr>
              <a:t>and infographics &amp; images by </a:t>
            </a:r>
            <a:r>
              <a:rPr b="1" lang="en" sz="1000">
                <a:solidFill>
                  <a:schemeClr val="dk1"/>
                </a:solidFill>
                <a:uFill>
                  <a:noFill/>
                </a:uFill>
                <a:latin typeface="Cabin"/>
                <a:ea typeface="Cabin"/>
                <a:cs typeface="Cabin"/>
                <a:sym typeface="Cabin"/>
                <a:hlinkClick r:id="rId4">
                  <a:extLst>
                    <a:ext uri="{A12FA001-AC4F-418D-AE19-62706E023703}">
                      <ahyp:hlinkClr val="tx"/>
                    </a:ext>
                  </a:extLst>
                </a:hlinkClick>
              </a:rPr>
              <a:t>Freepik</a:t>
            </a:r>
            <a:endParaRPr b="1" sz="1000">
              <a:solidFill>
                <a:schemeClr val="dk1"/>
              </a:solidFill>
              <a:latin typeface="Cabin"/>
              <a:ea typeface="Cabin"/>
              <a:cs typeface="Cabin"/>
              <a:sym typeface="Cabin"/>
            </a:endParaRPr>
          </a:p>
        </p:txBody>
      </p:sp>
      <p:sp>
        <p:nvSpPr>
          <p:cNvPr id="927" name="Google Shape;927;p21"/>
          <p:cNvSpPr/>
          <p:nvPr/>
        </p:nvSpPr>
        <p:spPr>
          <a:xfrm>
            <a:off x="6595771" y="4462478"/>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8" name="Google Shape;928;p21"/>
          <p:cNvGrpSpPr/>
          <p:nvPr/>
        </p:nvGrpSpPr>
        <p:grpSpPr>
          <a:xfrm rot="3583996">
            <a:off x="-423566" y="375501"/>
            <a:ext cx="1404270" cy="1052362"/>
            <a:chOff x="2021653" y="1009375"/>
            <a:chExt cx="467218" cy="350120"/>
          </a:xfrm>
        </p:grpSpPr>
        <p:sp>
          <p:nvSpPr>
            <p:cNvPr id="929" name="Google Shape;929;p21"/>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1"/>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1"/>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1"/>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1"/>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1"/>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1"/>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1"/>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1"/>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1"/>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1"/>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1"/>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21"/>
          <p:cNvGrpSpPr/>
          <p:nvPr/>
        </p:nvGrpSpPr>
        <p:grpSpPr>
          <a:xfrm rot="-6934085">
            <a:off x="7784301" y="3585137"/>
            <a:ext cx="1395430" cy="1045741"/>
            <a:chOff x="2021653" y="1009375"/>
            <a:chExt cx="467218" cy="350120"/>
          </a:xfrm>
        </p:grpSpPr>
        <p:sp>
          <p:nvSpPr>
            <p:cNvPr id="942" name="Google Shape;942;p21"/>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1"/>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1"/>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1"/>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1"/>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1"/>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1"/>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1"/>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1"/>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1"/>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1"/>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1"/>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21"/>
          <p:cNvGrpSpPr/>
          <p:nvPr/>
        </p:nvGrpSpPr>
        <p:grpSpPr>
          <a:xfrm flipH="1" rot="7035098">
            <a:off x="-231739" y="3574824"/>
            <a:ext cx="1422880" cy="1066358"/>
            <a:chOff x="2021653" y="1009375"/>
            <a:chExt cx="467218" cy="350120"/>
          </a:xfrm>
        </p:grpSpPr>
        <p:sp>
          <p:nvSpPr>
            <p:cNvPr id="955" name="Google Shape;955;p21"/>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1"/>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1"/>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1"/>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1"/>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1"/>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1"/>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1"/>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1"/>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1"/>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1"/>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1"/>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21"/>
          <p:cNvSpPr/>
          <p:nvPr/>
        </p:nvSpPr>
        <p:spPr>
          <a:xfrm>
            <a:off x="7079447" y="200397"/>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1"/>
          <p:cNvSpPr/>
          <p:nvPr/>
        </p:nvSpPr>
        <p:spPr>
          <a:xfrm>
            <a:off x="743766" y="259043"/>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9" name="Google Shape;969;p21"/>
          <p:cNvGrpSpPr/>
          <p:nvPr/>
        </p:nvGrpSpPr>
        <p:grpSpPr>
          <a:xfrm rot="-9129700">
            <a:off x="7961587" y="905757"/>
            <a:ext cx="1395417" cy="1045715"/>
            <a:chOff x="2021653" y="1009375"/>
            <a:chExt cx="467218" cy="350120"/>
          </a:xfrm>
        </p:grpSpPr>
        <p:sp>
          <p:nvSpPr>
            <p:cNvPr id="970" name="Google Shape;970;p21"/>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1"/>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1"/>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1"/>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1"/>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1"/>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1"/>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1"/>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1"/>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1"/>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1"/>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1"/>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2" name="Google Shape;982;p21"/>
          <p:cNvSpPr/>
          <p:nvPr/>
        </p:nvSpPr>
        <p:spPr>
          <a:xfrm>
            <a:off x="1499150" y="4604088"/>
            <a:ext cx="1488256" cy="322277"/>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983" name="Shape 983"/>
        <p:cNvGrpSpPr/>
        <p:nvPr/>
      </p:nvGrpSpPr>
      <p:grpSpPr>
        <a:xfrm>
          <a:off x="0" y="0"/>
          <a:ext cx="0" cy="0"/>
          <a:chOff x="0" y="0"/>
          <a:chExt cx="0" cy="0"/>
        </a:xfrm>
      </p:grpSpPr>
      <p:sp>
        <p:nvSpPr>
          <p:cNvPr id="984" name="Google Shape;984;p22"/>
          <p:cNvSpPr/>
          <p:nvPr/>
        </p:nvSpPr>
        <p:spPr>
          <a:xfrm>
            <a:off x="6595771" y="4765253"/>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5" name="Google Shape;985;p22"/>
          <p:cNvGrpSpPr/>
          <p:nvPr/>
        </p:nvGrpSpPr>
        <p:grpSpPr>
          <a:xfrm rot="3583996">
            <a:off x="-423566" y="375501"/>
            <a:ext cx="1404270" cy="1052362"/>
            <a:chOff x="2021653" y="1009375"/>
            <a:chExt cx="467218" cy="350120"/>
          </a:xfrm>
        </p:grpSpPr>
        <p:sp>
          <p:nvSpPr>
            <p:cNvPr id="986" name="Google Shape;986;p22"/>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2"/>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2"/>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2"/>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2"/>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2"/>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2"/>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2"/>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2"/>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2"/>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2"/>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2"/>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8" name="Google Shape;998;p22"/>
          <p:cNvGrpSpPr/>
          <p:nvPr/>
        </p:nvGrpSpPr>
        <p:grpSpPr>
          <a:xfrm rot="-5033507">
            <a:off x="8228572" y="2244190"/>
            <a:ext cx="1395420" cy="1045722"/>
            <a:chOff x="2021653" y="1009375"/>
            <a:chExt cx="467218" cy="350120"/>
          </a:xfrm>
        </p:grpSpPr>
        <p:sp>
          <p:nvSpPr>
            <p:cNvPr id="999" name="Google Shape;999;p22"/>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2"/>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2"/>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2"/>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2"/>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2"/>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2"/>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2"/>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2"/>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2"/>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2"/>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2"/>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22"/>
          <p:cNvGrpSpPr/>
          <p:nvPr/>
        </p:nvGrpSpPr>
        <p:grpSpPr>
          <a:xfrm flipH="1" rot="7035098">
            <a:off x="-251939" y="3574824"/>
            <a:ext cx="1422880" cy="1066358"/>
            <a:chOff x="2021653" y="1009375"/>
            <a:chExt cx="467218" cy="350120"/>
          </a:xfrm>
        </p:grpSpPr>
        <p:sp>
          <p:nvSpPr>
            <p:cNvPr id="1012" name="Google Shape;1012;p22"/>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2"/>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2"/>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2"/>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2"/>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2"/>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2"/>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2"/>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2"/>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2"/>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2"/>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2"/>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22"/>
          <p:cNvSpPr/>
          <p:nvPr/>
        </p:nvSpPr>
        <p:spPr>
          <a:xfrm>
            <a:off x="6137472" y="126397"/>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2"/>
          <p:cNvSpPr/>
          <p:nvPr/>
        </p:nvSpPr>
        <p:spPr>
          <a:xfrm>
            <a:off x="1086916" y="185018"/>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22"/>
          <p:cNvGrpSpPr/>
          <p:nvPr/>
        </p:nvGrpSpPr>
        <p:grpSpPr>
          <a:xfrm rot="9697980">
            <a:off x="3458104" y="-244755"/>
            <a:ext cx="1395416" cy="1045717"/>
            <a:chOff x="2021653" y="1009375"/>
            <a:chExt cx="467218" cy="350120"/>
          </a:xfrm>
        </p:grpSpPr>
        <p:sp>
          <p:nvSpPr>
            <p:cNvPr id="1027" name="Google Shape;1027;p22"/>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2"/>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2"/>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2"/>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2"/>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2"/>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2"/>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2"/>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2"/>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2"/>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2"/>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2"/>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9" name="Google Shape;1039;p22"/>
          <p:cNvSpPr/>
          <p:nvPr/>
        </p:nvSpPr>
        <p:spPr>
          <a:xfrm>
            <a:off x="2017225" y="4442963"/>
            <a:ext cx="1488256" cy="322277"/>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040" name="Shape 1040"/>
        <p:cNvGrpSpPr/>
        <p:nvPr/>
      </p:nvGrpSpPr>
      <p:grpSpPr>
        <a:xfrm>
          <a:off x="0" y="0"/>
          <a:ext cx="0" cy="0"/>
          <a:chOff x="0" y="0"/>
          <a:chExt cx="0" cy="0"/>
        </a:xfrm>
      </p:grpSpPr>
      <p:sp>
        <p:nvSpPr>
          <p:cNvPr id="1041" name="Google Shape;1041;p23"/>
          <p:cNvSpPr/>
          <p:nvPr/>
        </p:nvSpPr>
        <p:spPr>
          <a:xfrm>
            <a:off x="7005271" y="4691728"/>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2" name="Google Shape;1042;p23"/>
          <p:cNvGrpSpPr/>
          <p:nvPr/>
        </p:nvGrpSpPr>
        <p:grpSpPr>
          <a:xfrm rot="1101720">
            <a:off x="3808413" y="4622722"/>
            <a:ext cx="1404237" cy="1052338"/>
            <a:chOff x="2021653" y="1009375"/>
            <a:chExt cx="467218" cy="350120"/>
          </a:xfrm>
        </p:grpSpPr>
        <p:sp>
          <p:nvSpPr>
            <p:cNvPr id="1043" name="Google Shape;1043;p23"/>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3"/>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3"/>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3"/>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3"/>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3"/>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3"/>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3"/>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3"/>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3"/>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3"/>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3"/>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23"/>
          <p:cNvGrpSpPr/>
          <p:nvPr/>
        </p:nvGrpSpPr>
        <p:grpSpPr>
          <a:xfrm rot="-5033507">
            <a:off x="8228572" y="2136290"/>
            <a:ext cx="1395420" cy="1045722"/>
            <a:chOff x="2021653" y="1009375"/>
            <a:chExt cx="467218" cy="350120"/>
          </a:xfrm>
        </p:grpSpPr>
        <p:sp>
          <p:nvSpPr>
            <p:cNvPr id="1056" name="Google Shape;1056;p23"/>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3"/>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3"/>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3"/>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3"/>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3"/>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3"/>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3"/>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3"/>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3"/>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3"/>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3"/>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8" name="Google Shape;1068;p23"/>
          <p:cNvGrpSpPr/>
          <p:nvPr/>
        </p:nvGrpSpPr>
        <p:grpSpPr>
          <a:xfrm flipH="1" rot="3626648">
            <a:off x="-770039" y="3075867"/>
            <a:ext cx="1422857" cy="1066343"/>
            <a:chOff x="2021653" y="1009375"/>
            <a:chExt cx="467218" cy="350120"/>
          </a:xfrm>
        </p:grpSpPr>
        <p:sp>
          <p:nvSpPr>
            <p:cNvPr id="1069" name="Google Shape;1069;p23"/>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3"/>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3"/>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3"/>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3"/>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3"/>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3"/>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3"/>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1" name="Google Shape;1081;p23"/>
          <p:cNvSpPr/>
          <p:nvPr/>
        </p:nvSpPr>
        <p:spPr>
          <a:xfrm>
            <a:off x="3956059" y="242947"/>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3"/>
          <p:cNvSpPr/>
          <p:nvPr/>
        </p:nvSpPr>
        <p:spPr>
          <a:xfrm>
            <a:off x="1461910" y="4707656"/>
            <a:ext cx="865743" cy="187493"/>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a:off x="-569584" y="1781706"/>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2">
    <p:spTree>
      <p:nvGrpSpPr>
        <p:cNvPr id="1084" name="Shape 1084"/>
        <p:cNvGrpSpPr/>
        <p:nvPr/>
      </p:nvGrpSpPr>
      <p:grpSpPr>
        <a:xfrm>
          <a:off x="0" y="0"/>
          <a:ext cx="0" cy="0"/>
          <a:chOff x="0" y="0"/>
          <a:chExt cx="0" cy="0"/>
        </a:xfrm>
      </p:grpSpPr>
      <p:sp>
        <p:nvSpPr>
          <p:cNvPr id="1085" name="Google Shape;1085;p24"/>
          <p:cNvSpPr/>
          <p:nvPr/>
        </p:nvSpPr>
        <p:spPr>
          <a:xfrm>
            <a:off x="7874171" y="4463578"/>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6" name="Google Shape;1086;p24"/>
          <p:cNvGrpSpPr/>
          <p:nvPr/>
        </p:nvGrpSpPr>
        <p:grpSpPr>
          <a:xfrm rot="-841398">
            <a:off x="5033285" y="4449900"/>
            <a:ext cx="1404259" cy="1052336"/>
            <a:chOff x="2021653" y="1009375"/>
            <a:chExt cx="467218" cy="350120"/>
          </a:xfrm>
        </p:grpSpPr>
        <p:sp>
          <p:nvSpPr>
            <p:cNvPr id="1087" name="Google Shape;1087;p24"/>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4"/>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4"/>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4"/>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4"/>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4"/>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4"/>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4"/>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4"/>
          <p:cNvGrpSpPr/>
          <p:nvPr/>
        </p:nvGrpSpPr>
        <p:grpSpPr>
          <a:xfrm rot="-5033507">
            <a:off x="8228572" y="2530990"/>
            <a:ext cx="1395420" cy="1045722"/>
            <a:chOff x="2021653" y="1009375"/>
            <a:chExt cx="467218" cy="350120"/>
          </a:xfrm>
        </p:grpSpPr>
        <p:sp>
          <p:nvSpPr>
            <p:cNvPr id="1100" name="Google Shape;1100;p24"/>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4"/>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4"/>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4"/>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24"/>
          <p:cNvGrpSpPr/>
          <p:nvPr/>
        </p:nvGrpSpPr>
        <p:grpSpPr>
          <a:xfrm flipH="1" rot="2170133">
            <a:off x="-770099" y="2390767"/>
            <a:ext cx="1422870" cy="1066363"/>
            <a:chOff x="2021653" y="1009375"/>
            <a:chExt cx="467218" cy="350120"/>
          </a:xfrm>
        </p:grpSpPr>
        <p:sp>
          <p:nvSpPr>
            <p:cNvPr id="1113" name="Google Shape;1113;p24"/>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4"/>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4"/>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4"/>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4"/>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4"/>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4"/>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4"/>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4"/>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4"/>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4"/>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4"/>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24"/>
          <p:cNvSpPr/>
          <p:nvPr/>
        </p:nvSpPr>
        <p:spPr>
          <a:xfrm>
            <a:off x="3398997" y="153297"/>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4"/>
          <p:cNvSpPr/>
          <p:nvPr/>
        </p:nvSpPr>
        <p:spPr>
          <a:xfrm>
            <a:off x="1365366" y="4477768"/>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3">
    <p:spTree>
      <p:nvGrpSpPr>
        <p:cNvPr id="1127" name="Shape 1127"/>
        <p:cNvGrpSpPr/>
        <p:nvPr/>
      </p:nvGrpSpPr>
      <p:grpSpPr>
        <a:xfrm>
          <a:off x="0" y="0"/>
          <a:ext cx="0" cy="0"/>
          <a:chOff x="0" y="0"/>
          <a:chExt cx="0" cy="0"/>
        </a:xfrm>
      </p:grpSpPr>
      <p:sp>
        <p:nvSpPr>
          <p:cNvPr id="1128" name="Google Shape;1128;p25"/>
          <p:cNvSpPr/>
          <p:nvPr/>
        </p:nvSpPr>
        <p:spPr>
          <a:xfrm>
            <a:off x="8423996" y="4604103"/>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9" name="Google Shape;1129;p25"/>
          <p:cNvGrpSpPr/>
          <p:nvPr/>
        </p:nvGrpSpPr>
        <p:grpSpPr>
          <a:xfrm rot="1101720">
            <a:off x="2227213" y="4589072"/>
            <a:ext cx="1404237" cy="1052338"/>
            <a:chOff x="2021653" y="1009375"/>
            <a:chExt cx="467218" cy="350120"/>
          </a:xfrm>
        </p:grpSpPr>
        <p:sp>
          <p:nvSpPr>
            <p:cNvPr id="1130" name="Google Shape;1130;p25"/>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5"/>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5"/>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5"/>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5"/>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5"/>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5"/>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5"/>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5"/>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5"/>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5"/>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5"/>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25"/>
          <p:cNvGrpSpPr/>
          <p:nvPr/>
        </p:nvGrpSpPr>
        <p:grpSpPr>
          <a:xfrm rot="-5033507">
            <a:off x="8228572" y="1571090"/>
            <a:ext cx="1395420" cy="1045722"/>
            <a:chOff x="2021653" y="1009375"/>
            <a:chExt cx="467218" cy="350120"/>
          </a:xfrm>
        </p:grpSpPr>
        <p:sp>
          <p:nvSpPr>
            <p:cNvPr id="1143" name="Google Shape;1143;p25"/>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5"/>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5" name="Google Shape;1155;p25"/>
          <p:cNvGrpSpPr/>
          <p:nvPr/>
        </p:nvGrpSpPr>
        <p:grpSpPr>
          <a:xfrm flipH="1" rot="3626648">
            <a:off x="-770039" y="1837817"/>
            <a:ext cx="1422857" cy="1066343"/>
            <a:chOff x="2021653" y="1009375"/>
            <a:chExt cx="467218" cy="350120"/>
          </a:xfrm>
        </p:grpSpPr>
        <p:sp>
          <p:nvSpPr>
            <p:cNvPr id="1156" name="Google Shape;1156;p25"/>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5"/>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5"/>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5"/>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5"/>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5"/>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5"/>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5"/>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5"/>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5"/>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5"/>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5"/>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8" name="Google Shape;1168;p25"/>
          <p:cNvSpPr/>
          <p:nvPr/>
        </p:nvSpPr>
        <p:spPr>
          <a:xfrm>
            <a:off x="1661659" y="182397"/>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5"/>
          <p:cNvSpPr/>
          <p:nvPr/>
        </p:nvSpPr>
        <p:spPr>
          <a:xfrm>
            <a:off x="6272785" y="132306"/>
            <a:ext cx="865743" cy="187493"/>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5"/>
          <p:cNvSpPr/>
          <p:nvPr/>
        </p:nvSpPr>
        <p:spPr>
          <a:xfrm>
            <a:off x="-98584" y="4748956"/>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1" name="Google Shape;1171;p25"/>
          <p:cNvGrpSpPr/>
          <p:nvPr/>
        </p:nvGrpSpPr>
        <p:grpSpPr>
          <a:xfrm rot="-5400000">
            <a:off x="5910257" y="4666842"/>
            <a:ext cx="1404224" cy="1052320"/>
            <a:chOff x="2021653" y="1009375"/>
            <a:chExt cx="467218" cy="350120"/>
          </a:xfrm>
        </p:grpSpPr>
        <p:sp>
          <p:nvSpPr>
            <p:cNvPr id="1172" name="Google Shape;1172;p25"/>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5"/>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5"/>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5"/>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5"/>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5"/>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5"/>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5"/>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5"/>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5"/>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5"/>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5"/>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4"/>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3000"/>
              <a:buNone/>
              <a:defRPr>
                <a:solidFill>
                  <a:schemeClr val="accent5"/>
                </a:solidFill>
              </a:defRPr>
            </a:lvl1pPr>
            <a:lvl2pPr lvl="1" rtl="0">
              <a:spcBef>
                <a:spcPts val="0"/>
              </a:spcBef>
              <a:spcAft>
                <a:spcPts val="0"/>
              </a:spcAft>
              <a:buClr>
                <a:schemeClr val="accent5"/>
              </a:buClr>
              <a:buSzPts val="3000"/>
              <a:buNone/>
              <a:defRPr>
                <a:solidFill>
                  <a:schemeClr val="accent5"/>
                </a:solidFill>
              </a:defRPr>
            </a:lvl2pPr>
            <a:lvl3pPr lvl="2" rtl="0">
              <a:spcBef>
                <a:spcPts val="0"/>
              </a:spcBef>
              <a:spcAft>
                <a:spcPts val="0"/>
              </a:spcAft>
              <a:buClr>
                <a:schemeClr val="accent5"/>
              </a:buClr>
              <a:buSzPts val="3000"/>
              <a:buNone/>
              <a:defRPr>
                <a:solidFill>
                  <a:schemeClr val="accent5"/>
                </a:solidFill>
              </a:defRPr>
            </a:lvl3pPr>
            <a:lvl4pPr lvl="3" rtl="0">
              <a:spcBef>
                <a:spcPts val="0"/>
              </a:spcBef>
              <a:spcAft>
                <a:spcPts val="0"/>
              </a:spcAft>
              <a:buClr>
                <a:schemeClr val="accent5"/>
              </a:buClr>
              <a:buSzPts val="3000"/>
              <a:buNone/>
              <a:defRPr>
                <a:solidFill>
                  <a:schemeClr val="accent5"/>
                </a:solidFill>
              </a:defRPr>
            </a:lvl4pPr>
            <a:lvl5pPr lvl="4" rtl="0">
              <a:spcBef>
                <a:spcPts val="0"/>
              </a:spcBef>
              <a:spcAft>
                <a:spcPts val="0"/>
              </a:spcAft>
              <a:buClr>
                <a:schemeClr val="accent5"/>
              </a:buClr>
              <a:buSzPts val="3000"/>
              <a:buNone/>
              <a:defRPr>
                <a:solidFill>
                  <a:schemeClr val="accent5"/>
                </a:solidFill>
              </a:defRPr>
            </a:lvl5pPr>
            <a:lvl6pPr lvl="5" rtl="0">
              <a:spcBef>
                <a:spcPts val="0"/>
              </a:spcBef>
              <a:spcAft>
                <a:spcPts val="0"/>
              </a:spcAft>
              <a:buClr>
                <a:schemeClr val="accent5"/>
              </a:buClr>
              <a:buSzPts val="3000"/>
              <a:buNone/>
              <a:defRPr>
                <a:solidFill>
                  <a:schemeClr val="accent5"/>
                </a:solidFill>
              </a:defRPr>
            </a:lvl6pPr>
            <a:lvl7pPr lvl="6" rtl="0">
              <a:spcBef>
                <a:spcPts val="0"/>
              </a:spcBef>
              <a:spcAft>
                <a:spcPts val="0"/>
              </a:spcAft>
              <a:buClr>
                <a:schemeClr val="accent5"/>
              </a:buClr>
              <a:buSzPts val="3000"/>
              <a:buNone/>
              <a:defRPr>
                <a:solidFill>
                  <a:schemeClr val="accent5"/>
                </a:solidFill>
              </a:defRPr>
            </a:lvl7pPr>
            <a:lvl8pPr lvl="7" rtl="0">
              <a:spcBef>
                <a:spcPts val="0"/>
              </a:spcBef>
              <a:spcAft>
                <a:spcPts val="0"/>
              </a:spcAft>
              <a:buClr>
                <a:schemeClr val="accent5"/>
              </a:buClr>
              <a:buSzPts val="3000"/>
              <a:buNone/>
              <a:defRPr>
                <a:solidFill>
                  <a:schemeClr val="accent5"/>
                </a:solidFill>
              </a:defRPr>
            </a:lvl8pPr>
            <a:lvl9pPr lvl="8" rtl="0">
              <a:spcBef>
                <a:spcPts val="0"/>
              </a:spcBef>
              <a:spcAft>
                <a:spcPts val="0"/>
              </a:spcAft>
              <a:buClr>
                <a:schemeClr val="accent5"/>
              </a:buClr>
              <a:buSzPts val="3000"/>
              <a:buNone/>
              <a:defRPr>
                <a:solidFill>
                  <a:schemeClr val="accent5"/>
                </a:solidFill>
              </a:defRPr>
            </a:lvl9pPr>
          </a:lstStyle>
          <a:p/>
        </p:txBody>
      </p:sp>
      <p:sp>
        <p:nvSpPr>
          <p:cNvPr id="96" name="Google Shape;9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rgbClr val="434343"/>
                </a:solidFill>
              </a:defRPr>
            </a:lvl1pPr>
            <a:lvl2pPr indent="-304800" lvl="1" marL="914400" rtl="0">
              <a:lnSpc>
                <a:spcPct val="115000"/>
              </a:lnSpc>
              <a:spcBef>
                <a:spcPts val="1600"/>
              </a:spcBef>
              <a:spcAft>
                <a:spcPts val="0"/>
              </a:spcAft>
              <a:buClr>
                <a:schemeClr val="dk1"/>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chemeClr val="dk1"/>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chemeClr val="dk1"/>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chemeClr val="dk1"/>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chemeClr val="dk1"/>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chemeClr val="dk1"/>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chemeClr val="dk1"/>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chemeClr val="dk1"/>
              </a:buClr>
              <a:buSzPts val="1200"/>
              <a:buFont typeface="Roboto Condensed Light"/>
              <a:buChar char="■"/>
              <a:defRPr>
                <a:solidFill>
                  <a:srgbClr val="434343"/>
                </a:solidFill>
              </a:defRPr>
            </a:lvl9pPr>
          </a:lstStyle>
          <a:p/>
        </p:txBody>
      </p:sp>
      <p:sp>
        <p:nvSpPr>
          <p:cNvPr id="97" name="Google Shape;97;p4"/>
          <p:cNvSpPr/>
          <p:nvPr/>
        </p:nvSpPr>
        <p:spPr>
          <a:xfrm>
            <a:off x="7874171" y="4463578"/>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4"/>
          <p:cNvGrpSpPr/>
          <p:nvPr/>
        </p:nvGrpSpPr>
        <p:grpSpPr>
          <a:xfrm rot="-841398">
            <a:off x="5033285" y="4449900"/>
            <a:ext cx="1404259" cy="1052336"/>
            <a:chOff x="2021653" y="1009375"/>
            <a:chExt cx="467218" cy="350120"/>
          </a:xfrm>
        </p:grpSpPr>
        <p:sp>
          <p:nvSpPr>
            <p:cNvPr id="99" name="Google Shape;99;p4"/>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4"/>
          <p:cNvGrpSpPr/>
          <p:nvPr/>
        </p:nvGrpSpPr>
        <p:grpSpPr>
          <a:xfrm rot="-5033507">
            <a:off x="8228572" y="2530990"/>
            <a:ext cx="1395420" cy="1045722"/>
            <a:chOff x="2021653" y="1009375"/>
            <a:chExt cx="467218" cy="350120"/>
          </a:xfrm>
        </p:grpSpPr>
        <p:sp>
          <p:nvSpPr>
            <p:cNvPr id="112" name="Google Shape;112;p4"/>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4"/>
          <p:cNvGrpSpPr/>
          <p:nvPr/>
        </p:nvGrpSpPr>
        <p:grpSpPr>
          <a:xfrm flipH="1" rot="2170133">
            <a:off x="-770099" y="2390767"/>
            <a:ext cx="1422870" cy="1066363"/>
            <a:chOff x="2021653" y="1009375"/>
            <a:chExt cx="467218" cy="350120"/>
          </a:xfrm>
        </p:grpSpPr>
        <p:sp>
          <p:nvSpPr>
            <p:cNvPr id="125" name="Google Shape;125;p4"/>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4"/>
          <p:cNvSpPr/>
          <p:nvPr/>
        </p:nvSpPr>
        <p:spPr>
          <a:xfrm>
            <a:off x="3398997" y="153297"/>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1365366" y="4477768"/>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6927510" y="2202306"/>
            <a:ext cx="865743" cy="187493"/>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5310455" y="3471453"/>
            <a:ext cx="1214406" cy="219348"/>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5"/>
          <p:cNvSpPr txBox="1"/>
          <p:nvPr>
            <p:ph type="title"/>
          </p:nvPr>
        </p:nvSpPr>
        <p:spPr>
          <a:xfrm>
            <a:off x="720000" y="539400"/>
            <a:ext cx="7704000" cy="611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3000"/>
              <a:buNone/>
              <a:defRPr>
                <a:solidFill>
                  <a:schemeClr val="accent5"/>
                </a:solidFill>
              </a:defRPr>
            </a:lvl1pPr>
            <a:lvl2pPr lvl="1" rtl="0">
              <a:spcBef>
                <a:spcPts val="0"/>
              </a:spcBef>
              <a:spcAft>
                <a:spcPts val="0"/>
              </a:spcAft>
              <a:buClr>
                <a:schemeClr val="accent5"/>
              </a:buClr>
              <a:buSzPts val="3000"/>
              <a:buNone/>
              <a:defRPr>
                <a:solidFill>
                  <a:schemeClr val="accent5"/>
                </a:solidFill>
              </a:defRPr>
            </a:lvl2pPr>
            <a:lvl3pPr lvl="2" rtl="0">
              <a:spcBef>
                <a:spcPts val="0"/>
              </a:spcBef>
              <a:spcAft>
                <a:spcPts val="0"/>
              </a:spcAft>
              <a:buClr>
                <a:schemeClr val="accent5"/>
              </a:buClr>
              <a:buSzPts val="3000"/>
              <a:buNone/>
              <a:defRPr>
                <a:solidFill>
                  <a:schemeClr val="accent5"/>
                </a:solidFill>
              </a:defRPr>
            </a:lvl3pPr>
            <a:lvl4pPr lvl="3" rtl="0">
              <a:spcBef>
                <a:spcPts val="0"/>
              </a:spcBef>
              <a:spcAft>
                <a:spcPts val="0"/>
              </a:spcAft>
              <a:buClr>
                <a:schemeClr val="accent5"/>
              </a:buClr>
              <a:buSzPts val="3000"/>
              <a:buNone/>
              <a:defRPr>
                <a:solidFill>
                  <a:schemeClr val="accent5"/>
                </a:solidFill>
              </a:defRPr>
            </a:lvl4pPr>
            <a:lvl5pPr lvl="4" rtl="0">
              <a:spcBef>
                <a:spcPts val="0"/>
              </a:spcBef>
              <a:spcAft>
                <a:spcPts val="0"/>
              </a:spcAft>
              <a:buClr>
                <a:schemeClr val="accent5"/>
              </a:buClr>
              <a:buSzPts val="3000"/>
              <a:buNone/>
              <a:defRPr>
                <a:solidFill>
                  <a:schemeClr val="accent5"/>
                </a:solidFill>
              </a:defRPr>
            </a:lvl5pPr>
            <a:lvl6pPr lvl="5" rtl="0">
              <a:spcBef>
                <a:spcPts val="0"/>
              </a:spcBef>
              <a:spcAft>
                <a:spcPts val="0"/>
              </a:spcAft>
              <a:buClr>
                <a:schemeClr val="accent5"/>
              </a:buClr>
              <a:buSzPts val="3000"/>
              <a:buNone/>
              <a:defRPr>
                <a:solidFill>
                  <a:schemeClr val="accent5"/>
                </a:solidFill>
              </a:defRPr>
            </a:lvl6pPr>
            <a:lvl7pPr lvl="6" rtl="0">
              <a:spcBef>
                <a:spcPts val="0"/>
              </a:spcBef>
              <a:spcAft>
                <a:spcPts val="0"/>
              </a:spcAft>
              <a:buClr>
                <a:schemeClr val="accent5"/>
              </a:buClr>
              <a:buSzPts val="3000"/>
              <a:buNone/>
              <a:defRPr>
                <a:solidFill>
                  <a:schemeClr val="accent5"/>
                </a:solidFill>
              </a:defRPr>
            </a:lvl7pPr>
            <a:lvl8pPr lvl="7" rtl="0">
              <a:spcBef>
                <a:spcPts val="0"/>
              </a:spcBef>
              <a:spcAft>
                <a:spcPts val="0"/>
              </a:spcAft>
              <a:buClr>
                <a:schemeClr val="accent5"/>
              </a:buClr>
              <a:buSzPts val="3000"/>
              <a:buNone/>
              <a:defRPr>
                <a:solidFill>
                  <a:schemeClr val="accent5"/>
                </a:solidFill>
              </a:defRPr>
            </a:lvl8pPr>
            <a:lvl9pPr lvl="8" rtl="0">
              <a:spcBef>
                <a:spcPts val="0"/>
              </a:spcBef>
              <a:spcAft>
                <a:spcPts val="0"/>
              </a:spcAft>
              <a:buClr>
                <a:schemeClr val="accent5"/>
              </a:buClr>
              <a:buSzPts val="3000"/>
              <a:buNone/>
              <a:defRPr>
                <a:solidFill>
                  <a:schemeClr val="accent5"/>
                </a:solidFill>
              </a:defRPr>
            </a:lvl9pPr>
          </a:lstStyle>
          <a:p/>
        </p:txBody>
      </p:sp>
      <p:sp>
        <p:nvSpPr>
          <p:cNvPr id="143" name="Google Shape;143;p5"/>
          <p:cNvSpPr txBox="1"/>
          <p:nvPr>
            <p:ph idx="1" type="subTitle"/>
          </p:nvPr>
        </p:nvSpPr>
        <p:spPr>
          <a:xfrm>
            <a:off x="4951897" y="2097297"/>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b="0" sz="14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44" name="Google Shape;144;p5"/>
          <p:cNvSpPr txBox="1"/>
          <p:nvPr>
            <p:ph idx="2" type="subTitle"/>
          </p:nvPr>
        </p:nvSpPr>
        <p:spPr>
          <a:xfrm>
            <a:off x="1686500" y="2097297"/>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b="0" sz="14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45" name="Google Shape;145;p5"/>
          <p:cNvSpPr txBox="1"/>
          <p:nvPr>
            <p:ph idx="3" type="subTitle"/>
          </p:nvPr>
        </p:nvSpPr>
        <p:spPr>
          <a:xfrm>
            <a:off x="1686500" y="1778675"/>
            <a:ext cx="25056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lt2"/>
                </a:solidFill>
                <a:latin typeface="Lilita One"/>
                <a:ea typeface="Lilita One"/>
                <a:cs typeface="Lilita One"/>
                <a:sym typeface="Lilita On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46" name="Google Shape;146;p5"/>
          <p:cNvSpPr txBox="1"/>
          <p:nvPr>
            <p:ph idx="4" type="subTitle"/>
          </p:nvPr>
        </p:nvSpPr>
        <p:spPr>
          <a:xfrm>
            <a:off x="4951900" y="1778675"/>
            <a:ext cx="2505600" cy="40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000">
                <a:solidFill>
                  <a:schemeClr val="lt2"/>
                </a:solidFill>
                <a:latin typeface="Lilita One"/>
                <a:ea typeface="Lilita One"/>
                <a:cs typeface="Lilita One"/>
                <a:sym typeface="Lilita One"/>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grpSp>
        <p:nvGrpSpPr>
          <p:cNvPr id="147" name="Google Shape;147;p5"/>
          <p:cNvGrpSpPr/>
          <p:nvPr/>
        </p:nvGrpSpPr>
        <p:grpSpPr>
          <a:xfrm rot="1101720">
            <a:off x="-308837" y="2899672"/>
            <a:ext cx="1404237" cy="1052338"/>
            <a:chOff x="2021653" y="1009375"/>
            <a:chExt cx="467218" cy="350120"/>
          </a:xfrm>
        </p:grpSpPr>
        <p:sp>
          <p:nvSpPr>
            <p:cNvPr id="148" name="Google Shape;148;p5"/>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5"/>
          <p:cNvGrpSpPr/>
          <p:nvPr/>
        </p:nvGrpSpPr>
        <p:grpSpPr>
          <a:xfrm rot="-5033507">
            <a:off x="7991747" y="2736965"/>
            <a:ext cx="1395420" cy="1045722"/>
            <a:chOff x="2021653" y="1009375"/>
            <a:chExt cx="467218" cy="350120"/>
          </a:xfrm>
        </p:grpSpPr>
        <p:sp>
          <p:nvSpPr>
            <p:cNvPr id="161" name="Google Shape;161;p5"/>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5"/>
          <p:cNvGrpSpPr/>
          <p:nvPr/>
        </p:nvGrpSpPr>
        <p:grpSpPr>
          <a:xfrm flipH="1" rot="2170133">
            <a:off x="3825776" y="4031717"/>
            <a:ext cx="1422870" cy="1066363"/>
            <a:chOff x="2021653" y="1009375"/>
            <a:chExt cx="467218" cy="350120"/>
          </a:xfrm>
        </p:grpSpPr>
        <p:sp>
          <p:nvSpPr>
            <p:cNvPr id="174" name="Google Shape;174;p5"/>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5"/>
          <p:cNvSpPr/>
          <p:nvPr/>
        </p:nvSpPr>
        <p:spPr>
          <a:xfrm>
            <a:off x="6572672" y="4543222"/>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2485996" y="122303"/>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4485035" y="1510956"/>
            <a:ext cx="865743" cy="187493"/>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1489962" y="4335812"/>
            <a:ext cx="752256" cy="148180"/>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0" name="Shape 190"/>
        <p:cNvGrpSpPr/>
        <p:nvPr/>
      </p:nvGrpSpPr>
      <p:grpSpPr>
        <a:xfrm>
          <a:off x="0" y="0"/>
          <a:ext cx="0" cy="0"/>
          <a:chOff x="0" y="0"/>
          <a:chExt cx="0" cy="0"/>
        </a:xfrm>
      </p:grpSpPr>
      <p:sp>
        <p:nvSpPr>
          <p:cNvPr id="191" name="Google Shape;191;p6"/>
          <p:cNvSpPr txBox="1"/>
          <p:nvPr>
            <p:ph type="title"/>
          </p:nvPr>
        </p:nvSpPr>
        <p:spPr>
          <a:xfrm>
            <a:off x="720000" y="539400"/>
            <a:ext cx="7704000" cy="611700"/>
          </a:xfrm>
          <a:prstGeom prst="rect">
            <a:avLst/>
          </a:prstGeom>
          <a:solidFill>
            <a:schemeClr val="lt1"/>
          </a:solidFill>
          <a:ln cap="flat" cmpd="sng" w="38100">
            <a:solidFill>
              <a:schemeClr val="dk2"/>
            </a:solidFill>
            <a:prstDash val="solid"/>
            <a:round/>
            <a:headEnd len="sm" w="sm" type="none"/>
            <a:tailEnd len="sm" w="sm" type="none"/>
          </a:ln>
          <a:effectLst>
            <a:outerShdw blurRad="57150" rotWithShape="0" algn="bl" dir="5400000" dist="19050">
              <a:schemeClr val="dk1">
                <a:alpha val="40000"/>
              </a:schemeClr>
            </a:outerShdw>
          </a:effectLst>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92" name="Google Shape;192;p6"/>
          <p:cNvGrpSpPr/>
          <p:nvPr/>
        </p:nvGrpSpPr>
        <p:grpSpPr>
          <a:xfrm rot="-972812">
            <a:off x="-634395" y="2141858"/>
            <a:ext cx="1404242" cy="1052331"/>
            <a:chOff x="2021653" y="1009375"/>
            <a:chExt cx="467218" cy="350120"/>
          </a:xfrm>
        </p:grpSpPr>
        <p:sp>
          <p:nvSpPr>
            <p:cNvPr id="193" name="Google Shape;193;p6"/>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6"/>
          <p:cNvGrpSpPr/>
          <p:nvPr/>
        </p:nvGrpSpPr>
        <p:grpSpPr>
          <a:xfrm rot="-3137182">
            <a:off x="8232324" y="4166126"/>
            <a:ext cx="1395433" cy="1045724"/>
            <a:chOff x="2021653" y="1009375"/>
            <a:chExt cx="467218" cy="350120"/>
          </a:xfrm>
        </p:grpSpPr>
        <p:sp>
          <p:nvSpPr>
            <p:cNvPr id="206" name="Google Shape;206;p6"/>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6"/>
          <p:cNvGrpSpPr/>
          <p:nvPr/>
        </p:nvGrpSpPr>
        <p:grpSpPr>
          <a:xfrm flipH="1" rot="-2112144">
            <a:off x="3240936" y="4652167"/>
            <a:ext cx="1422890" cy="1066341"/>
            <a:chOff x="2021653" y="1009375"/>
            <a:chExt cx="467218" cy="350120"/>
          </a:xfrm>
        </p:grpSpPr>
        <p:sp>
          <p:nvSpPr>
            <p:cNvPr id="219" name="Google Shape;219;p6"/>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6"/>
          <p:cNvSpPr/>
          <p:nvPr/>
        </p:nvSpPr>
        <p:spPr>
          <a:xfrm>
            <a:off x="6439472" y="4748222"/>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4957821" y="122303"/>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280235" y="4765731"/>
            <a:ext cx="865743" cy="187493"/>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8498437" y="1568687"/>
            <a:ext cx="752256" cy="148180"/>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5" name="Shape 235"/>
        <p:cNvGrpSpPr/>
        <p:nvPr/>
      </p:nvGrpSpPr>
      <p:grpSpPr>
        <a:xfrm>
          <a:off x="0" y="0"/>
          <a:ext cx="0" cy="0"/>
          <a:chOff x="0" y="0"/>
          <a:chExt cx="0" cy="0"/>
        </a:xfrm>
      </p:grpSpPr>
      <p:sp>
        <p:nvSpPr>
          <p:cNvPr id="236" name="Google Shape;236;p7"/>
          <p:cNvSpPr txBox="1"/>
          <p:nvPr>
            <p:ph idx="1" type="body"/>
          </p:nvPr>
        </p:nvSpPr>
        <p:spPr>
          <a:xfrm>
            <a:off x="4118525" y="1856113"/>
            <a:ext cx="4112700" cy="2107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solidFill>
                  <a:srgbClr val="434343"/>
                </a:solidFill>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1600"/>
              </a:spcBef>
              <a:spcAft>
                <a:spcPts val="0"/>
              </a:spcAft>
              <a:buSzPts val="1400"/>
              <a:buChar char="■"/>
              <a:defRPr>
                <a:solidFill>
                  <a:srgbClr val="434343"/>
                </a:solidFill>
              </a:defRPr>
            </a:lvl3pPr>
            <a:lvl4pPr indent="-317500" lvl="3" marL="1828800" rtl="0">
              <a:lnSpc>
                <a:spcPct val="115000"/>
              </a:lnSpc>
              <a:spcBef>
                <a:spcPts val="1600"/>
              </a:spcBef>
              <a:spcAft>
                <a:spcPts val="0"/>
              </a:spcAft>
              <a:buSzPts val="1400"/>
              <a:buChar char="●"/>
              <a:defRPr>
                <a:solidFill>
                  <a:srgbClr val="434343"/>
                </a:solidFill>
              </a:defRPr>
            </a:lvl4pPr>
            <a:lvl5pPr indent="-317500" lvl="4" marL="2286000" rtl="0">
              <a:lnSpc>
                <a:spcPct val="115000"/>
              </a:lnSpc>
              <a:spcBef>
                <a:spcPts val="1600"/>
              </a:spcBef>
              <a:spcAft>
                <a:spcPts val="0"/>
              </a:spcAft>
              <a:buSzPts val="1400"/>
              <a:buChar char="○"/>
              <a:defRPr>
                <a:solidFill>
                  <a:srgbClr val="434343"/>
                </a:solidFill>
              </a:defRPr>
            </a:lvl5pPr>
            <a:lvl6pPr indent="-317500" lvl="5" marL="2743200" rtl="0">
              <a:lnSpc>
                <a:spcPct val="115000"/>
              </a:lnSpc>
              <a:spcBef>
                <a:spcPts val="1600"/>
              </a:spcBef>
              <a:spcAft>
                <a:spcPts val="0"/>
              </a:spcAft>
              <a:buSzPts val="1400"/>
              <a:buChar char="■"/>
              <a:defRPr>
                <a:solidFill>
                  <a:srgbClr val="434343"/>
                </a:solidFill>
              </a:defRPr>
            </a:lvl6pPr>
            <a:lvl7pPr indent="-317500" lvl="6" marL="3200400" rtl="0">
              <a:lnSpc>
                <a:spcPct val="115000"/>
              </a:lnSpc>
              <a:spcBef>
                <a:spcPts val="1600"/>
              </a:spcBef>
              <a:spcAft>
                <a:spcPts val="0"/>
              </a:spcAft>
              <a:buSzPts val="1400"/>
              <a:buChar char="●"/>
              <a:defRPr>
                <a:solidFill>
                  <a:srgbClr val="434343"/>
                </a:solidFill>
              </a:defRPr>
            </a:lvl7pPr>
            <a:lvl8pPr indent="-317500" lvl="7" marL="3657600" rtl="0">
              <a:lnSpc>
                <a:spcPct val="115000"/>
              </a:lnSpc>
              <a:spcBef>
                <a:spcPts val="1600"/>
              </a:spcBef>
              <a:spcAft>
                <a:spcPts val="0"/>
              </a:spcAft>
              <a:buSzPts val="1400"/>
              <a:buChar char="○"/>
              <a:defRPr>
                <a:solidFill>
                  <a:srgbClr val="434343"/>
                </a:solidFill>
              </a:defRPr>
            </a:lvl8pPr>
            <a:lvl9pPr indent="-317500" lvl="8" marL="4114800" rtl="0">
              <a:lnSpc>
                <a:spcPct val="115000"/>
              </a:lnSpc>
              <a:spcBef>
                <a:spcPts val="1600"/>
              </a:spcBef>
              <a:spcAft>
                <a:spcPts val="1600"/>
              </a:spcAft>
              <a:buSzPts val="1400"/>
              <a:buChar char="■"/>
              <a:defRPr>
                <a:solidFill>
                  <a:srgbClr val="434343"/>
                </a:solidFill>
              </a:defRPr>
            </a:lvl9pPr>
          </a:lstStyle>
          <a:p/>
        </p:txBody>
      </p:sp>
      <p:sp>
        <p:nvSpPr>
          <p:cNvPr id="237" name="Google Shape;237;p7"/>
          <p:cNvSpPr txBox="1"/>
          <p:nvPr>
            <p:ph type="title"/>
          </p:nvPr>
        </p:nvSpPr>
        <p:spPr>
          <a:xfrm>
            <a:off x="4118525" y="1180199"/>
            <a:ext cx="4112700" cy="67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5"/>
              </a:buClr>
              <a:buSzPts val="3000"/>
              <a:buNone/>
              <a:defRPr>
                <a:solidFill>
                  <a:schemeClr val="accent5"/>
                </a:solidFill>
              </a:defRPr>
            </a:lvl1pPr>
            <a:lvl2pPr lvl="1" rtl="0">
              <a:spcBef>
                <a:spcPts val="0"/>
              </a:spcBef>
              <a:spcAft>
                <a:spcPts val="0"/>
              </a:spcAft>
              <a:buClr>
                <a:schemeClr val="accent5"/>
              </a:buClr>
              <a:buSzPts val="3000"/>
              <a:buNone/>
              <a:defRPr>
                <a:solidFill>
                  <a:schemeClr val="accent5"/>
                </a:solidFill>
              </a:defRPr>
            </a:lvl2pPr>
            <a:lvl3pPr lvl="2" rtl="0">
              <a:spcBef>
                <a:spcPts val="0"/>
              </a:spcBef>
              <a:spcAft>
                <a:spcPts val="0"/>
              </a:spcAft>
              <a:buClr>
                <a:schemeClr val="accent5"/>
              </a:buClr>
              <a:buSzPts val="3000"/>
              <a:buNone/>
              <a:defRPr>
                <a:solidFill>
                  <a:schemeClr val="accent5"/>
                </a:solidFill>
              </a:defRPr>
            </a:lvl3pPr>
            <a:lvl4pPr lvl="3" rtl="0">
              <a:spcBef>
                <a:spcPts val="0"/>
              </a:spcBef>
              <a:spcAft>
                <a:spcPts val="0"/>
              </a:spcAft>
              <a:buClr>
                <a:schemeClr val="accent5"/>
              </a:buClr>
              <a:buSzPts val="3000"/>
              <a:buNone/>
              <a:defRPr>
                <a:solidFill>
                  <a:schemeClr val="accent5"/>
                </a:solidFill>
              </a:defRPr>
            </a:lvl4pPr>
            <a:lvl5pPr lvl="4" rtl="0">
              <a:spcBef>
                <a:spcPts val="0"/>
              </a:spcBef>
              <a:spcAft>
                <a:spcPts val="0"/>
              </a:spcAft>
              <a:buClr>
                <a:schemeClr val="accent5"/>
              </a:buClr>
              <a:buSzPts val="3000"/>
              <a:buNone/>
              <a:defRPr>
                <a:solidFill>
                  <a:schemeClr val="accent5"/>
                </a:solidFill>
              </a:defRPr>
            </a:lvl5pPr>
            <a:lvl6pPr lvl="5" rtl="0">
              <a:spcBef>
                <a:spcPts val="0"/>
              </a:spcBef>
              <a:spcAft>
                <a:spcPts val="0"/>
              </a:spcAft>
              <a:buClr>
                <a:schemeClr val="accent5"/>
              </a:buClr>
              <a:buSzPts val="3000"/>
              <a:buNone/>
              <a:defRPr>
                <a:solidFill>
                  <a:schemeClr val="accent5"/>
                </a:solidFill>
              </a:defRPr>
            </a:lvl6pPr>
            <a:lvl7pPr lvl="6" rtl="0">
              <a:spcBef>
                <a:spcPts val="0"/>
              </a:spcBef>
              <a:spcAft>
                <a:spcPts val="0"/>
              </a:spcAft>
              <a:buClr>
                <a:schemeClr val="accent5"/>
              </a:buClr>
              <a:buSzPts val="3000"/>
              <a:buNone/>
              <a:defRPr>
                <a:solidFill>
                  <a:schemeClr val="accent5"/>
                </a:solidFill>
              </a:defRPr>
            </a:lvl7pPr>
            <a:lvl8pPr lvl="7" rtl="0">
              <a:spcBef>
                <a:spcPts val="0"/>
              </a:spcBef>
              <a:spcAft>
                <a:spcPts val="0"/>
              </a:spcAft>
              <a:buClr>
                <a:schemeClr val="accent5"/>
              </a:buClr>
              <a:buSzPts val="3000"/>
              <a:buNone/>
              <a:defRPr>
                <a:solidFill>
                  <a:schemeClr val="accent5"/>
                </a:solidFill>
              </a:defRPr>
            </a:lvl8pPr>
            <a:lvl9pPr lvl="8" rtl="0">
              <a:spcBef>
                <a:spcPts val="0"/>
              </a:spcBef>
              <a:spcAft>
                <a:spcPts val="0"/>
              </a:spcAft>
              <a:buClr>
                <a:schemeClr val="accent5"/>
              </a:buClr>
              <a:buSzPts val="3000"/>
              <a:buNone/>
              <a:defRPr>
                <a:solidFill>
                  <a:schemeClr val="accent5"/>
                </a:solidFill>
              </a:defRPr>
            </a:lvl9pPr>
          </a:lstStyle>
          <a:p/>
        </p:txBody>
      </p:sp>
      <p:sp>
        <p:nvSpPr>
          <p:cNvPr id="238" name="Google Shape;238;p7"/>
          <p:cNvSpPr/>
          <p:nvPr>
            <p:ph idx="2" type="pic"/>
          </p:nvPr>
        </p:nvSpPr>
        <p:spPr>
          <a:xfrm>
            <a:off x="713100" y="1018575"/>
            <a:ext cx="3106500" cy="3106500"/>
          </a:xfrm>
          <a:prstGeom prst="ellipse">
            <a:avLst/>
          </a:prstGeom>
          <a:noFill/>
          <a:ln cap="flat" cmpd="sng" w="38100">
            <a:solidFill>
              <a:schemeClr val="dk2"/>
            </a:solidFill>
            <a:prstDash val="solid"/>
            <a:round/>
            <a:headEnd len="sm" w="sm" type="none"/>
            <a:tailEnd len="sm" w="sm" type="none"/>
          </a:ln>
          <a:effectLst>
            <a:outerShdw blurRad="57150" rotWithShape="0" algn="bl" dir="5400000" dist="19050">
              <a:schemeClr val="dk1">
                <a:alpha val="20000"/>
              </a:schemeClr>
            </a:outerShdw>
          </a:effectLst>
        </p:spPr>
      </p:sp>
      <p:grpSp>
        <p:nvGrpSpPr>
          <p:cNvPr id="239" name="Google Shape;239;p7"/>
          <p:cNvGrpSpPr/>
          <p:nvPr/>
        </p:nvGrpSpPr>
        <p:grpSpPr>
          <a:xfrm rot="-1007439">
            <a:off x="-81474" y="3671918"/>
            <a:ext cx="1447051" cy="1425433"/>
            <a:chOff x="2133414" y="1009375"/>
            <a:chExt cx="355457" cy="350120"/>
          </a:xfrm>
        </p:grpSpPr>
        <p:sp>
          <p:nvSpPr>
            <p:cNvPr id="240" name="Google Shape;240;p7"/>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7"/>
          <p:cNvGrpSpPr/>
          <p:nvPr/>
        </p:nvGrpSpPr>
        <p:grpSpPr>
          <a:xfrm flipH="1">
            <a:off x="7975703" y="4278256"/>
            <a:ext cx="1231868" cy="923195"/>
            <a:chOff x="2021653" y="1009375"/>
            <a:chExt cx="467218" cy="350120"/>
          </a:xfrm>
        </p:grpSpPr>
        <p:sp>
          <p:nvSpPr>
            <p:cNvPr id="250" name="Google Shape;250;p7"/>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7"/>
          <p:cNvGrpSpPr/>
          <p:nvPr/>
        </p:nvGrpSpPr>
        <p:grpSpPr>
          <a:xfrm flipH="1" rot="-4742609">
            <a:off x="3077705" y="-308210"/>
            <a:ext cx="1231898" cy="1213503"/>
            <a:chOff x="2133414" y="1009375"/>
            <a:chExt cx="355457" cy="350120"/>
          </a:xfrm>
        </p:grpSpPr>
        <p:sp>
          <p:nvSpPr>
            <p:cNvPr id="263" name="Google Shape;263;p7"/>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7"/>
          <p:cNvSpPr/>
          <p:nvPr/>
        </p:nvSpPr>
        <p:spPr>
          <a:xfrm>
            <a:off x="5789746" y="366528"/>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3908397" y="4320722"/>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4" name="Shape 274"/>
        <p:cNvGrpSpPr/>
        <p:nvPr/>
      </p:nvGrpSpPr>
      <p:grpSpPr>
        <a:xfrm>
          <a:off x="0" y="0"/>
          <a:ext cx="0" cy="0"/>
          <a:chOff x="0" y="0"/>
          <a:chExt cx="0" cy="0"/>
        </a:xfrm>
      </p:grpSpPr>
      <p:sp>
        <p:nvSpPr>
          <p:cNvPr id="275" name="Google Shape;275;p8"/>
          <p:cNvSpPr txBox="1"/>
          <p:nvPr>
            <p:ph type="title"/>
          </p:nvPr>
        </p:nvSpPr>
        <p:spPr>
          <a:xfrm>
            <a:off x="1922575" y="1265525"/>
            <a:ext cx="5298600" cy="26124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accent5"/>
              </a:buClr>
              <a:buSzPts val="4800"/>
              <a:buNone/>
              <a:defRPr sz="7200">
                <a:solidFill>
                  <a:schemeClr val="accent5"/>
                </a:solidFill>
              </a:defRPr>
            </a:lvl1pPr>
            <a:lvl2pPr lvl="1">
              <a:spcBef>
                <a:spcPts val="0"/>
              </a:spcBef>
              <a:spcAft>
                <a:spcPts val="0"/>
              </a:spcAft>
              <a:buClr>
                <a:schemeClr val="accent5"/>
              </a:buClr>
              <a:buSzPts val="4800"/>
              <a:buNone/>
              <a:defRPr sz="4800">
                <a:solidFill>
                  <a:schemeClr val="accent5"/>
                </a:solidFill>
              </a:defRPr>
            </a:lvl2pPr>
            <a:lvl3pPr lvl="2">
              <a:spcBef>
                <a:spcPts val="0"/>
              </a:spcBef>
              <a:spcAft>
                <a:spcPts val="0"/>
              </a:spcAft>
              <a:buClr>
                <a:schemeClr val="accent5"/>
              </a:buClr>
              <a:buSzPts val="4800"/>
              <a:buNone/>
              <a:defRPr sz="4800">
                <a:solidFill>
                  <a:schemeClr val="accent5"/>
                </a:solidFill>
              </a:defRPr>
            </a:lvl3pPr>
            <a:lvl4pPr lvl="3">
              <a:spcBef>
                <a:spcPts val="0"/>
              </a:spcBef>
              <a:spcAft>
                <a:spcPts val="0"/>
              </a:spcAft>
              <a:buClr>
                <a:schemeClr val="accent5"/>
              </a:buClr>
              <a:buSzPts val="4800"/>
              <a:buNone/>
              <a:defRPr sz="4800">
                <a:solidFill>
                  <a:schemeClr val="accent5"/>
                </a:solidFill>
              </a:defRPr>
            </a:lvl4pPr>
            <a:lvl5pPr lvl="4">
              <a:spcBef>
                <a:spcPts val="0"/>
              </a:spcBef>
              <a:spcAft>
                <a:spcPts val="0"/>
              </a:spcAft>
              <a:buClr>
                <a:schemeClr val="accent5"/>
              </a:buClr>
              <a:buSzPts val="4800"/>
              <a:buNone/>
              <a:defRPr sz="4800">
                <a:solidFill>
                  <a:schemeClr val="accent5"/>
                </a:solidFill>
              </a:defRPr>
            </a:lvl5pPr>
            <a:lvl6pPr lvl="5">
              <a:spcBef>
                <a:spcPts val="0"/>
              </a:spcBef>
              <a:spcAft>
                <a:spcPts val="0"/>
              </a:spcAft>
              <a:buClr>
                <a:schemeClr val="accent5"/>
              </a:buClr>
              <a:buSzPts val="4800"/>
              <a:buNone/>
              <a:defRPr sz="4800">
                <a:solidFill>
                  <a:schemeClr val="accent5"/>
                </a:solidFill>
              </a:defRPr>
            </a:lvl6pPr>
            <a:lvl7pPr lvl="6">
              <a:spcBef>
                <a:spcPts val="0"/>
              </a:spcBef>
              <a:spcAft>
                <a:spcPts val="0"/>
              </a:spcAft>
              <a:buClr>
                <a:schemeClr val="accent5"/>
              </a:buClr>
              <a:buSzPts val="4800"/>
              <a:buNone/>
              <a:defRPr sz="4800">
                <a:solidFill>
                  <a:schemeClr val="accent5"/>
                </a:solidFill>
              </a:defRPr>
            </a:lvl7pPr>
            <a:lvl8pPr lvl="7">
              <a:spcBef>
                <a:spcPts val="0"/>
              </a:spcBef>
              <a:spcAft>
                <a:spcPts val="0"/>
              </a:spcAft>
              <a:buClr>
                <a:schemeClr val="accent5"/>
              </a:buClr>
              <a:buSzPts val="4800"/>
              <a:buNone/>
              <a:defRPr sz="4800">
                <a:solidFill>
                  <a:schemeClr val="accent5"/>
                </a:solidFill>
              </a:defRPr>
            </a:lvl8pPr>
            <a:lvl9pPr lvl="8">
              <a:spcBef>
                <a:spcPts val="0"/>
              </a:spcBef>
              <a:spcAft>
                <a:spcPts val="0"/>
              </a:spcAft>
              <a:buClr>
                <a:schemeClr val="accent5"/>
              </a:buClr>
              <a:buSzPts val="4800"/>
              <a:buNone/>
              <a:defRPr sz="4800">
                <a:solidFill>
                  <a:schemeClr val="accent5"/>
                </a:solidFill>
              </a:defRPr>
            </a:lvl9pPr>
          </a:lstStyle>
          <a:p/>
        </p:txBody>
      </p:sp>
      <p:sp>
        <p:nvSpPr>
          <p:cNvPr id="276" name="Google Shape;276;p8"/>
          <p:cNvSpPr/>
          <p:nvPr/>
        </p:nvSpPr>
        <p:spPr>
          <a:xfrm>
            <a:off x="7638621" y="4525203"/>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8"/>
          <p:cNvGrpSpPr/>
          <p:nvPr/>
        </p:nvGrpSpPr>
        <p:grpSpPr>
          <a:xfrm rot="1101720">
            <a:off x="4288163" y="4499372"/>
            <a:ext cx="1404237" cy="1052338"/>
            <a:chOff x="2021653" y="1009375"/>
            <a:chExt cx="467218" cy="350120"/>
          </a:xfrm>
        </p:grpSpPr>
        <p:sp>
          <p:nvSpPr>
            <p:cNvPr id="278" name="Google Shape;278;p8"/>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8"/>
          <p:cNvGrpSpPr/>
          <p:nvPr/>
        </p:nvGrpSpPr>
        <p:grpSpPr>
          <a:xfrm rot="-5033507">
            <a:off x="8006547" y="2048890"/>
            <a:ext cx="1395420" cy="1045722"/>
            <a:chOff x="2021653" y="1009375"/>
            <a:chExt cx="467218" cy="350120"/>
          </a:xfrm>
        </p:grpSpPr>
        <p:sp>
          <p:nvSpPr>
            <p:cNvPr id="291" name="Google Shape;291;p8"/>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8"/>
          <p:cNvGrpSpPr/>
          <p:nvPr/>
        </p:nvGrpSpPr>
        <p:grpSpPr>
          <a:xfrm flipH="1" rot="4601393">
            <a:off x="-584870" y="1906552"/>
            <a:ext cx="1693558" cy="1269229"/>
            <a:chOff x="2021653" y="1009375"/>
            <a:chExt cx="467218" cy="350120"/>
          </a:xfrm>
        </p:grpSpPr>
        <p:sp>
          <p:nvSpPr>
            <p:cNvPr id="304" name="Google Shape;304;p8"/>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8"/>
          <p:cNvSpPr/>
          <p:nvPr/>
        </p:nvSpPr>
        <p:spPr>
          <a:xfrm>
            <a:off x="594441" y="4667981"/>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432547" y="686497"/>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7565160" y="605606"/>
            <a:ext cx="865743" cy="187493"/>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9" name="Shape 319"/>
        <p:cNvGrpSpPr/>
        <p:nvPr/>
      </p:nvGrpSpPr>
      <p:grpSpPr>
        <a:xfrm>
          <a:off x="0" y="0"/>
          <a:ext cx="0" cy="0"/>
          <a:chOff x="0" y="0"/>
          <a:chExt cx="0" cy="0"/>
        </a:xfrm>
      </p:grpSpPr>
      <p:sp>
        <p:nvSpPr>
          <p:cNvPr id="320" name="Google Shape;320;p9"/>
          <p:cNvSpPr txBox="1"/>
          <p:nvPr>
            <p:ph type="title"/>
          </p:nvPr>
        </p:nvSpPr>
        <p:spPr>
          <a:xfrm>
            <a:off x="773850" y="666763"/>
            <a:ext cx="5119800" cy="78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0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1" name="Google Shape;321;p9"/>
          <p:cNvSpPr txBox="1"/>
          <p:nvPr>
            <p:ph idx="1" type="subTitle"/>
          </p:nvPr>
        </p:nvSpPr>
        <p:spPr>
          <a:xfrm>
            <a:off x="773850" y="1578438"/>
            <a:ext cx="5119800" cy="28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322" name="Google Shape;322;p9"/>
          <p:cNvSpPr/>
          <p:nvPr/>
        </p:nvSpPr>
        <p:spPr>
          <a:xfrm>
            <a:off x="7742555" y="4101165"/>
            <a:ext cx="1214406" cy="219348"/>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9"/>
          <p:cNvSpPr/>
          <p:nvPr/>
        </p:nvSpPr>
        <p:spPr>
          <a:xfrm>
            <a:off x="288670" y="754026"/>
            <a:ext cx="1231919" cy="266770"/>
          </a:xfrm>
          <a:custGeom>
            <a:rect b="b" l="l" r="r" t="t"/>
            <a:pathLst>
              <a:path extrusionOk="0" h="1660" w="7665">
                <a:moveTo>
                  <a:pt x="3918" y="0"/>
                </a:moveTo>
                <a:cubicBezTo>
                  <a:pt x="3906" y="0"/>
                  <a:pt x="3894" y="0"/>
                  <a:pt x="3882" y="0"/>
                </a:cubicBezTo>
                <a:cubicBezTo>
                  <a:pt x="3025" y="27"/>
                  <a:pt x="2249" y="607"/>
                  <a:pt x="1865" y="1365"/>
                </a:cubicBezTo>
                <a:cubicBezTo>
                  <a:pt x="1705" y="1108"/>
                  <a:pt x="1400" y="976"/>
                  <a:pt x="1095" y="976"/>
                </a:cubicBezTo>
                <a:cubicBezTo>
                  <a:pt x="977" y="976"/>
                  <a:pt x="860" y="995"/>
                  <a:pt x="750" y="1035"/>
                </a:cubicBezTo>
                <a:cubicBezTo>
                  <a:pt x="438" y="1142"/>
                  <a:pt x="188" y="1383"/>
                  <a:pt x="1" y="1660"/>
                </a:cubicBezTo>
                <a:lnTo>
                  <a:pt x="7664" y="1660"/>
                </a:lnTo>
                <a:cubicBezTo>
                  <a:pt x="7512" y="1374"/>
                  <a:pt x="7236" y="1142"/>
                  <a:pt x="6915" y="1062"/>
                </a:cubicBezTo>
                <a:cubicBezTo>
                  <a:pt x="6825" y="1039"/>
                  <a:pt x="6732" y="1028"/>
                  <a:pt x="6640" y="1028"/>
                </a:cubicBezTo>
                <a:cubicBezTo>
                  <a:pt x="6299" y="1028"/>
                  <a:pt x="5955" y="1177"/>
                  <a:pt x="5737" y="1437"/>
                </a:cubicBezTo>
                <a:cubicBezTo>
                  <a:pt x="5596" y="610"/>
                  <a:pt x="4753" y="0"/>
                  <a:pt x="3918"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9"/>
          <p:cNvSpPr/>
          <p:nvPr/>
        </p:nvSpPr>
        <p:spPr>
          <a:xfrm>
            <a:off x="157837" y="3477012"/>
            <a:ext cx="752256" cy="148180"/>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9"/>
          <p:cNvGrpSpPr/>
          <p:nvPr/>
        </p:nvGrpSpPr>
        <p:grpSpPr>
          <a:xfrm rot="-9378654">
            <a:off x="1348188" y="-211551"/>
            <a:ext cx="1231848" cy="923189"/>
            <a:chOff x="2021653" y="1009375"/>
            <a:chExt cx="467218" cy="350120"/>
          </a:xfrm>
        </p:grpSpPr>
        <p:sp>
          <p:nvSpPr>
            <p:cNvPr id="326" name="Google Shape;326;p9"/>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9"/>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9"/>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9"/>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9"/>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9"/>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9"/>
          <p:cNvGrpSpPr/>
          <p:nvPr/>
        </p:nvGrpSpPr>
        <p:grpSpPr>
          <a:xfrm flipH="1" rot="225433">
            <a:off x="8137450" y="1716372"/>
            <a:ext cx="1231889" cy="1213497"/>
            <a:chOff x="2133414" y="1009375"/>
            <a:chExt cx="355457" cy="350120"/>
          </a:xfrm>
        </p:grpSpPr>
        <p:sp>
          <p:nvSpPr>
            <p:cNvPr id="339" name="Google Shape;339;p9"/>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2217337" y="1140861"/>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9"/>
          <p:cNvGrpSpPr/>
          <p:nvPr/>
        </p:nvGrpSpPr>
        <p:grpSpPr>
          <a:xfrm rot="-2000033">
            <a:off x="5133662" y="4430945"/>
            <a:ext cx="1231905" cy="923183"/>
            <a:chOff x="2021653" y="1009375"/>
            <a:chExt cx="467218" cy="350120"/>
          </a:xfrm>
        </p:grpSpPr>
        <p:sp>
          <p:nvSpPr>
            <p:cNvPr id="349" name="Google Shape;349;p9"/>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rgbClr val="3F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9"/>
          <p:cNvSpPr/>
          <p:nvPr/>
        </p:nvSpPr>
        <p:spPr>
          <a:xfrm flipH="1">
            <a:off x="6710949" y="754025"/>
            <a:ext cx="1061247"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2" name="Shape 362"/>
        <p:cNvGrpSpPr/>
        <p:nvPr/>
      </p:nvGrpSpPr>
      <p:grpSpPr>
        <a:xfrm>
          <a:off x="0" y="0"/>
          <a:ext cx="0" cy="0"/>
          <a:chOff x="0" y="0"/>
          <a:chExt cx="0" cy="0"/>
        </a:xfrm>
      </p:grpSpPr>
      <p:sp>
        <p:nvSpPr>
          <p:cNvPr id="363" name="Google Shape;363;p10"/>
          <p:cNvSpPr txBox="1"/>
          <p:nvPr>
            <p:ph type="title"/>
          </p:nvPr>
        </p:nvSpPr>
        <p:spPr>
          <a:xfrm>
            <a:off x="2225775" y="492425"/>
            <a:ext cx="4692300" cy="1102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3000"/>
              <a:buNone/>
              <a:defRPr>
                <a:solidFill>
                  <a:schemeClr val="accent5"/>
                </a:solidFill>
              </a:defRPr>
            </a:lvl1pPr>
            <a:lvl2pPr lvl="1" rtl="0" algn="ctr">
              <a:spcBef>
                <a:spcPts val="0"/>
              </a:spcBef>
              <a:spcAft>
                <a:spcPts val="0"/>
              </a:spcAft>
              <a:buClr>
                <a:schemeClr val="accent5"/>
              </a:buClr>
              <a:buSzPts val="3000"/>
              <a:buNone/>
              <a:defRPr>
                <a:solidFill>
                  <a:schemeClr val="accent5"/>
                </a:solidFill>
              </a:defRPr>
            </a:lvl2pPr>
            <a:lvl3pPr lvl="2" rtl="0" algn="ctr">
              <a:spcBef>
                <a:spcPts val="0"/>
              </a:spcBef>
              <a:spcAft>
                <a:spcPts val="0"/>
              </a:spcAft>
              <a:buClr>
                <a:schemeClr val="accent5"/>
              </a:buClr>
              <a:buSzPts val="3000"/>
              <a:buNone/>
              <a:defRPr>
                <a:solidFill>
                  <a:schemeClr val="accent5"/>
                </a:solidFill>
              </a:defRPr>
            </a:lvl3pPr>
            <a:lvl4pPr lvl="3" rtl="0" algn="ctr">
              <a:spcBef>
                <a:spcPts val="0"/>
              </a:spcBef>
              <a:spcAft>
                <a:spcPts val="0"/>
              </a:spcAft>
              <a:buClr>
                <a:schemeClr val="accent5"/>
              </a:buClr>
              <a:buSzPts val="3000"/>
              <a:buNone/>
              <a:defRPr>
                <a:solidFill>
                  <a:schemeClr val="accent5"/>
                </a:solidFill>
              </a:defRPr>
            </a:lvl4pPr>
            <a:lvl5pPr lvl="4" rtl="0" algn="ctr">
              <a:spcBef>
                <a:spcPts val="0"/>
              </a:spcBef>
              <a:spcAft>
                <a:spcPts val="0"/>
              </a:spcAft>
              <a:buClr>
                <a:schemeClr val="accent5"/>
              </a:buClr>
              <a:buSzPts val="3000"/>
              <a:buNone/>
              <a:defRPr>
                <a:solidFill>
                  <a:schemeClr val="accent5"/>
                </a:solidFill>
              </a:defRPr>
            </a:lvl5pPr>
            <a:lvl6pPr lvl="5" rtl="0" algn="ctr">
              <a:spcBef>
                <a:spcPts val="0"/>
              </a:spcBef>
              <a:spcAft>
                <a:spcPts val="0"/>
              </a:spcAft>
              <a:buClr>
                <a:schemeClr val="accent5"/>
              </a:buClr>
              <a:buSzPts val="3000"/>
              <a:buNone/>
              <a:defRPr>
                <a:solidFill>
                  <a:schemeClr val="accent5"/>
                </a:solidFill>
              </a:defRPr>
            </a:lvl6pPr>
            <a:lvl7pPr lvl="6" rtl="0" algn="ctr">
              <a:spcBef>
                <a:spcPts val="0"/>
              </a:spcBef>
              <a:spcAft>
                <a:spcPts val="0"/>
              </a:spcAft>
              <a:buClr>
                <a:schemeClr val="accent5"/>
              </a:buClr>
              <a:buSzPts val="3000"/>
              <a:buNone/>
              <a:defRPr>
                <a:solidFill>
                  <a:schemeClr val="accent5"/>
                </a:solidFill>
              </a:defRPr>
            </a:lvl7pPr>
            <a:lvl8pPr lvl="7" rtl="0" algn="ctr">
              <a:spcBef>
                <a:spcPts val="0"/>
              </a:spcBef>
              <a:spcAft>
                <a:spcPts val="0"/>
              </a:spcAft>
              <a:buClr>
                <a:schemeClr val="accent5"/>
              </a:buClr>
              <a:buSzPts val="3000"/>
              <a:buNone/>
              <a:defRPr>
                <a:solidFill>
                  <a:schemeClr val="accent5"/>
                </a:solidFill>
              </a:defRPr>
            </a:lvl8pPr>
            <a:lvl9pPr lvl="8" rtl="0" algn="ctr">
              <a:spcBef>
                <a:spcPts val="0"/>
              </a:spcBef>
              <a:spcAft>
                <a:spcPts val="0"/>
              </a:spcAft>
              <a:buClr>
                <a:schemeClr val="accent5"/>
              </a:buClr>
              <a:buSzPts val="3000"/>
              <a:buNone/>
              <a:defRPr>
                <a:solidFill>
                  <a:schemeClr val="accent5"/>
                </a:solidFill>
              </a:defRPr>
            </a:lvl9pPr>
          </a:lstStyle>
          <a:p/>
        </p:txBody>
      </p:sp>
      <p:sp>
        <p:nvSpPr>
          <p:cNvPr id="364" name="Google Shape;364;p10"/>
          <p:cNvSpPr/>
          <p:nvPr/>
        </p:nvSpPr>
        <p:spPr>
          <a:xfrm>
            <a:off x="8131471" y="1005103"/>
            <a:ext cx="1113445" cy="21934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10"/>
          <p:cNvGrpSpPr/>
          <p:nvPr/>
        </p:nvGrpSpPr>
        <p:grpSpPr>
          <a:xfrm rot="-841398">
            <a:off x="106560" y="4126925"/>
            <a:ext cx="1404259" cy="1052336"/>
            <a:chOff x="2021653" y="1009375"/>
            <a:chExt cx="467218" cy="350120"/>
          </a:xfrm>
        </p:grpSpPr>
        <p:sp>
          <p:nvSpPr>
            <p:cNvPr id="366" name="Google Shape;366;p10"/>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0"/>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0"/>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0"/>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0"/>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0"/>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0"/>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0"/>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0"/>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0"/>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0"/>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0"/>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10"/>
          <p:cNvGrpSpPr/>
          <p:nvPr/>
        </p:nvGrpSpPr>
        <p:grpSpPr>
          <a:xfrm rot="-5033507">
            <a:off x="8228572" y="2530990"/>
            <a:ext cx="1395420" cy="1045722"/>
            <a:chOff x="2021653" y="1009375"/>
            <a:chExt cx="467218" cy="350120"/>
          </a:xfrm>
        </p:grpSpPr>
        <p:sp>
          <p:nvSpPr>
            <p:cNvPr id="379" name="Google Shape;379;p10"/>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0"/>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0"/>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0"/>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0"/>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0"/>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0"/>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10"/>
          <p:cNvGrpSpPr/>
          <p:nvPr/>
        </p:nvGrpSpPr>
        <p:grpSpPr>
          <a:xfrm flipH="1" rot="4208401">
            <a:off x="-400027" y="1789587"/>
            <a:ext cx="1422878" cy="1066353"/>
            <a:chOff x="2021653" y="1009375"/>
            <a:chExt cx="467218" cy="350120"/>
          </a:xfrm>
        </p:grpSpPr>
        <p:sp>
          <p:nvSpPr>
            <p:cNvPr id="392" name="Google Shape;392;p10"/>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10"/>
          <p:cNvSpPr/>
          <p:nvPr/>
        </p:nvSpPr>
        <p:spPr>
          <a:xfrm>
            <a:off x="3398997" y="153297"/>
            <a:ext cx="1231870" cy="222506"/>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276384" y="752418"/>
            <a:ext cx="1282675" cy="252674"/>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alpha val="46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0"/>
          <p:cNvGrpSpPr/>
          <p:nvPr/>
        </p:nvGrpSpPr>
        <p:grpSpPr>
          <a:xfrm flipH="1" rot="2700080">
            <a:off x="7653420" y="4070924"/>
            <a:ext cx="1422884" cy="1066342"/>
            <a:chOff x="2021653" y="1009375"/>
            <a:chExt cx="467218" cy="350120"/>
          </a:xfrm>
        </p:grpSpPr>
        <p:sp>
          <p:nvSpPr>
            <p:cNvPr id="407" name="Google Shape;407;p10"/>
            <p:cNvSpPr/>
            <p:nvPr/>
          </p:nvSpPr>
          <p:spPr>
            <a:xfrm>
              <a:off x="2133414" y="1066351"/>
              <a:ext cx="228637" cy="293143"/>
            </a:xfrm>
            <a:custGeom>
              <a:rect b="b" l="l" r="r" t="t"/>
              <a:pathLst>
                <a:path extrusionOk="0" h="5217" w="4069">
                  <a:moveTo>
                    <a:pt x="4037" y="0"/>
                  </a:moveTo>
                  <a:cubicBezTo>
                    <a:pt x="4028" y="0"/>
                    <a:pt x="4019" y="3"/>
                    <a:pt x="4015" y="7"/>
                  </a:cubicBezTo>
                  <a:cubicBezTo>
                    <a:pt x="3605" y="337"/>
                    <a:pt x="3230" y="676"/>
                    <a:pt x="2873" y="1033"/>
                  </a:cubicBezTo>
                  <a:cubicBezTo>
                    <a:pt x="2561" y="1354"/>
                    <a:pt x="2266" y="1693"/>
                    <a:pt x="1990" y="2023"/>
                  </a:cubicBezTo>
                  <a:cubicBezTo>
                    <a:pt x="1865" y="2184"/>
                    <a:pt x="1740" y="2335"/>
                    <a:pt x="1624" y="2496"/>
                  </a:cubicBezTo>
                  <a:cubicBezTo>
                    <a:pt x="1544" y="2612"/>
                    <a:pt x="1455" y="2728"/>
                    <a:pt x="1374" y="2835"/>
                  </a:cubicBezTo>
                  <a:cubicBezTo>
                    <a:pt x="1374" y="2844"/>
                    <a:pt x="1374" y="2844"/>
                    <a:pt x="1374" y="2844"/>
                  </a:cubicBezTo>
                  <a:cubicBezTo>
                    <a:pt x="1178" y="3121"/>
                    <a:pt x="1000" y="3388"/>
                    <a:pt x="839" y="3656"/>
                  </a:cubicBezTo>
                  <a:lnTo>
                    <a:pt x="839" y="3665"/>
                  </a:lnTo>
                  <a:cubicBezTo>
                    <a:pt x="821" y="3691"/>
                    <a:pt x="803" y="3718"/>
                    <a:pt x="795" y="3745"/>
                  </a:cubicBezTo>
                  <a:lnTo>
                    <a:pt x="786" y="3745"/>
                  </a:lnTo>
                  <a:cubicBezTo>
                    <a:pt x="732" y="3834"/>
                    <a:pt x="687" y="3914"/>
                    <a:pt x="634" y="4004"/>
                  </a:cubicBezTo>
                  <a:cubicBezTo>
                    <a:pt x="616" y="4048"/>
                    <a:pt x="589" y="4084"/>
                    <a:pt x="572" y="4120"/>
                  </a:cubicBezTo>
                  <a:cubicBezTo>
                    <a:pt x="482" y="4280"/>
                    <a:pt x="393" y="4441"/>
                    <a:pt x="313" y="4592"/>
                  </a:cubicBezTo>
                  <a:cubicBezTo>
                    <a:pt x="286" y="4646"/>
                    <a:pt x="259" y="4691"/>
                    <a:pt x="233" y="4744"/>
                  </a:cubicBezTo>
                  <a:cubicBezTo>
                    <a:pt x="152" y="4905"/>
                    <a:pt x="72" y="5065"/>
                    <a:pt x="1" y="5217"/>
                  </a:cubicBezTo>
                  <a:lnTo>
                    <a:pt x="72" y="5217"/>
                  </a:lnTo>
                  <a:cubicBezTo>
                    <a:pt x="108" y="5154"/>
                    <a:pt x="134" y="5083"/>
                    <a:pt x="170" y="5021"/>
                  </a:cubicBezTo>
                  <a:cubicBezTo>
                    <a:pt x="188" y="4985"/>
                    <a:pt x="206" y="4949"/>
                    <a:pt x="215" y="4923"/>
                  </a:cubicBezTo>
                  <a:cubicBezTo>
                    <a:pt x="313" y="4735"/>
                    <a:pt x="411" y="4539"/>
                    <a:pt x="518" y="4343"/>
                  </a:cubicBezTo>
                  <a:cubicBezTo>
                    <a:pt x="536" y="4316"/>
                    <a:pt x="554" y="4289"/>
                    <a:pt x="563" y="4262"/>
                  </a:cubicBezTo>
                  <a:cubicBezTo>
                    <a:pt x="723" y="3968"/>
                    <a:pt x="902" y="3674"/>
                    <a:pt x="1098" y="3370"/>
                  </a:cubicBezTo>
                  <a:cubicBezTo>
                    <a:pt x="1107" y="3352"/>
                    <a:pt x="1116" y="3335"/>
                    <a:pt x="1134" y="3326"/>
                  </a:cubicBezTo>
                  <a:cubicBezTo>
                    <a:pt x="1241" y="3156"/>
                    <a:pt x="1348" y="2996"/>
                    <a:pt x="1464" y="2826"/>
                  </a:cubicBezTo>
                  <a:cubicBezTo>
                    <a:pt x="1490" y="2790"/>
                    <a:pt x="1517" y="2755"/>
                    <a:pt x="1544" y="2719"/>
                  </a:cubicBezTo>
                  <a:cubicBezTo>
                    <a:pt x="1740" y="2443"/>
                    <a:pt x="1954" y="2175"/>
                    <a:pt x="2177" y="1898"/>
                  </a:cubicBezTo>
                  <a:cubicBezTo>
                    <a:pt x="2213" y="1863"/>
                    <a:pt x="2240" y="1827"/>
                    <a:pt x="2275" y="1791"/>
                  </a:cubicBezTo>
                  <a:cubicBezTo>
                    <a:pt x="2490" y="1533"/>
                    <a:pt x="2721" y="1283"/>
                    <a:pt x="2962" y="1042"/>
                  </a:cubicBezTo>
                  <a:cubicBezTo>
                    <a:pt x="2962" y="1042"/>
                    <a:pt x="2962" y="1033"/>
                    <a:pt x="2971" y="1033"/>
                  </a:cubicBezTo>
                  <a:cubicBezTo>
                    <a:pt x="3301" y="694"/>
                    <a:pt x="3667" y="373"/>
                    <a:pt x="4051" y="61"/>
                  </a:cubicBezTo>
                  <a:cubicBezTo>
                    <a:pt x="4069" y="43"/>
                    <a:pt x="4069" y="25"/>
                    <a:pt x="4060" y="7"/>
                  </a:cubicBezTo>
                  <a:cubicBezTo>
                    <a:pt x="4055" y="3"/>
                    <a:pt x="4046" y="0"/>
                    <a:pt x="40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2221126" y="1009375"/>
              <a:ext cx="137441" cy="205262"/>
            </a:xfrm>
            <a:custGeom>
              <a:rect b="b" l="l" r="r" t="t"/>
              <a:pathLst>
                <a:path extrusionOk="0" h="3653" w="2446">
                  <a:moveTo>
                    <a:pt x="2040" y="1"/>
                  </a:moveTo>
                  <a:cubicBezTo>
                    <a:pt x="1620" y="1"/>
                    <a:pt x="1" y="3653"/>
                    <a:pt x="1" y="3653"/>
                  </a:cubicBezTo>
                  <a:lnTo>
                    <a:pt x="251" y="3296"/>
                  </a:lnTo>
                  <a:cubicBezTo>
                    <a:pt x="251" y="3296"/>
                    <a:pt x="2445" y="138"/>
                    <a:pt x="2061" y="4"/>
                  </a:cubicBezTo>
                  <a:cubicBezTo>
                    <a:pt x="2055" y="2"/>
                    <a:pt x="2048" y="1"/>
                    <a:pt x="2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2177017" y="1058147"/>
              <a:ext cx="104345" cy="220658"/>
            </a:xfrm>
            <a:custGeom>
              <a:rect b="b" l="l" r="r" t="t"/>
              <a:pathLst>
                <a:path extrusionOk="0" h="3927" w="1857">
                  <a:moveTo>
                    <a:pt x="1444" y="0"/>
                  </a:moveTo>
                  <a:cubicBezTo>
                    <a:pt x="1035" y="0"/>
                    <a:pt x="1" y="3927"/>
                    <a:pt x="1" y="3927"/>
                  </a:cubicBezTo>
                  <a:lnTo>
                    <a:pt x="197" y="3543"/>
                  </a:lnTo>
                  <a:cubicBezTo>
                    <a:pt x="197" y="3543"/>
                    <a:pt x="1856" y="73"/>
                    <a:pt x="1455" y="1"/>
                  </a:cubicBezTo>
                  <a:cubicBezTo>
                    <a:pt x="1451" y="1"/>
                    <a:pt x="1448"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2251187" y="1102874"/>
              <a:ext cx="237684" cy="71193"/>
            </a:xfrm>
            <a:custGeom>
              <a:rect b="b" l="l" r="r" t="t"/>
              <a:pathLst>
                <a:path extrusionOk="0" h="1267" w="4230">
                  <a:moveTo>
                    <a:pt x="3659" y="0"/>
                  </a:moveTo>
                  <a:cubicBezTo>
                    <a:pt x="2779" y="0"/>
                    <a:pt x="153" y="1150"/>
                    <a:pt x="153" y="1150"/>
                  </a:cubicBezTo>
                  <a:lnTo>
                    <a:pt x="1" y="1266"/>
                  </a:lnTo>
                  <a:cubicBezTo>
                    <a:pt x="1" y="1266"/>
                    <a:pt x="4230" y="517"/>
                    <a:pt x="3917" y="80"/>
                  </a:cubicBezTo>
                  <a:cubicBezTo>
                    <a:pt x="3877" y="24"/>
                    <a:pt x="3786" y="0"/>
                    <a:pt x="3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2210618" y="1154962"/>
              <a:ext cx="237628" cy="71193"/>
            </a:xfrm>
            <a:custGeom>
              <a:rect b="b" l="l" r="r" t="t"/>
              <a:pathLst>
                <a:path extrusionOk="0" h="1267" w="4229">
                  <a:moveTo>
                    <a:pt x="3652" y="1"/>
                  </a:moveTo>
                  <a:cubicBezTo>
                    <a:pt x="2779" y="1"/>
                    <a:pt x="152" y="1151"/>
                    <a:pt x="152" y="1151"/>
                  </a:cubicBezTo>
                  <a:lnTo>
                    <a:pt x="0" y="1267"/>
                  </a:lnTo>
                  <a:cubicBezTo>
                    <a:pt x="0" y="1267"/>
                    <a:pt x="4229" y="518"/>
                    <a:pt x="3908" y="80"/>
                  </a:cubicBezTo>
                  <a:cubicBezTo>
                    <a:pt x="3868" y="25"/>
                    <a:pt x="3779" y="1"/>
                    <a:pt x="36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0"/>
            <p:cNvSpPr/>
            <p:nvPr/>
          </p:nvSpPr>
          <p:spPr>
            <a:xfrm>
              <a:off x="2114928" y="1073600"/>
              <a:ext cx="57651" cy="228749"/>
            </a:xfrm>
            <a:custGeom>
              <a:rect b="b" l="l" r="r" t="t"/>
              <a:pathLst>
                <a:path extrusionOk="0" h="4071" w="1026">
                  <a:moveTo>
                    <a:pt x="477" y="0"/>
                  </a:moveTo>
                  <a:cubicBezTo>
                    <a:pt x="0" y="0"/>
                    <a:pt x="918" y="4071"/>
                    <a:pt x="918" y="4071"/>
                  </a:cubicBezTo>
                  <a:lnTo>
                    <a:pt x="963" y="3884"/>
                  </a:lnTo>
                  <a:cubicBezTo>
                    <a:pt x="963" y="3884"/>
                    <a:pt x="1025" y="128"/>
                    <a:pt x="499" y="3"/>
                  </a:cubicBezTo>
                  <a:cubicBezTo>
                    <a:pt x="491" y="1"/>
                    <a:pt x="484"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2055367" y="1113326"/>
              <a:ext cx="96141" cy="221108"/>
            </a:xfrm>
            <a:custGeom>
              <a:rect b="b" l="l" r="r" t="t"/>
              <a:pathLst>
                <a:path extrusionOk="0" h="3935" w="1711">
                  <a:moveTo>
                    <a:pt x="519" y="1"/>
                  </a:moveTo>
                  <a:cubicBezTo>
                    <a:pt x="0" y="1"/>
                    <a:pt x="1639" y="3935"/>
                    <a:pt x="1639" y="3935"/>
                  </a:cubicBezTo>
                  <a:lnTo>
                    <a:pt x="1711" y="3828"/>
                  </a:lnTo>
                  <a:cubicBezTo>
                    <a:pt x="1711" y="3828"/>
                    <a:pt x="1059" y="36"/>
                    <a:pt x="524" y="1"/>
                  </a:cubicBezTo>
                  <a:cubicBezTo>
                    <a:pt x="522" y="1"/>
                    <a:pt x="521"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2021653" y="1167436"/>
              <a:ext cx="110301" cy="192057"/>
            </a:xfrm>
            <a:custGeom>
              <a:rect b="b" l="l" r="r" t="t"/>
              <a:pathLst>
                <a:path extrusionOk="0" h="3418" w="1963">
                  <a:moveTo>
                    <a:pt x="92" y="1"/>
                  </a:moveTo>
                  <a:cubicBezTo>
                    <a:pt x="88" y="1"/>
                    <a:pt x="84" y="1"/>
                    <a:pt x="80" y="1"/>
                  </a:cubicBezTo>
                  <a:cubicBezTo>
                    <a:pt x="27" y="10"/>
                    <a:pt x="0" y="55"/>
                    <a:pt x="0" y="126"/>
                  </a:cubicBezTo>
                  <a:cubicBezTo>
                    <a:pt x="9" y="215"/>
                    <a:pt x="45" y="349"/>
                    <a:pt x="107" y="510"/>
                  </a:cubicBezTo>
                  <a:cubicBezTo>
                    <a:pt x="125" y="545"/>
                    <a:pt x="143" y="581"/>
                    <a:pt x="161" y="626"/>
                  </a:cubicBezTo>
                  <a:cubicBezTo>
                    <a:pt x="170" y="652"/>
                    <a:pt x="179" y="670"/>
                    <a:pt x="188" y="697"/>
                  </a:cubicBezTo>
                  <a:cubicBezTo>
                    <a:pt x="375" y="1098"/>
                    <a:pt x="669" y="1616"/>
                    <a:pt x="964" y="2107"/>
                  </a:cubicBezTo>
                  <a:cubicBezTo>
                    <a:pt x="981" y="2133"/>
                    <a:pt x="990" y="2151"/>
                    <a:pt x="1008" y="2178"/>
                  </a:cubicBezTo>
                  <a:cubicBezTo>
                    <a:pt x="1320" y="2686"/>
                    <a:pt x="1624" y="3159"/>
                    <a:pt x="1793" y="3418"/>
                  </a:cubicBezTo>
                  <a:lnTo>
                    <a:pt x="1963" y="3418"/>
                  </a:lnTo>
                  <a:cubicBezTo>
                    <a:pt x="1954" y="3400"/>
                    <a:pt x="1945" y="3382"/>
                    <a:pt x="1936" y="3364"/>
                  </a:cubicBezTo>
                  <a:cubicBezTo>
                    <a:pt x="1829" y="3088"/>
                    <a:pt x="1579" y="2490"/>
                    <a:pt x="1303" y="1875"/>
                  </a:cubicBezTo>
                  <a:cubicBezTo>
                    <a:pt x="1294" y="1848"/>
                    <a:pt x="1276" y="1821"/>
                    <a:pt x="1267" y="1794"/>
                  </a:cubicBezTo>
                  <a:cubicBezTo>
                    <a:pt x="1026" y="1268"/>
                    <a:pt x="750" y="724"/>
                    <a:pt x="518" y="385"/>
                  </a:cubicBezTo>
                  <a:cubicBezTo>
                    <a:pt x="500" y="358"/>
                    <a:pt x="482" y="340"/>
                    <a:pt x="473" y="313"/>
                  </a:cubicBezTo>
                  <a:cubicBezTo>
                    <a:pt x="327" y="116"/>
                    <a:pt x="197" y="1"/>
                    <a:pt x="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a:off x="2191064" y="1230257"/>
              <a:ext cx="235492" cy="28264"/>
            </a:xfrm>
            <a:custGeom>
              <a:rect b="b" l="l" r="r" t="t"/>
              <a:pathLst>
                <a:path extrusionOk="0" h="503" w="4191">
                  <a:moveTo>
                    <a:pt x="3322" y="0"/>
                  </a:moveTo>
                  <a:cubicBezTo>
                    <a:pt x="2184" y="0"/>
                    <a:pt x="179" y="373"/>
                    <a:pt x="179" y="373"/>
                  </a:cubicBezTo>
                  <a:lnTo>
                    <a:pt x="0" y="453"/>
                  </a:lnTo>
                  <a:cubicBezTo>
                    <a:pt x="0" y="453"/>
                    <a:pt x="955" y="503"/>
                    <a:pt x="1942" y="503"/>
                  </a:cubicBezTo>
                  <a:cubicBezTo>
                    <a:pt x="3046" y="503"/>
                    <a:pt x="4191" y="441"/>
                    <a:pt x="4077" y="177"/>
                  </a:cubicBezTo>
                  <a:cubicBezTo>
                    <a:pt x="4023" y="48"/>
                    <a:pt x="3728" y="0"/>
                    <a:pt x="33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p:nvPr/>
          </p:nvSpPr>
          <p:spPr>
            <a:xfrm>
              <a:off x="2159486" y="1284873"/>
              <a:ext cx="235099" cy="28039"/>
            </a:xfrm>
            <a:custGeom>
              <a:rect b="b" l="l" r="r" t="t"/>
              <a:pathLst>
                <a:path extrusionOk="0" h="499" w="4184">
                  <a:moveTo>
                    <a:pt x="3298" y="0"/>
                  </a:moveTo>
                  <a:cubicBezTo>
                    <a:pt x="2126" y="0"/>
                    <a:pt x="63" y="373"/>
                    <a:pt x="63" y="373"/>
                  </a:cubicBezTo>
                  <a:lnTo>
                    <a:pt x="0" y="445"/>
                  </a:lnTo>
                  <a:cubicBezTo>
                    <a:pt x="0" y="445"/>
                    <a:pt x="993" y="499"/>
                    <a:pt x="2000" y="499"/>
                  </a:cubicBezTo>
                  <a:cubicBezTo>
                    <a:pt x="3084" y="499"/>
                    <a:pt x="4184" y="436"/>
                    <a:pt x="4077" y="177"/>
                  </a:cubicBezTo>
                  <a:cubicBezTo>
                    <a:pt x="4021" y="48"/>
                    <a:pt x="3716" y="0"/>
                    <a:pt x="3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0"/>
            <p:cNvSpPr/>
            <p:nvPr/>
          </p:nvSpPr>
          <p:spPr>
            <a:xfrm>
              <a:off x="2140438" y="1323925"/>
              <a:ext cx="232065" cy="27645"/>
            </a:xfrm>
            <a:custGeom>
              <a:rect b="b" l="l" r="r" t="t"/>
              <a:pathLst>
                <a:path extrusionOk="0" h="492" w="4130">
                  <a:moveTo>
                    <a:pt x="3196" y="0"/>
                  </a:moveTo>
                  <a:cubicBezTo>
                    <a:pt x="2027" y="0"/>
                    <a:pt x="45" y="347"/>
                    <a:pt x="45" y="347"/>
                  </a:cubicBezTo>
                  <a:lnTo>
                    <a:pt x="0" y="428"/>
                  </a:lnTo>
                  <a:cubicBezTo>
                    <a:pt x="0" y="428"/>
                    <a:pt x="1079" y="491"/>
                    <a:pt x="2120" y="491"/>
                  </a:cubicBezTo>
                  <a:cubicBezTo>
                    <a:pt x="3143" y="491"/>
                    <a:pt x="4130" y="430"/>
                    <a:pt x="4024" y="187"/>
                  </a:cubicBezTo>
                  <a:cubicBezTo>
                    <a:pt x="3965" y="50"/>
                    <a:pt x="3639" y="0"/>
                    <a:pt x="31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0"/>
            <p:cNvSpPr/>
            <p:nvPr/>
          </p:nvSpPr>
          <p:spPr>
            <a:xfrm>
              <a:off x="2288834" y="1013645"/>
              <a:ext cx="153904" cy="118786"/>
            </a:xfrm>
            <a:custGeom>
              <a:rect b="b" l="l" r="r" t="t"/>
              <a:pathLst>
                <a:path extrusionOk="0" h="2114" w="2739">
                  <a:moveTo>
                    <a:pt x="2154" y="0"/>
                  </a:moveTo>
                  <a:cubicBezTo>
                    <a:pt x="1564" y="0"/>
                    <a:pt x="0" y="2114"/>
                    <a:pt x="0" y="2114"/>
                  </a:cubicBezTo>
                  <a:cubicBezTo>
                    <a:pt x="0" y="2114"/>
                    <a:pt x="2739" y="178"/>
                    <a:pt x="2212" y="8"/>
                  </a:cubicBezTo>
                  <a:cubicBezTo>
                    <a:pt x="2194" y="3"/>
                    <a:pt x="2175" y="0"/>
                    <a:pt x="2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solidFill>
            <a:schemeClr val="lt1"/>
          </a:solidFill>
          <a:ln cap="flat" cmpd="sng" w="38100">
            <a:solidFill>
              <a:schemeClr val="dk2"/>
            </a:solidFill>
            <a:prstDash val="solid"/>
            <a:round/>
            <a:headEnd len="sm" w="sm" type="none"/>
            <a:tailEnd len="sm" w="sm" type="none"/>
          </a:ln>
          <a:effectLst>
            <a:outerShdw blurRad="57150" rotWithShape="0" algn="bl" dir="5400000" dist="19050">
              <a:schemeClr val="dk1">
                <a:alpha val="40000"/>
              </a:schemeClr>
            </a:outerShdw>
          </a:effectLst>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Lilita One"/>
              <a:buNone/>
              <a:defRPr sz="3000">
                <a:solidFill>
                  <a:schemeClr val="lt2"/>
                </a:solidFill>
                <a:latin typeface="Lilita One"/>
                <a:ea typeface="Lilita One"/>
                <a:cs typeface="Lilita One"/>
                <a:sym typeface="Lilita One"/>
              </a:defRPr>
            </a:lvl1pPr>
            <a:lvl2pPr lvl="1" rtl="0">
              <a:spcBef>
                <a:spcPts val="0"/>
              </a:spcBef>
              <a:spcAft>
                <a:spcPts val="0"/>
              </a:spcAft>
              <a:buClr>
                <a:schemeClr val="lt2"/>
              </a:buClr>
              <a:buSzPts val="3000"/>
              <a:buFont typeface="Lilita One"/>
              <a:buNone/>
              <a:defRPr sz="3000">
                <a:solidFill>
                  <a:schemeClr val="lt2"/>
                </a:solidFill>
                <a:latin typeface="Lilita One"/>
                <a:ea typeface="Lilita One"/>
                <a:cs typeface="Lilita One"/>
                <a:sym typeface="Lilita One"/>
              </a:defRPr>
            </a:lvl2pPr>
            <a:lvl3pPr lvl="2" rtl="0">
              <a:spcBef>
                <a:spcPts val="0"/>
              </a:spcBef>
              <a:spcAft>
                <a:spcPts val="0"/>
              </a:spcAft>
              <a:buClr>
                <a:schemeClr val="lt2"/>
              </a:buClr>
              <a:buSzPts val="3000"/>
              <a:buFont typeface="Lilita One"/>
              <a:buNone/>
              <a:defRPr sz="3000">
                <a:solidFill>
                  <a:schemeClr val="lt2"/>
                </a:solidFill>
                <a:latin typeface="Lilita One"/>
                <a:ea typeface="Lilita One"/>
                <a:cs typeface="Lilita One"/>
                <a:sym typeface="Lilita One"/>
              </a:defRPr>
            </a:lvl3pPr>
            <a:lvl4pPr lvl="3" rtl="0">
              <a:spcBef>
                <a:spcPts val="0"/>
              </a:spcBef>
              <a:spcAft>
                <a:spcPts val="0"/>
              </a:spcAft>
              <a:buClr>
                <a:schemeClr val="lt2"/>
              </a:buClr>
              <a:buSzPts val="3000"/>
              <a:buFont typeface="Lilita One"/>
              <a:buNone/>
              <a:defRPr sz="3000">
                <a:solidFill>
                  <a:schemeClr val="lt2"/>
                </a:solidFill>
                <a:latin typeface="Lilita One"/>
                <a:ea typeface="Lilita One"/>
                <a:cs typeface="Lilita One"/>
                <a:sym typeface="Lilita One"/>
              </a:defRPr>
            </a:lvl4pPr>
            <a:lvl5pPr lvl="4" rtl="0">
              <a:spcBef>
                <a:spcPts val="0"/>
              </a:spcBef>
              <a:spcAft>
                <a:spcPts val="0"/>
              </a:spcAft>
              <a:buClr>
                <a:schemeClr val="lt2"/>
              </a:buClr>
              <a:buSzPts val="3000"/>
              <a:buFont typeface="Lilita One"/>
              <a:buNone/>
              <a:defRPr sz="3000">
                <a:solidFill>
                  <a:schemeClr val="lt2"/>
                </a:solidFill>
                <a:latin typeface="Lilita One"/>
                <a:ea typeface="Lilita One"/>
                <a:cs typeface="Lilita One"/>
                <a:sym typeface="Lilita One"/>
              </a:defRPr>
            </a:lvl5pPr>
            <a:lvl6pPr lvl="5" rtl="0">
              <a:spcBef>
                <a:spcPts val="0"/>
              </a:spcBef>
              <a:spcAft>
                <a:spcPts val="0"/>
              </a:spcAft>
              <a:buClr>
                <a:schemeClr val="lt2"/>
              </a:buClr>
              <a:buSzPts val="3000"/>
              <a:buFont typeface="Lilita One"/>
              <a:buNone/>
              <a:defRPr sz="3000">
                <a:solidFill>
                  <a:schemeClr val="lt2"/>
                </a:solidFill>
                <a:latin typeface="Lilita One"/>
                <a:ea typeface="Lilita One"/>
                <a:cs typeface="Lilita One"/>
                <a:sym typeface="Lilita One"/>
              </a:defRPr>
            </a:lvl6pPr>
            <a:lvl7pPr lvl="6" rtl="0">
              <a:spcBef>
                <a:spcPts val="0"/>
              </a:spcBef>
              <a:spcAft>
                <a:spcPts val="0"/>
              </a:spcAft>
              <a:buClr>
                <a:schemeClr val="lt2"/>
              </a:buClr>
              <a:buSzPts val="3000"/>
              <a:buFont typeface="Lilita One"/>
              <a:buNone/>
              <a:defRPr sz="3000">
                <a:solidFill>
                  <a:schemeClr val="lt2"/>
                </a:solidFill>
                <a:latin typeface="Lilita One"/>
                <a:ea typeface="Lilita One"/>
                <a:cs typeface="Lilita One"/>
                <a:sym typeface="Lilita One"/>
              </a:defRPr>
            </a:lvl7pPr>
            <a:lvl8pPr lvl="7" rtl="0">
              <a:spcBef>
                <a:spcPts val="0"/>
              </a:spcBef>
              <a:spcAft>
                <a:spcPts val="0"/>
              </a:spcAft>
              <a:buClr>
                <a:schemeClr val="lt2"/>
              </a:buClr>
              <a:buSzPts val="3000"/>
              <a:buFont typeface="Lilita One"/>
              <a:buNone/>
              <a:defRPr sz="3000">
                <a:solidFill>
                  <a:schemeClr val="lt2"/>
                </a:solidFill>
                <a:latin typeface="Lilita One"/>
                <a:ea typeface="Lilita One"/>
                <a:cs typeface="Lilita One"/>
                <a:sym typeface="Lilita One"/>
              </a:defRPr>
            </a:lvl8pPr>
            <a:lvl9pPr lvl="8" rtl="0">
              <a:spcBef>
                <a:spcPts val="0"/>
              </a:spcBef>
              <a:spcAft>
                <a:spcPts val="0"/>
              </a:spcAft>
              <a:buClr>
                <a:schemeClr val="lt2"/>
              </a:buClr>
              <a:buSzPts val="3000"/>
              <a:buFont typeface="Lilita One"/>
              <a:buNone/>
              <a:defRPr sz="3000">
                <a:solidFill>
                  <a:schemeClr val="lt2"/>
                </a:solidFill>
                <a:latin typeface="Lilita One"/>
                <a:ea typeface="Lilita One"/>
                <a:cs typeface="Lilita One"/>
                <a:sym typeface="Lilita On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indent="-317500" lvl="1" marL="9144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indent="-317500" lvl="2" marL="13716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indent="-317500" lvl="3" marL="18288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indent="-317500" lvl="4" marL="22860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indent="-317500" lvl="5" marL="27432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indent="-317500" lvl="6" marL="32004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indent="-317500" lvl="7" marL="36576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indent="-317500" lvl="8" marL="4114800">
              <a:lnSpc>
                <a:spcPct val="115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26"/>
          <p:cNvSpPr txBox="1"/>
          <p:nvPr>
            <p:ph type="ctrTitle"/>
          </p:nvPr>
        </p:nvSpPr>
        <p:spPr>
          <a:xfrm>
            <a:off x="1894050" y="1356813"/>
            <a:ext cx="5355900" cy="1757100"/>
          </a:xfrm>
          <a:prstGeom prst="rect">
            <a:avLst/>
          </a:prstGeom>
          <a:solidFill>
            <a:srgbClr val="FFD4A9"/>
          </a:solidFill>
        </p:spPr>
        <p:txBody>
          <a:bodyPr anchorCtr="0" anchor="b" bIns="91425" lIns="91425" spcFirstLastPara="1" rIns="91425" wrap="square" tIns="91425">
            <a:noAutofit/>
          </a:bodyPr>
          <a:lstStyle/>
          <a:p>
            <a:pPr indent="0" lvl="0" marL="0" rtl="0" algn="ctr">
              <a:spcBef>
                <a:spcPts val="0"/>
              </a:spcBef>
              <a:spcAft>
                <a:spcPts val="0"/>
              </a:spcAft>
              <a:buNone/>
            </a:pPr>
            <a:r>
              <a:rPr lang="en" sz="4300"/>
              <a:t>Changes in Population due to</a:t>
            </a:r>
            <a:r>
              <a:rPr lang="en" sz="4300">
                <a:solidFill>
                  <a:schemeClr val="accent6"/>
                </a:solidFill>
              </a:rPr>
              <a:t> </a:t>
            </a:r>
            <a:r>
              <a:rPr lang="en" sz="4300">
                <a:solidFill>
                  <a:schemeClr val="dk1"/>
                </a:solidFill>
              </a:rPr>
              <a:t>Migration of Young </a:t>
            </a:r>
            <a:r>
              <a:rPr lang="en" sz="4300">
                <a:solidFill>
                  <a:schemeClr val="dk1"/>
                </a:solidFill>
              </a:rPr>
              <a:t>Puerto Ricans</a:t>
            </a:r>
            <a:endParaRPr/>
          </a:p>
        </p:txBody>
      </p:sp>
      <p:sp>
        <p:nvSpPr>
          <p:cNvPr id="1189" name="Google Shape;1189;p26"/>
          <p:cNvSpPr txBox="1"/>
          <p:nvPr>
            <p:ph idx="1" type="subTitle"/>
          </p:nvPr>
        </p:nvSpPr>
        <p:spPr>
          <a:xfrm>
            <a:off x="2593200" y="3310888"/>
            <a:ext cx="3957600" cy="4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Luis Millet &amp; Gian F. Villafañe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grpSp>
        <p:nvGrpSpPr>
          <p:cNvPr id="1754" name="Google Shape;1754;p35"/>
          <p:cNvGrpSpPr/>
          <p:nvPr/>
        </p:nvGrpSpPr>
        <p:grpSpPr>
          <a:xfrm>
            <a:off x="6654557" y="1461183"/>
            <a:ext cx="2232002" cy="2346462"/>
            <a:chOff x="4787051" y="3675035"/>
            <a:chExt cx="1085816" cy="1190554"/>
          </a:xfrm>
        </p:grpSpPr>
        <p:sp>
          <p:nvSpPr>
            <p:cNvPr id="1755" name="Google Shape;1755;p35"/>
            <p:cNvSpPr/>
            <p:nvPr/>
          </p:nvSpPr>
          <p:spPr>
            <a:xfrm>
              <a:off x="4787051" y="3675035"/>
              <a:ext cx="1085816" cy="1190554"/>
            </a:xfrm>
            <a:custGeom>
              <a:rect b="b" l="l" r="r" t="t"/>
              <a:pathLst>
                <a:path extrusionOk="0" h="21188" w="19324">
                  <a:moveTo>
                    <a:pt x="9608" y="0"/>
                  </a:moveTo>
                  <a:cubicBezTo>
                    <a:pt x="8449" y="0"/>
                    <a:pt x="7307" y="206"/>
                    <a:pt x="6227" y="616"/>
                  </a:cubicBezTo>
                  <a:cubicBezTo>
                    <a:pt x="5639" y="839"/>
                    <a:pt x="5068" y="1115"/>
                    <a:pt x="4524" y="1454"/>
                  </a:cubicBezTo>
                  <a:cubicBezTo>
                    <a:pt x="4345" y="1570"/>
                    <a:pt x="4158" y="1695"/>
                    <a:pt x="3961" y="1838"/>
                  </a:cubicBezTo>
                  <a:cubicBezTo>
                    <a:pt x="3747" y="1990"/>
                    <a:pt x="3551" y="2150"/>
                    <a:pt x="3364" y="2311"/>
                  </a:cubicBezTo>
                  <a:cubicBezTo>
                    <a:pt x="2463" y="3087"/>
                    <a:pt x="1713" y="4006"/>
                    <a:pt x="1151" y="5050"/>
                  </a:cubicBezTo>
                  <a:cubicBezTo>
                    <a:pt x="679" y="5924"/>
                    <a:pt x="348" y="6861"/>
                    <a:pt x="161" y="7833"/>
                  </a:cubicBezTo>
                  <a:cubicBezTo>
                    <a:pt x="54" y="8413"/>
                    <a:pt x="1" y="9011"/>
                    <a:pt x="1" y="9608"/>
                  </a:cubicBezTo>
                  <a:lnTo>
                    <a:pt x="1" y="20599"/>
                  </a:lnTo>
                  <a:cubicBezTo>
                    <a:pt x="1" y="20929"/>
                    <a:pt x="268" y="21188"/>
                    <a:pt x="589" y="21188"/>
                  </a:cubicBezTo>
                  <a:lnTo>
                    <a:pt x="18628" y="21188"/>
                  </a:lnTo>
                  <a:cubicBezTo>
                    <a:pt x="18949" y="21188"/>
                    <a:pt x="19216" y="20929"/>
                    <a:pt x="19216" y="20599"/>
                  </a:cubicBezTo>
                  <a:lnTo>
                    <a:pt x="19216" y="14881"/>
                  </a:lnTo>
                  <a:cubicBezTo>
                    <a:pt x="19216" y="14372"/>
                    <a:pt x="19225" y="13837"/>
                    <a:pt x="19234" y="13328"/>
                  </a:cubicBezTo>
                  <a:cubicBezTo>
                    <a:pt x="19270" y="11018"/>
                    <a:pt x="19324" y="8663"/>
                    <a:pt x="18601" y="6441"/>
                  </a:cubicBezTo>
                  <a:cubicBezTo>
                    <a:pt x="18271" y="5398"/>
                    <a:pt x="17798" y="4497"/>
                    <a:pt x="17165" y="3676"/>
                  </a:cubicBezTo>
                  <a:cubicBezTo>
                    <a:pt x="16933" y="3381"/>
                    <a:pt x="16674" y="3096"/>
                    <a:pt x="16406" y="2819"/>
                  </a:cubicBezTo>
                  <a:cubicBezTo>
                    <a:pt x="14586" y="999"/>
                    <a:pt x="12178" y="0"/>
                    <a:pt x="9608" y="0"/>
                  </a:cubicBezTo>
                  <a:close/>
                </a:path>
              </a:pathLst>
            </a:custGeom>
            <a:solidFill>
              <a:srgbClr val="FFFFFF"/>
            </a:solidFill>
            <a:ln>
              <a:noFill/>
            </a:ln>
            <a:effectLst>
              <a:outerShdw blurRad="57150" rotWithShape="0" algn="bl" dir="5400000" dist="19050">
                <a:srgbClr val="350A34">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5"/>
            <p:cNvSpPr/>
            <p:nvPr/>
          </p:nvSpPr>
          <p:spPr>
            <a:xfrm>
              <a:off x="4817618" y="3708636"/>
              <a:ext cx="1013162" cy="1123856"/>
            </a:xfrm>
            <a:custGeom>
              <a:rect b="b" l="l" r="r" t="t"/>
              <a:pathLst>
                <a:path extrusionOk="0" h="20001" w="18031">
                  <a:moveTo>
                    <a:pt x="9020" y="0"/>
                  </a:moveTo>
                  <a:cubicBezTo>
                    <a:pt x="4881" y="0"/>
                    <a:pt x="1392" y="2792"/>
                    <a:pt x="331" y="6593"/>
                  </a:cubicBezTo>
                  <a:cubicBezTo>
                    <a:pt x="117" y="7360"/>
                    <a:pt x="1" y="8172"/>
                    <a:pt x="1" y="9010"/>
                  </a:cubicBezTo>
                  <a:lnTo>
                    <a:pt x="1" y="20001"/>
                  </a:lnTo>
                  <a:lnTo>
                    <a:pt x="18030" y="20001"/>
                  </a:lnTo>
                  <a:lnTo>
                    <a:pt x="18030" y="8975"/>
                  </a:lnTo>
                  <a:cubicBezTo>
                    <a:pt x="18030" y="8573"/>
                    <a:pt x="18003" y="8181"/>
                    <a:pt x="17950" y="7788"/>
                  </a:cubicBezTo>
                  <a:cubicBezTo>
                    <a:pt x="17941" y="7672"/>
                    <a:pt x="17914" y="7556"/>
                    <a:pt x="17896" y="7431"/>
                  </a:cubicBezTo>
                  <a:cubicBezTo>
                    <a:pt x="17896" y="7431"/>
                    <a:pt x="17896" y="7431"/>
                    <a:pt x="17896" y="7422"/>
                  </a:cubicBezTo>
                  <a:cubicBezTo>
                    <a:pt x="17896" y="7422"/>
                    <a:pt x="17896" y="7413"/>
                    <a:pt x="17887" y="7404"/>
                  </a:cubicBezTo>
                  <a:cubicBezTo>
                    <a:pt x="17870" y="7289"/>
                    <a:pt x="17843" y="7173"/>
                    <a:pt x="17816" y="7048"/>
                  </a:cubicBezTo>
                  <a:cubicBezTo>
                    <a:pt x="17816" y="7039"/>
                    <a:pt x="17816" y="7030"/>
                    <a:pt x="17816" y="7021"/>
                  </a:cubicBezTo>
                  <a:cubicBezTo>
                    <a:pt x="17789" y="6905"/>
                    <a:pt x="17763" y="6798"/>
                    <a:pt x="17727" y="6682"/>
                  </a:cubicBezTo>
                  <a:cubicBezTo>
                    <a:pt x="17727" y="6673"/>
                    <a:pt x="17727" y="6664"/>
                    <a:pt x="17718" y="6655"/>
                  </a:cubicBezTo>
                  <a:cubicBezTo>
                    <a:pt x="17691" y="6548"/>
                    <a:pt x="17664" y="6441"/>
                    <a:pt x="17629" y="6334"/>
                  </a:cubicBezTo>
                  <a:cubicBezTo>
                    <a:pt x="17629" y="6325"/>
                    <a:pt x="17620" y="6316"/>
                    <a:pt x="17620" y="6307"/>
                  </a:cubicBezTo>
                  <a:cubicBezTo>
                    <a:pt x="17584" y="6200"/>
                    <a:pt x="17548" y="6093"/>
                    <a:pt x="17513" y="5995"/>
                  </a:cubicBezTo>
                  <a:cubicBezTo>
                    <a:pt x="17513" y="5986"/>
                    <a:pt x="17513" y="5977"/>
                    <a:pt x="17504" y="5968"/>
                  </a:cubicBezTo>
                  <a:cubicBezTo>
                    <a:pt x="17468" y="5870"/>
                    <a:pt x="17432" y="5763"/>
                    <a:pt x="17397" y="5665"/>
                  </a:cubicBezTo>
                  <a:cubicBezTo>
                    <a:pt x="17388" y="5656"/>
                    <a:pt x="17388" y="5647"/>
                    <a:pt x="17379" y="5638"/>
                  </a:cubicBezTo>
                  <a:cubicBezTo>
                    <a:pt x="17379" y="5638"/>
                    <a:pt x="17379" y="5629"/>
                    <a:pt x="17379" y="5629"/>
                  </a:cubicBezTo>
                  <a:cubicBezTo>
                    <a:pt x="17156" y="5085"/>
                    <a:pt x="16888" y="4577"/>
                    <a:pt x="16576" y="4095"/>
                  </a:cubicBezTo>
                  <a:cubicBezTo>
                    <a:pt x="16228" y="3568"/>
                    <a:pt x="15836" y="3078"/>
                    <a:pt x="15390" y="2641"/>
                  </a:cubicBezTo>
                  <a:cubicBezTo>
                    <a:pt x="13766" y="1008"/>
                    <a:pt x="11509" y="0"/>
                    <a:pt x="9020" y="0"/>
                  </a:cubicBezTo>
                  <a:close/>
                </a:path>
              </a:pathLst>
            </a:custGeom>
            <a:solidFill>
              <a:srgbClr val="FFA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5"/>
            <p:cNvSpPr/>
            <p:nvPr/>
          </p:nvSpPr>
          <p:spPr>
            <a:xfrm>
              <a:off x="5090306" y="3803372"/>
              <a:ext cx="492337" cy="492786"/>
            </a:xfrm>
            <a:custGeom>
              <a:rect b="b" l="l" r="r" t="t"/>
              <a:pathLst>
                <a:path extrusionOk="0" h="8770" w="8762">
                  <a:moveTo>
                    <a:pt x="4381" y="0"/>
                  </a:moveTo>
                  <a:cubicBezTo>
                    <a:pt x="1963" y="0"/>
                    <a:pt x="1" y="1963"/>
                    <a:pt x="1" y="4389"/>
                  </a:cubicBezTo>
                  <a:cubicBezTo>
                    <a:pt x="1" y="6807"/>
                    <a:pt x="1963" y="8769"/>
                    <a:pt x="4381" y="8769"/>
                  </a:cubicBezTo>
                  <a:cubicBezTo>
                    <a:pt x="6799" y="8769"/>
                    <a:pt x="8761" y="6807"/>
                    <a:pt x="8761" y="4389"/>
                  </a:cubicBezTo>
                  <a:cubicBezTo>
                    <a:pt x="8761" y="1963"/>
                    <a:pt x="6799" y="0"/>
                    <a:pt x="4381" y="0"/>
                  </a:cubicBezTo>
                  <a:close/>
                </a:path>
              </a:pathLst>
            </a:custGeom>
            <a:solidFill>
              <a:srgbClr val="FFC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5"/>
            <p:cNvSpPr/>
            <p:nvPr/>
          </p:nvSpPr>
          <p:spPr>
            <a:xfrm>
              <a:off x="4817618" y="3937272"/>
              <a:ext cx="1013162" cy="530209"/>
            </a:xfrm>
            <a:custGeom>
              <a:rect b="b" l="l" r="r" t="t"/>
              <a:pathLst>
                <a:path extrusionOk="0" h="9436" w="18031">
                  <a:moveTo>
                    <a:pt x="16251" y="0"/>
                  </a:moveTo>
                  <a:cubicBezTo>
                    <a:pt x="16026" y="0"/>
                    <a:pt x="15802" y="34"/>
                    <a:pt x="15586" y="88"/>
                  </a:cubicBezTo>
                  <a:cubicBezTo>
                    <a:pt x="14328" y="400"/>
                    <a:pt x="13222" y="1284"/>
                    <a:pt x="12642" y="2434"/>
                  </a:cubicBezTo>
                  <a:cubicBezTo>
                    <a:pt x="12588" y="2550"/>
                    <a:pt x="12535" y="2666"/>
                    <a:pt x="12446" y="2747"/>
                  </a:cubicBezTo>
                  <a:cubicBezTo>
                    <a:pt x="12347" y="2845"/>
                    <a:pt x="12214" y="2889"/>
                    <a:pt x="12089" y="2943"/>
                  </a:cubicBezTo>
                  <a:cubicBezTo>
                    <a:pt x="11330" y="3273"/>
                    <a:pt x="10724" y="4183"/>
                    <a:pt x="10715" y="5013"/>
                  </a:cubicBezTo>
                  <a:cubicBezTo>
                    <a:pt x="10554" y="4593"/>
                    <a:pt x="10394" y="4156"/>
                    <a:pt x="10073" y="3835"/>
                  </a:cubicBezTo>
                  <a:cubicBezTo>
                    <a:pt x="9725" y="3496"/>
                    <a:pt x="9225" y="3335"/>
                    <a:pt x="8743" y="3255"/>
                  </a:cubicBezTo>
                  <a:cubicBezTo>
                    <a:pt x="8503" y="3217"/>
                    <a:pt x="8255" y="3195"/>
                    <a:pt x="8008" y="3195"/>
                  </a:cubicBezTo>
                  <a:cubicBezTo>
                    <a:pt x="7229" y="3195"/>
                    <a:pt x="6451" y="3405"/>
                    <a:pt x="5889" y="3933"/>
                  </a:cubicBezTo>
                  <a:cubicBezTo>
                    <a:pt x="5585" y="2747"/>
                    <a:pt x="4604" y="1739"/>
                    <a:pt x="3409" y="1471"/>
                  </a:cubicBezTo>
                  <a:cubicBezTo>
                    <a:pt x="3191" y="1421"/>
                    <a:pt x="2969" y="1396"/>
                    <a:pt x="2747" y="1396"/>
                  </a:cubicBezTo>
                  <a:cubicBezTo>
                    <a:pt x="1827" y="1396"/>
                    <a:pt x="906" y="1812"/>
                    <a:pt x="331" y="2524"/>
                  </a:cubicBezTo>
                  <a:cubicBezTo>
                    <a:pt x="117" y="3291"/>
                    <a:pt x="1" y="4103"/>
                    <a:pt x="1" y="4941"/>
                  </a:cubicBezTo>
                  <a:lnTo>
                    <a:pt x="1" y="9009"/>
                  </a:lnTo>
                  <a:cubicBezTo>
                    <a:pt x="768" y="9250"/>
                    <a:pt x="1598" y="9339"/>
                    <a:pt x="2409" y="9384"/>
                  </a:cubicBezTo>
                  <a:cubicBezTo>
                    <a:pt x="3023" y="9418"/>
                    <a:pt x="3639" y="9435"/>
                    <a:pt x="4255" y="9435"/>
                  </a:cubicBezTo>
                  <a:cubicBezTo>
                    <a:pt x="7343" y="9435"/>
                    <a:pt x="10435" y="8999"/>
                    <a:pt x="13373" y="8055"/>
                  </a:cubicBezTo>
                  <a:cubicBezTo>
                    <a:pt x="14703" y="7626"/>
                    <a:pt x="16032" y="7082"/>
                    <a:pt x="17058" y="6128"/>
                  </a:cubicBezTo>
                  <a:cubicBezTo>
                    <a:pt x="17441" y="5780"/>
                    <a:pt x="17780" y="5361"/>
                    <a:pt x="18030" y="4906"/>
                  </a:cubicBezTo>
                  <a:cubicBezTo>
                    <a:pt x="18030" y="4504"/>
                    <a:pt x="18003" y="4112"/>
                    <a:pt x="17950" y="3719"/>
                  </a:cubicBezTo>
                  <a:cubicBezTo>
                    <a:pt x="17941" y="3603"/>
                    <a:pt x="17914" y="3487"/>
                    <a:pt x="17896" y="3362"/>
                  </a:cubicBezTo>
                  <a:cubicBezTo>
                    <a:pt x="17896" y="3362"/>
                    <a:pt x="17896" y="3362"/>
                    <a:pt x="17896" y="3353"/>
                  </a:cubicBezTo>
                  <a:cubicBezTo>
                    <a:pt x="17896" y="3353"/>
                    <a:pt x="17896" y="3344"/>
                    <a:pt x="17887" y="3335"/>
                  </a:cubicBezTo>
                  <a:cubicBezTo>
                    <a:pt x="17870" y="3220"/>
                    <a:pt x="17843" y="3104"/>
                    <a:pt x="17816" y="2979"/>
                  </a:cubicBezTo>
                  <a:cubicBezTo>
                    <a:pt x="17816" y="2970"/>
                    <a:pt x="17816" y="2961"/>
                    <a:pt x="17816" y="2952"/>
                  </a:cubicBezTo>
                  <a:cubicBezTo>
                    <a:pt x="17789" y="2836"/>
                    <a:pt x="17763" y="2729"/>
                    <a:pt x="17727" y="2613"/>
                  </a:cubicBezTo>
                  <a:cubicBezTo>
                    <a:pt x="17727" y="2604"/>
                    <a:pt x="17727" y="2595"/>
                    <a:pt x="17718" y="2586"/>
                  </a:cubicBezTo>
                  <a:cubicBezTo>
                    <a:pt x="17691" y="2479"/>
                    <a:pt x="17664" y="2372"/>
                    <a:pt x="17629" y="2265"/>
                  </a:cubicBezTo>
                  <a:cubicBezTo>
                    <a:pt x="17629" y="2256"/>
                    <a:pt x="17620" y="2247"/>
                    <a:pt x="17620" y="2238"/>
                  </a:cubicBezTo>
                  <a:cubicBezTo>
                    <a:pt x="17584" y="2131"/>
                    <a:pt x="17548" y="2024"/>
                    <a:pt x="17513" y="1926"/>
                  </a:cubicBezTo>
                  <a:cubicBezTo>
                    <a:pt x="17513" y="1917"/>
                    <a:pt x="17513" y="1908"/>
                    <a:pt x="17504" y="1899"/>
                  </a:cubicBezTo>
                  <a:cubicBezTo>
                    <a:pt x="17468" y="1801"/>
                    <a:pt x="17432" y="1694"/>
                    <a:pt x="17397" y="1596"/>
                  </a:cubicBezTo>
                  <a:cubicBezTo>
                    <a:pt x="17388" y="1587"/>
                    <a:pt x="17388" y="1578"/>
                    <a:pt x="17379" y="1569"/>
                  </a:cubicBezTo>
                  <a:cubicBezTo>
                    <a:pt x="17379" y="1569"/>
                    <a:pt x="17379" y="1560"/>
                    <a:pt x="17379" y="1560"/>
                  </a:cubicBezTo>
                  <a:cubicBezTo>
                    <a:pt x="17156" y="1016"/>
                    <a:pt x="16888" y="508"/>
                    <a:pt x="16576" y="26"/>
                  </a:cubicBezTo>
                  <a:cubicBezTo>
                    <a:pt x="16468" y="8"/>
                    <a:pt x="16359" y="0"/>
                    <a:pt x="16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5"/>
            <p:cNvSpPr/>
            <p:nvPr/>
          </p:nvSpPr>
          <p:spPr>
            <a:xfrm>
              <a:off x="4817618" y="4146242"/>
              <a:ext cx="1013162" cy="686248"/>
            </a:xfrm>
            <a:custGeom>
              <a:rect b="b" l="l" r="r" t="t"/>
              <a:pathLst>
                <a:path extrusionOk="0" h="12213" w="18031">
                  <a:moveTo>
                    <a:pt x="17950" y="0"/>
                  </a:moveTo>
                  <a:lnTo>
                    <a:pt x="1" y="1615"/>
                  </a:lnTo>
                  <a:lnTo>
                    <a:pt x="1" y="12213"/>
                  </a:lnTo>
                  <a:lnTo>
                    <a:pt x="18030" y="12213"/>
                  </a:lnTo>
                  <a:lnTo>
                    <a:pt x="18030" y="1222"/>
                  </a:lnTo>
                  <a:cubicBezTo>
                    <a:pt x="18030" y="812"/>
                    <a:pt x="18003" y="402"/>
                    <a:pt x="17950" y="0"/>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5"/>
            <p:cNvSpPr/>
            <p:nvPr/>
          </p:nvSpPr>
          <p:spPr>
            <a:xfrm>
              <a:off x="4817618" y="4241315"/>
              <a:ext cx="1013162" cy="221108"/>
            </a:xfrm>
            <a:custGeom>
              <a:rect b="b" l="l" r="r" t="t"/>
              <a:pathLst>
                <a:path extrusionOk="0" h="3935" w="18031">
                  <a:moveTo>
                    <a:pt x="11893" y="1"/>
                  </a:moveTo>
                  <a:cubicBezTo>
                    <a:pt x="11851" y="1"/>
                    <a:pt x="11809" y="2"/>
                    <a:pt x="11768" y="3"/>
                  </a:cubicBezTo>
                  <a:cubicBezTo>
                    <a:pt x="11286" y="21"/>
                    <a:pt x="10804" y="66"/>
                    <a:pt x="10331" y="155"/>
                  </a:cubicBezTo>
                  <a:cubicBezTo>
                    <a:pt x="9948" y="225"/>
                    <a:pt x="9556" y="327"/>
                    <a:pt x="9170" y="327"/>
                  </a:cubicBezTo>
                  <a:cubicBezTo>
                    <a:pt x="9018" y="327"/>
                    <a:pt x="8866" y="311"/>
                    <a:pt x="8717" y="271"/>
                  </a:cubicBezTo>
                  <a:cubicBezTo>
                    <a:pt x="8547" y="226"/>
                    <a:pt x="8386" y="146"/>
                    <a:pt x="8217" y="101"/>
                  </a:cubicBezTo>
                  <a:cubicBezTo>
                    <a:pt x="8082" y="69"/>
                    <a:pt x="7946" y="57"/>
                    <a:pt x="7809" y="57"/>
                  </a:cubicBezTo>
                  <a:cubicBezTo>
                    <a:pt x="7638" y="57"/>
                    <a:pt x="7467" y="76"/>
                    <a:pt x="7298" y="101"/>
                  </a:cubicBezTo>
                  <a:cubicBezTo>
                    <a:pt x="6700" y="173"/>
                    <a:pt x="6121" y="280"/>
                    <a:pt x="5532" y="422"/>
                  </a:cubicBezTo>
                  <a:cubicBezTo>
                    <a:pt x="5231" y="493"/>
                    <a:pt x="4922" y="572"/>
                    <a:pt x="4616" y="572"/>
                  </a:cubicBezTo>
                  <a:cubicBezTo>
                    <a:pt x="4495" y="572"/>
                    <a:pt x="4375" y="560"/>
                    <a:pt x="4256" y="529"/>
                  </a:cubicBezTo>
                  <a:cubicBezTo>
                    <a:pt x="4051" y="476"/>
                    <a:pt x="3855" y="369"/>
                    <a:pt x="3649" y="315"/>
                  </a:cubicBezTo>
                  <a:cubicBezTo>
                    <a:pt x="3525" y="286"/>
                    <a:pt x="3397" y="275"/>
                    <a:pt x="3269" y="275"/>
                  </a:cubicBezTo>
                  <a:cubicBezTo>
                    <a:pt x="3084" y="275"/>
                    <a:pt x="2897" y="298"/>
                    <a:pt x="2713" y="324"/>
                  </a:cubicBezTo>
                  <a:cubicBezTo>
                    <a:pt x="1812" y="449"/>
                    <a:pt x="902" y="565"/>
                    <a:pt x="1" y="690"/>
                  </a:cubicBezTo>
                  <a:lnTo>
                    <a:pt x="1" y="2902"/>
                  </a:lnTo>
                  <a:cubicBezTo>
                    <a:pt x="152" y="3081"/>
                    <a:pt x="340" y="3232"/>
                    <a:pt x="536" y="3357"/>
                  </a:cubicBezTo>
                  <a:cubicBezTo>
                    <a:pt x="1178" y="3741"/>
                    <a:pt x="1954" y="3830"/>
                    <a:pt x="2704" y="3884"/>
                  </a:cubicBezTo>
                  <a:cubicBezTo>
                    <a:pt x="3255" y="3919"/>
                    <a:pt x="3806" y="3934"/>
                    <a:pt x="4357" y="3934"/>
                  </a:cubicBezTo>
                  <a:cubicBezTo>
                    <a:pt x="8431" y="3934"/>
                    <a:pt x="12490" y="3083"/>
                    <a:pt x="16576" y="2965"/>
                  </a:cubicBezTo>
                  <a:cubicBezTo>
                    <a:pt x="17058" y="2947"/>
                    <a:pt x="17575" y="2938"/>
                    <a:pt x="18030" y="2795"/>
                  </a:cubicBezTo>
                  <a:lnTo>
                    <a:pt x="18030" y="1645"/>
                  </a:lnTo>
                  <a:cubicBezTo>
                    <a:pt x="17616" y="1591"/>
                    <a:pt x="17196" y="1563"/>
                    <a:pt x="16775" y="1563"/>
                  </a:cubicBezTo>
                  <a:cubicBezTo>
                    <a:pt x="16497" y="1563"/>
                    <a:pt x="16219" y="1575"/>
                    <a:pt x="15943" y="1600"/>
                  </a:cubicBezTo>
                  <a:cubicBezTo>
                    <a:pt x="15616" y="1625"/>
                    <a:pt x="15283" y="1667"/>
                    <a:pt x="14956" y="1667"/>
                  </a:cubicBezTo>
                  <a:cubicBezTo>
                    <a:pt x="14703" y="1667"/>
                    <a:pt x="14453" y="1642"/>
                    <a:pt x="14212" y="1564"/>
                  </a:cubicBezTo>
                  <a:cubicBezTo>
                    <a:pt x="14373" y="1475"/>
                    <a:pt x="14346" y="1216"/>
                    <a:pt x="14212" y="1100"/>
                  </a:cubicBezTo>
                  <a:cubicBezTo>
                    <a:pt x="14078" y="975"/>
                    <a:pt x="13882" y="958"/>
                    <a:pt x="13695" y="940"/>
                  </a:cubicBezTo>
                  <a:cubicBezTo>
                    <a:pt x="13275" y="904"/>
                    <a:pt x="12856" y="868"/>
                    <a:pt x="12437" y="833"/>
                  </a:cubicBezTo>
                  <a:cubicBezTo>
                    <a:pt x="12704" y="797"/>
                    <a:pt x="12749" y="369"/>
                    <a:pt x="12544" y="190"/>
                  </a:cubicBezTo>
                  <a:cubicBezTo>
                    <a:pt x="12377" y="31"/>
                    <a:pt x="12132" y="1"/>
                    <a:pt x="11893"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5"/>
            <p:cNvSpPr/>
            <p:nvPr/>
          </p:nvSpPr>
          <p:spPr>
            <a:xfrm>
              <a:off x="4817618" y="4260251"/>
              <a:ext cx="1013162" cy="572239"/>
            </a:xfrm>
            <a:custGeom>
              <a:rect b="b" l="l" r="r" t="t"/>
              <a:pathLst>
                <a:path extrusionOk="0" h="10184" w="18031">
                  <a:moveTo>
                    <a:pt x="10739" y="0"/>
                  </a:moveTo>
                  <a:cubicBezTo>
                    <a:pt x="9777" y="0"/>
                    <a:pt x="8816" y="72"/>
                    <a:pt x="7860" y="148"/>
                  </a:cubicBezTo>
                  <a:cubicBezTo>
                    <a:pt x="6281" y="264"/>
                    <a:pt x="4702" y="380"/>
                    <a:pt x="3132" y="496"/>
                  </a:cubicBezTo>
                  <a:cubicBezTo>
                    <a:pt x="2133" y="576"/>
                    <a:pt x="1009" y="522"/>
                    <a:pt x="1" y="701"/>
                  </a:cubicBezTo>
                  <a:lnTo>
                    <a:pt x="1" y="10184"/>
                  </a:lnTo>
                  <a:lnTo>
                    <a:pt x="18030" y="10184"/>
                  </a:lnTo>
                  <a:lnTo>
                    <a:pt x="18030" y="1575"/>
                  </a:lnTo>
                  <a:cubicBezTo>
                    <a:pt x="16514" y="1539"/>
                    <a:pt x="14997" y="1504"/>
                    <a:pt x="13471" y="1477"/>
                  </a:cubicBezTo>
                  <a:cubicBezTo>
                    <a:pt x="13088" y="1468"/>
                    <a:pt x="12615" y="1379"/>
                    <a:pt x="12517" y="1013"/>
                  </a:cubicBezTo>
                  <a:cubicBezTo>
                    <a:pt x="12454" y="772"/>
                    <a:pt x="12597" y="496"/>
                    <a:pt x="12472" y="282"/>
                  </a:cubicBezTo>
                  <a:cubicBezTo>
                    <a:pt x="12365" y="103"/>
                    <a:pt x="12124" y="59"/>
                    <a:pt x="11919" y="41"/>
                  </a:cubicBezTo>
                  <a:cubicBezTo>
                    <a:pt x="11526" y="12"/>
                    <a:pt x="11132" y="0"/>
                    <a:pt x="10739" y="0"/>
                  </a:cubicBezTo>
                  <a:close/>
                </a:path>
              </a:pathLst>
            </a:custGeom>
            <a:solidFill>
              <a:srgbClr val="FFC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5"/>
            <p:cNvSpPr/>
            <p:nvPr/>
          </p:nvSpPr>
          <p:spPr>
            <a:xfrm>
              <a:off x="5253256" y="3887039"/>
              <a:ext cx="430134" cy="322924"/>
            </a:xfrm>
            <a:custGeom>
              <a:rect b="b" l="l" r="r" t="t"/>
              <a:pathLst>
                <a:path extrusionOk="0" h="5747" w="7655">
                  <a:moveTo>
                    <a:pt x="357" y="1"/>
                  </a:moveTo>
                  <a:lnTo>
                    <a:pt x="303" y="724"/>
                  </a:lnTo>
                  <a:lnTo>
                    <a:pt x="223" y="1901"/>
                  </a:lnTo>
                  <a:lnTo>
                    <a:pt x="152" y="2936"/>
                  </a:lnTo>
                  <a:lnTo>
                    <a:pt x="71" y="4105"/>
                  </a:lnTo>
                  <a:lnTo>
                    <a:pt x="0" y="5015"/>
                  </a:lnTo>
                  <a:lnTo>
                    <a:pt x="7262" y="5746"/>
                  </a:lnTo>
                  <a:lnTo>
                    <a:pt x="7333" y="4916"/>
                  </a:lnTo>
                  <a:lnTo>
                    <a:pt x="7413" y="3828"/>
                  </a:lnTo>
                  <a:lnTo>
                    <a:pt x="7503" y="2722"/>
                  </a:lnTo>
                  <a:lnTo>
                    <a:pt x="7592" y="1625"/>
                  </a:lnTo>
                  <a:lnTo>
                    <a:pt x="7654" y="875"/>
                  </a:lnTo>
                  <a:lnTo>
                    <a:pt x="357" y="1"/>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5"/>
            <p:cNvSpPr/>
            <p:nvPr/>
          </p:nvSpPr>
          <p:spPr>
            <a:xfrm>
              <a:off x="5270281" y="3887039"/>
              <a:ext cx="413109" cy="91309"/>
            </a:xfrm>
            <a:custGeom>
              <a:rect b="b" l="l" r="r" t="t"/>
              <a:pathLst>
                <a:path extrusionOk="0" h="1625" w="7352">
                  <a:moveTo>
                    <a:pt x="54" y="1"/>
                  </a:moveTo>
                  <a:lnTo>
                    <a:pt x="0" y="724"/>
                  </a:lnTo>
                  <a:lnTo>
                    <a:pt x="375" y="777"/>
                  </a:lnTo>
                  <a:lnTo>
                    <a:pt x="7289" y="1625"/>
                  </a:lnTo>
                  <a:lnTo>
                    <a:pt x="7351" y="875"/>
                  </a:lnTo>
                  <a:lnTo>
                    <a:pt x="54" y="1"/>
                  </a:ln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5"/>
            <p:cNvSpPr/>
            <p:nvPr/>
          </p:nvSpPr>
          <p:spPr>
            <a:xfrm>
              <a:off x="5261740" y="3993855"/>
              <a:ext cx="413109" cy="108334"/>
            </a:xfrm>
            <a:custGeom>
              <a:rect b="b" l="l" r="r" t="t"/>
              <a:pathLst>
                <a:path extrusionOk="0" h="1928" w="7352">
                  <a:moveTo>
                    <a:pt x="72" y="0"/>
                  </a:moveTo>
                  <a:lnTo>
                    <a:pt x="1" y="1035"/>
                  </a:lnTo>
                  <a:lnTo>
                    <a:pt x="491" y="1097"/>
                  </a:lnTo>
                  <a:lnTo>
                    <a:pt x="7262" y="1927"/>
                  </a:lnTo>
                  <a:lnTo>
                    <a:pt x="7352" y="812"/>
                  </a:lnTo>
                  <a:lnTo>
                    <a:pt x="72" y="0"/>
                  </a:ln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5"/>
            <p:cNvSpPr/>
            <p:nvPr/>
          </p:nvSpPr>
          <p:spPr>
            <a:xfrm>
              <a:off x="5253256" y="4117641"/>
              <a:ext cx="412097" cy="92320"/>
            </a:xfrm>
            <a:custGeom>
              <a:rect b="b" l="l" r="r" t="t"/>
              <a:pathLst>
                <a:path extrusionOk="0" h="1643" w="7334">
                  <a:moveTo>
                    <a:pt x="71" y="1"/>
                  </a:moveTo>
                  <a:lnTo>
                    <a:pt x="0" y="911"/>
                  </a:lnTo>
                  <a:lnTo>
                    <a:pt x="7262" y="1642"/>
                  </a:lnTo>
                  <a:lnTo>
                    <a:pt x="7333" y="812"/>
                  </a:lnTo>
                  <a:lnTo>
                    <a:pt x="71" y="1"/>
                  </a:ln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5"/>
            <p:cNvSpPr/>
            <p:nvPr/>
          </p:nvSpPr>
          <p:spPr>
            <a:xfrm>
              <a:off x="5253256" y="3887039"/>
              <a:ext cx="227120" cy="281793"/>
            </a:xfrm>
            <a:custGeom>
              <a:rect b="b" l="l" r="r" t="t"/>
              <a:pathLst>
                <a:path extrusionOk="0" h="5015" w="4042">
                  <a:moveTo>
                    <a:pt x="357" y="1"/>
                  </a:moveTo>
                  <a:lnTo>
                    <a:pt x="0" y="5015"/>
                  </a:lnTo>
                  <a:lnTo>
                    <a:pt x="4041" y="2918"/>
                  </a:lnTo>
                  <a:lnTo>
                    <a:pt x="357" y="1"/>
                  </a:ln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5"/>
            <p:cNvSpPr/>
            <p:nvPr/>
          </p:nvSpPr>
          <p:spPr>
            <a:xfrm>
              <a:off x="5221677" y="3866024"/>
              <a:ext cx="55684" cy="663716"/>
            </a:xfrm>
            <a:custGeom>
              <a:rect b="b" l="l" r="r" t="t"/>
              <a:pathLst>
                <a:path extrusionOk="0" h="11812" w="991">
                  <a:moveTo>
                    <a:pt x="910" y="0"/>
                  </a:moveTo>
                  <a:cubicBezTo>
                    <a:pt x="874" y="0"/>
                    <a:pt x="839" y="27"/>
                    <a:pt x="830" y="72"/>
                  </a:cubicBezTo>
                  <a:lnTo>
                    <a:pt x="0" y="11731"/>
                  </a:lnTo>
                  <a:cubicBezTo>
                    <a:pt x="0" y="11767"/>
                    <a:pt x="27" y="11803"/>
                    <a:pt x="71" y="11812"/>
                  </a:cubicBezTo>
                  <a:cubicBezTo>
                    <a:pt x="116" y="11812"/>
                    <a:pt x="143" y="11776"/>
                    <a:pt x="152" y="11740"/>
                  </a:cubicBezTo>
                  <a:lnTo>
                    <a:pt x="981" y="81"/>
                  </a:lnTo>
                  <a:cubicBezTo>
                    <a:pt x="990" y="36"/>
                    <a:pt x="955" y="0"/>
                    <a:pt x="910"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5"/>
            <p:cNvSpPr/>
            <p:nvPr/>
          </p:nvSpPr>
          <p:spPr>
            <a:xfrm>
              <a:off x="5294330" y="3988292"/>
              <a:ext cx="88274" cy="84791"/>
            </a:xfrm>
            <a:custGeom>
              <a:rect b="b" l="l" r="r" t="t"/>
              <a:pathLst>
                <a:path extrusionOk="0" h="1509" w="1571">
                  <a:moveTo>
                    <a:pt x="839" y="1"/>
                  </a:moveTo>
                  <a:lnTo>
                    <a:pt x="598" y="527"/>
                  </a:lnTo>
                  <a:lnTo>
                    <a:pt x="1" y="456"/>
                  </a:lnTo>
                  <a:lnTo>
                    <a:pt x="1" y="456"/>
                  </a:lnTo>
                  <a:lnTo>
                    <a:pt x="447" y="857"/>
                  </a:lnTo>
                  <a:lnTo>
                    <a:pt x="206" y="1393"/>
                  </a:lnTo>
                  <a:lnTo>
                    <a:pt x="732" y="1107"/>
                  </a:lnTo>
                  <a:lnTo>
                    <a:pt x="1178" y="1509"/>
                  </a:lnTo>
                  <a:lnTo>
                    <a:pt x="1053" y="929"/>
                  </a:lnTo>
                  <a:lnTo>
                    <a:pt x="1571" y="643"/>
                  </a:lnTo>
                  <a:lnTo>
                    <a:pt x="973" y="572"/>
                  </a:lnTo>
                  <a:lnTo>
                    <a:pt x="839" y="1"/>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5"/>
            <p:cNvSpPr/>
            <p:nvPr/>
          </p:nvSpPr>
          <p:spPr>
            <a:xfrm>
              <a:off x="5099858" y="4448037"/>
              <a:ext cx="323879" cy="93950"/>
            </a:xfrm>
            <a:custGeom>
              <a:rect b="b" l="l" r="r" t="t"/>
              <a:pathLst>
                <a:path extrusionOk="0" h="1672" w="5764">
                  <a:moveTo>
                    <a:pt x="4027" y="1"/>
                  </a:moveTo>
                  <a:cubicBezTo>
                    <a:pt x="3305" y="1"/>
                    <a:pt x="2588" y="482"/>
                    <a:pt x="2338" y="1159"/>
                  </a:cubicBezTo>
                  <a:cubicBezTo>
                    <a:pt x="2132" y="859"/>
                    <a:pt x="1772" y="677"/>
                    <a:pt x="1407" y="677"/>
                  </a:cubicBezTo>
                  <a:cubicBezTo>
                    <a:pt x="1360" y="677"/>
                    <a:pt x="1314" y="680"/>
                    <a:pt x="1267" y="686"/>
                  </a:cubicBezTo>
                  <a:cubicBezTo>
                    <a:pt x="857" y="740"/>
                    <a:pt x="491" y="1034"/>
                    <a:pt x="357" y="1418"/>
                  </a:cubicBezTo>
                  <a:cubicBezTo>
                    <a:pt x="268" y="1454"/>
                    <a:pt x="63" y="1596"/>
                    <a:pt x="0" y="1668"/>
                  </a:cubicBezTo>
                  <a:lnTo>
                    <a:pt x="5612" y="1668"/>
                  </a:lnTo>
                  <a:cubicBezTo>
                    <a:pt x="5647" y="1668"/>
                    <a:pt x="5679" y="1672"/>
                    <a:pt x="5712" y="1672"/>
                  </a:cubicBezTo>
                  <a:cubicBezTo>
                    <a:pt x="5729" y="1672"/>
                    <a:pt x="5745" y="1671"/>
                    <a:pt x="5763" y="1668"/>
                  </a:cubicBezTo>
                  <a:cubicBezTo>
                    <a:pt x="5719" y="865"/>
                    <a:pt x="5050" y="142"/>
                    <a:pt x="4256" y="17"/>
                  </a:cubicBezTo>
                  <a:cubicBezTo>
                    <a:pt x="4180" y="6"/>
                    <a:pt x="4103" y="1"/>
                    <a:pt x="4027" y="1"/>
                  </a:cubicBezTo>
                  <a:close/>
                </a:path>
              </a:pathLst>
            </a:custGeom>
            <a:solidFill>
              <a:srgbClr val="FFA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5"/>
            <p:cNvSpPr/>
            <p:nvPr/>
          </p:nvSpPr>
          <p:spPr>
            <a:xfrm>
              <a:off x="4817618" y="4631272"/>
              <a:ext cx="732942" cy="201216"/>
            </a:xfrm>
            <a:custGeom>
              <a:rect b="b" l="l" r="r" t="t"/>
              <a:pathLst>
                <a:path extrusionOk="0" h="3581" w="13044">
                  <a:moveTo>
                    <a:pt x="5667" y="0"/>
                  </a:moveTo>
                  <a:cubicBezTo>
                    <a:pt x="4975" y="0"/>
                    <a:pt x="4264" y="280"/>
                    <a:pt x="3658" y="637"/>
                  </a:cubicBezTo>
                  <a:cubicBezTo>
                    <a:pt x="3087" y="976"/>
                    <a:pt x="2543" y="1422"/>
                    <a:pt x="2329" y="2038"/>
                  </a:cubicBezTo>
                  <a:cubicBezTo>
                    <a:pt x="1900" y="1608"/>
                    <a:pt x="1293" y="1357"/>
                    <a:pt x="683" y="1357"/>
                  </a:cubicBezTo>
                  <a:cubicBezTo>
                    <a:pt x="583" y="1357"/>
                    <a:pt x="483" y="1364"/>
                    <a:pt x="384" y="1377"/>
                  </a:cubicBezTo>
                  <a:cubicBezTo>
                    <a:pt x="251" y="1395"/>
                    <a:pt x="126" y="1431"/>
                    <a:pt x="1" y="1467"/>
                  </a:cubicBezTo>
                  <a:lnTo>
                    <a:pt x="1" y="3581"/>
                  </a:lnTo>
                  <a:lnTo>
                    <a:pt x="13043" y="3581"/>
                  </a:lnTo>
                  <a:cubicBezTo>
                    <a:pt x="12606" y="2858"/>
                    <a:pt x="11848" y="2341"/>
                    <a:pt x="11009" y="2198"/>
                  </a:cubicBezTo>
                  <a:cubicBezTo>
                    <a:pt x="10843" y="2168"/>
                    <a:pt x="10675" y="2153"/>
                    <a:pt x="10507" y="2153"/>
                  </a:cubicBezTo>
                  <a:cubicBezTo>
                    <a:pt x="9729" y="2153"/>
                    <a:pt x="8955" y="2468"/>
                    <a:pt x="8404" y="3019"/>
                  </a:cubicBezTo>
                  <a:cubicBezTo>
                    <a:pt x="8253" y="2439"/>
                    <a:pt x="8083" y="1859"/>
                    <a:pt x="7780" y="1342"/>
                  </a:cubicBezTo>
                  <a:cubicBezTo>
                    <a:pt x="7477" y="815"/>
                    <a:pt x="7039" y="360"/>
                    <a:pt x="6477" y="146"/>
                  </a:cubicBezTo>
                  <a:cubicBezTo>
                    <a:pt x="6215" y="45"/>
                    <a:pt x="5943" y="0"/>
                    <a:pt x="5667" y="0"/>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5"/>
            <p:cNvSpPr/>
            <p:nvPr/>
          </p:nvSpPr>
          <p:spPr>
            <a:xfrm>
              <a:off x="4819135" y="4426910"/>
              <a:ext cx="360459" cy="408108"/>
            </a:xfrm>
            <a:custGeom>
              <a:rect b="b" l="l" r="r" t="t"/>
              <a:pathLst>
                <a:path extrusionOk="0" h="7263" w="6415">
                  <a:moveTo>
                    <a:pt x="0" y="1"/>
                  </a:moveTo>
                  <a:lnTo>
                    <a:pt x="0" y="7263"/>
                  </a:lnTo>
                  <a:lnTo>
                    <a:pt x="4952" y="7263"/>
                  </a:lnTo>
                  <a:lnTo>
                    <a:pt x="6415" y="7048"/>
                  </a:lnTo>
                  <a:cubicBezTo>
                    <a:pt x="6334" y="6638"/>
                    <a:pt x="6227" y="6183"/>
                    <a:pt x="6085" y="5701"/>
                  </a:cubicBezTo>
                  <a:lnTo>
                    <a:pt x="1437" y="6754"/>
                  </a:lnTo>
                  <a:lnTo>
                    <a:pt x="5942" y="5246"/>
                  </a:lnTo>
                  <a:cubicBezTo>
                    <a:pt x="5746" y="4667"/>
                    <a:pt x="5496" y="4060"/>
                    <a:pt x="5175" y="3498"/>
                  </a:cubicBezTo>
                  <a:lnTo>
                    <a:pt x="580" y="6379"/>
                  </a:lnTo>
                  <a:lnTo>
                    <a:pt x="580" y="6379"/>
                  </a:lnTo>
                  <a:lnTo>
                    <a:pt x="5014" y="3221"/>
                  </a:lnTo>
                  <a:cubicBezTo>
                    <a:pt x="4604" y="2543"/>
                    <a:pt x="4086" y="1928"/>
                    <a:pt x="3444" y="1464"/>
                  </a:cubicBezTo>
                  <a:cubicBezTo>
                    <a:pt x="3141" y="1241"/>
                    <a:pt x="2837" y="1045"/>
                    <a:pt x="2552" y="884"/>
                  </a:cubicBezTo>
                  <a:lnTo>
                    <a:pt x="625" y="4310"/>
                  </a:lnTo>
                  <a:lnTo>
                    <a:pt x="2320" y="759"/>
                  </a:lnTo>
                  <a:cubicBezTo>
                    <a:pt x="1892" y="527"/>
                    <a:pt x="1490" y="367"/>
                    <a:pt x="1125" y="251"/>
                  </a:cubicBezTo>
                  <a:cubicBezTo>
                    <a:pt x="803" y="1357"/>
                    <a:pt x="143" y="3650"/>
                    <a:pt x="116" y="3694"/>
                  </a:cubicBezTo>
                  <a:cubicBezTo>
                    <a:pt x="116" y="3650"/>
                    <a:pt x="589" y="1196"/>
                    <a:pt x="786" y="152"/>
                  </a:cubicBezTo>
                  <a:cubicBezTo>
                    <a:pt x="500" y="72"/>
                    <a:pt x="241" y="28"/>
                    <a:pt x="0" y="1"/>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5"/>
            <p:cNvSpPr/>
            <p:nvPr/>
          </p:nvSpPr>
          <p:spPr>
            <a:xfrm>
              <a:off x="5469754" y="4426404"/>
              <a:ext cx="361021" cy="406085"/>
            </a:xfrm>
            <a:custGeom>
              <a:rect b="b" l="l" r="r" t="t"/>
              <a:pathLst>
                <a:path extrusionOk="0" h="7227" w="6425">
                  <a:moveTo>
                    <a:pt x="6424" y="1"/>
                  </a:moveTo>
                  <a:cubicBezTo>
                    <a:pt x="6183" y="37"/>
                    <a:pt x="5925" y="81"/>
                    <a:pt x="5630" y="161"/>
                  </a:cubicBezTo>
                  <a:cubicBezTo>
                    <a:pt x="5835" y="1205"/>
                    <a:pt x="6308" y="3659"/>
                    <a:pt x="6308" y="3703"/>
                  </a:cubicBezTo>
                  <a:cubicBezTo>
                    <a:pt x="6281" y="3650"/>
                    <a:pt x="5621" y="1366"/>
                    <a:pt x="5300" y="260"/>
                  </a:cubicBezTo>
                  <a:cubicBezTo>
                    <a:pt x="4925" y="376"/>
                    <a:pt x="4533" y="536"/>
                    <a:pt x="4105" y="768"/>
                  </a:cubicBezTo>
                  <a:lnTo>
                    <a:pt x="5791" y="4319"/>
                  </a:lnTo>
                  <a:lnTo>
                    <a:pt x="3873" y="893"/>
                  </a:lnTo>
                  <a:cubicBezTo>
                    <a:pt x="3578" y="1054"/>
                    <a:pt x="3284" y="1250"/>
                    <a:pt x="2972" y="1473"/>
                  </a:cubicBezTo>
                  <a:cubicBezTo>
                    <a:pt x="2329" y="1937"/>
                    <a:pt x="1812" y="2552"/>
                    <a:pt x="1402" y="3230"/>
                  </a:cubicBezTo>
                  <a:lnTo>
                    <a:pt x="5844" y="6388"/>
                  </a:lnTo>
                  <a:lnTo>
                    <a:pt x="1241" y="3507"/>
                  </a:lnTo>
                  <a:cubicBezTo>
                    <a:pt x="929" y="4069"/>
                    <a:pt x="679" y="4676"/>
                    <a:pt x="483" y="5255"/>
                  </a:cubicBezTo>
                  <a:lnTo>
                    <a:pt x="4979" y="6763"/>
                  </a:lnTo>
                  <a:lnTo>
                    <a:pt x="331" y="5710"/>
                  </a:lnTo>
                  <a:cubicBezTo>
                    <a:pt x="197" y="6192"/>
                    <a:pt x="81" y="6647"/>
                    <a:pt x="1" y="7057"/>
                  </a:cubicBezTo>
                  <a:lnTo>
                    <a:pt x="1152" y="7227"/>
                  </a:lnTo>
                  <a:lnTo>
                    <a:pt x="6424" y="7227"/>
                  </a:lnTo>
                  <a:lnTo>
                    <a:pt x="6424" y="1"/>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5"/>
            <p:cNvSpPr/>
            <p:nvPr/>
          </p:nvSpPr>
          <p:spPr>
            <a:xfrm>
              <a:off x="4869256" y="4435956"/>
              <a:ext cx="171998" cy="398556"/>
            </a:xfrm>
            <a:custGeom>
              <a:rect b="b" l="l" r="r" t="t"/>
              <a:pathLst>
                <a:path extrusionOk="0" h="7093" w="3061">
                  <a:moveTo>
                    <a:pt x="402" y="0"/>
                  </a:moveTo>
                  <a:cubicBezTo>
                    <a:pt x="1" y="777"/>
                    <a:pt x="27" y="1731"/>
                    <a:pt x="295" y="2570"/>
                  </a:cubicBezTo>
                  <a:cubicBezTo>
                    <a:pt x="563" y="3408"/>
                    <a:pt x="1053" y="4149"/>
                    <a:pt x="1571" y="4862"/>
                  </a:cubicBezTo>
                  <a:cubicBezTo>
                    <a:pt x="2088" y="5567"/>
                    <a:pt x="2650" y="6281"/>
                    <a:pt x="2953" y="7093"/>
                  </a:cubicBezTo>
                  <a:lnTo>
                    <a:pt x="3061" y="7093"/>
                  </a:lnTo>
                  <a:cubicBezTo>
                    <a:pt x="2927" y="5879"/>
                    <a:pt x="2811" y="4577"/>
                    <a:pt x="2543" y="3435"/>
                  </a:cubicBezTo>
                  <a:cubicBezTo>
                    <a:pt x="2222" y="2070"/>
                    <a:pt x="1571" y="777"/>
                    <a:pt x="402" y="0"/>
                  </a:cubicBez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5"/>
            <p:cNvSpPr/>
            <p:nvPr/>
          </p:nvSpPr>
          <p:spPr>
            <a:xfrm>
              <a:off x="5036195" y="4420392"/>
              <a:ext cx="121876" cy="414120"/>
            </a:xfrm>
            <a:custGeom>
              <a:rect b="b" l="l" r="r" t="t"/>
              <a:pathLst>
                <a:path extrusionOk="0" h="7370" w="2169">
                  <a:moveTo>
                    <a:pt x="1793" y="1"/>
                  </a:moveTo>
                  <a:cubicBezTo>
                    <a:pt x="1089" y="706"/>
                    <a:pt x="580" y="1580"/>
                    <a:pt x="321" y="2534"/>
                  </a:cubicBezTo>
                  <a:cubicBezTo>
                    <a:pt x="0" y="3685"/>
                    <a:pt x="45" y="4907"/>
                    <a:pt x="90" y="6103"/>
                  </a:cubicBezTo>
                  <a:cubicBezTo>
                    <a:pt x="107" y="6522"/>
                    <a:pt x="125" y="6941"/>
                    <a:pt x="143" y="7370"/>
                  </a:cubicBezTo>
                  <a:lnTo>
                    <a:pt x="259" y="7370"/>
                  </a:lnTo>
                  <a:cubicBezTo>
                    <a:pt x="357" y="6727"/>
                    <a:pt x="553" y="6112"/>
                    <a:pt x="839" y="5523"/>
                  </a:cubicBezTo>
                  <a:cubicBezTo>
                    <a:pt x="1160" y="4854"/>
                    <a:pt x="1588" y="4229"/>
                    <a:pt x="1811" y="3525"/>
                  </a:cubicBezTo>
                  <a:cubicBezTo>
                    <a:pt x="2168" y="2383"/>
                    <a:pt x="2008" y="1178"/>
                    <a:pt x="1793" y="1"/>
                  </a:cubicBez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5"/>
            <p:cNvSpPr/>
            <p:nvPr/>
          </p:nvSpPr>
          <p:spPr>
            <a:xfrm>
              <a:off x="5052209" y="4616887"/>
              <a:ext cx="255721" cy="217624"/>
            </a:xfrm>
            <a:custGeom>
              <a:rect b="b" l="l" r="r" t="t"/>
              <a:pathLst>
                <a:path extrusionOk="0" h="3873" w="4551">
                  <a:moveTo>
                    <a:pt x="4550" y="1"/>
                  </a:moveTo>
                  <a:lnTo>
                    <a:pt x="4550" y="1"/>
                  </a:lnTo>
                  <a:cubicBezTo>
                    <a:pt x="3462" y="304"/>
                    <a:pt x="2418" y="795"/>
                    <a:pt x="1562" y="1535"/>
                  </a:cubicBezTo>
                  <a:cubicBezTo>
                    <a:pt x="848" y="2160"/>
                    <a:pt x="277" y="2972"/>
                    <a:pt x="1" y="3873"/>
                  </a:cubicBezTo>
                  <a:lnTo>
                    <a:pt x="90" y="3873"/>
                  </a:lnTo>
                  <a:cubicBezTo>
                    <a:pt x="331" y="3480"/>
                    <a:pt x="714" y="3150"/>
                    <a:pt x="1116" y="2981"/>
                  </a:cubicBezTo>
                  <a:cubicBezTo>
                    <a:pt x="1678" y="2740"/>
                    <a:pt x="2293" y="2642"/>
                    <a:pt x="2882" y="2445"/>
                  </a:cubicBezTo>
                  <a:cubicBezTo>
                    <a:pt x="3462" y="2240"/>
                    <a:pt x="4042" y="1910"/>
                    <a:pt x="4310" y="1357"/>
                  </a:cubicBezTo>
                  <a:cubicBezTo>
                    <a:pt x="4399" y="1178"/>
                    <a:pt x="4443" y="991"/>
                    <a:pt x="4488" y="804"/>
                  </a:cubicBezTo>
                  <a:cubicBezTo>
                    <a:pt x="4542" y="527"/>
                    <a:pt x="4550" y="277"/>
                    <a:pt x="4550" y="1"/>
                  </a:cubicBez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5"/>
            <p:cNvSpPr/>
            <p:nvPr/>
          </p:nvSpPr>
          <p:spPr>
            <a:xfrm>
              <a:off x="4817618" y="4646499"/>
              <a:ext cx="216612" cy="188012"/>
            </a:xfrm>
            <a:custGeom>
              <a:rect b="b" l="l" r="r" t="t"/>
              <a:pathLst>
                <a:path extrusionOk="0" h="3346" w="3855">
                  <a:moveTo>
                    <a:pt x="1" y="0"/>
                  </a:moveTo>
                  <a:lnTo>
                    <a:pt x="1" y="1677"/>
                  </a:lnTo>
                  <a:cubicBezTo>
                    <a:pt x="286" y="1900"/>
                    <a:pt x="643" y="2061"/>
                    <a:pt x="1000" y="2168"/>
                  </a:cubicBezTo>
                  <a:cubicBezTo>
                    <a:pt x="1589" y="2355"/>
                    <a:pt x="2204" y="2427"/>
                    <a:pt x="2775" y="2659"/>
                  </a:cubicBezTo>
                  <a:cubicBezTo>
                    <a:pt x="3105" y="2784"/>
                    <a:pt x="3426" y="3016"/>
                    <a:pt x="3667" y="3310"/>
                  </a:cubicBezTo>
                  <a:cubicBezTo>
                    <a:pt x="3676" y="3319"/>
                    <a:pt x="3685" y="3328"/>
                    <a:pt x="3694" y="3346"/>
                  </a:cubicBezTo>
                  <a:lnTo>
                    <a:pt x="3855" y="3346"/>
                  </a:lnTo>
                  <a:cubicBezTo>
                    <a:pt x="3855" y="3328"/>
                    <a:pt x="3846" y="3319"/>
                    <a:pt x="3846" y="3310"/>
                  </a:cubicBezTo>
                  <a:cubicBezTo>
                    <a:pt x="3516" y="2498"/>
                    <a:pt x="2963" y="1784"/>
                    <a:pt x="2285" y="1222"/>
                  </a:cubicBezTo>
                  <a:cubicBezTo>
                    <a:pt x="1615" y="678"/>
                    <a:pt x="830" y="277"/>
                    <a:pt x="1" y="0"/>
                  </a:cubicBez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5"/>
            <p:cNvSpPr/>
            <p:nvPr/>
          </p:nvSpPr>
          <p:spPr>
            <a:xfrm>
              <a:off x="5434186" y="4420392"/>
              <a:ext cx="119348" cy="412097"/>
            </a:xfrm>
            <a:custGeom>
              <a:rect b="b" l="l" r="r" t="t"/>
              <a:pathLst>
                <a:path extrusionOk="0" h="7334" w="2124">
                  <a:moveTo>
                    <a:pt x="741" y="1"/>
                  </a:moveTo>
                  <a:cubicBezTo>
                    <a:pt x="179" y="679"/>
                    <a:pt x="1" y="1607"/>
                    <a:pt x="90" y="2481"/>
                  </a:cubicBezTo>
                  <a:cubicBezTo>
                    <a:pt x="170" y="3355"/>
                    <a:pt x="491" y="4194"/>
                    <a:pt x="848" y="4997"/>
                  </a:cubicBezTo>
                  <a:cubicBezTo>
                    <a:pt x="1187" y="5755"/>
                    <a:pt x="1553" y="6531"/>
                    <a:pt x="1705" y="7334"/>
                  </a:cubicBezTo>
                  <a:lnTo>
                    <a:pt x="1847" y="7334"/>
                  </a:lnTo>
                  <a:cubicBezTo>
                    <a:pt x="1972" y="6165"/>
                    <a:pt x="2124" y="4934"/>
                    <a:pt x="2097" y="3810"/>
                  </a:cubicBezTo>
                  <a:cubicBezTo>
                    <a:pt x="2079" y="2410"/>
                    <a:pt x="1713" y="1009"/>
                    <a:pt x="741" y="1"/>
                  </a:cubicBez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5"/>
            <p:cNvSpPr/>
            <p:nvPr/>
          </p:nvSpPr>
          <p:spPr>
            <a:xfrm>
              <a:off x="5541958" y="4457027"/>
              <a:ext cx="175987" cy="375462"/>
            </a:xfrm>
            <a:custGeom>
              <a:rect b="b" l="l" r="r" t="t"/>
              <a:pathLst>
                <a:path extrusionOk="0" h="6682" w="3132">
                  <a:moveTo>
                    <a:pt x="3132" y="0"/>
                  </a:moveTo>
                  <a:lnTo>
                    <a:pt x="3132" y="0"/>
                  </a:lnTo>
                  <a:cubicBezTo>
                    <a:pt x="2311" y="535"/>
                    <a:pt x="1624" y="1285"/>
                    <a:pt x="1160" y="2159"/>
                  </a:cubicBezTo>
                  <a:cubicBezTo>
                    <a:pt x="607" y="3221"/>
                    <a:pt x="393" y="4425"/>
                    <a:pt x="188" y="5602"/>
                  </a:cubicBezTo>
                  <a:lnTo>
                    <a:pt x="1" y="6682"/>
                  </a:lnTo>
                  <a:lnTo>
                    <a:pt x="161" y="6682"/>
                  </a:lnTo>
                  <a:cubicBezTo>
                    <a:pt x="384" y="6156"/>
                    <a:pt x="679" y="5656"/>
                    <a:pt x="1035" y="5192"/>
                  </a:cubicBezTo>
                  <a:cubicBezTo>
                    <a:pt x="1490" y="4612"/>
                    <a:pt x="2044" y="4095"/>
                    <a:pt x="2409" y="3444"/>
                  </a:cubicBezTo>
                  <a:cubicBezTo>
                    <a:pt x="2998" y="2409"/>
                    <a:pt x="3096" y="1196"/>
                    <a:pt x="3132" y="0"/>
                  </a:cubicBez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5"/>
            <p:cNvSpPr/>
            <p:nvPr/>
          </p:nvSpPr>
          <p:spPr>
            <a:xfrm>
              <a:off x="5554488" y="4686563"/>
              <a:ext cx="276286" cy="145925"/>
            </a:xfrm>
            <a:custGeom>
              <a:rect b="b" l="l" r="r" t="t"/>
              <a:pathLst>
                <a:path extrusionOk="0" h="2597" w="4917">
                  <a:moveTo>
                    <a:pt x="4916" y="1"/>
                  </a:moveTo>
                  <a:cubicBezTo>
                    <a:pt x="3872" y="81"/>
                    <a:pt x="2829" y="340"/>
                    <a:pt x="1901" y="848"/>
                  </a:cubicBezTo>
                  <a:cubicBezTo>
                    <a:pt x="1143" y="1268"/>
                    <a:pt x="465" y="1865"/>
                    <a:pt x="1" y="2597"/>
                  </a:cubicBezTo>
                  <a:lnTo>
                    <a:pt x="215" y="2597"/>
                  </a:lnTo>
                  <a:cubicBezTo>
                    <a:pt x="500" y="2383"/>
                    <a:pt x="839" y="2222"/>
                    <a:pt x="1160" y="2160"/>
                  </a:cubicBezTo>
                  <a:cubicBezTo>
                    <a:pt x="1767" y="2044"/>
                    <a:pt x="2391" y="2080"/>
                    <a:pt x="2998" y="2008"/>
                  </a:cubicBezTo>
                  <a:cubicBezTo>
                    <a:pt x="3614" y="1937"/>
                    <a:pt x="4247" y="1732"/>
                    <a:pt x="4631" y="1250"/>
                  </a:cubicBezTo>
                  <a:cubicBezTo>
                    <a:pt x="4747" y="1098"/>
                    <a:pt x="4836" y="929"/>
                    <a:pt x="4916" y="750"/>
                  </a:cubicBezTo>
                  <a:cubicBezTo>
                    <a:pt x="4916" y="750"/>
                    <a:pt x="4916" y="741"/>
                    <a:pt x="4916" y="741"/>
                  </a:cubicBezTo>
                  <a:lnTo>
                    <a:pt x="4916" y="1"/>
                  </a:ln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5"/>
            <p:cNvSpPr/>
            <p:nvPr/>
          </p:nvSpPr>
          <p:spPr>
            <a:xfrm>
              <a:off x="5314896" y="4589354"/>
              <a:ext cx="214084" cy="243134"/>
            </a:xfrm>
            <a:custGeom>
              <a:rect b="b" l="l" r="r" t="t"/>
              <a:pathLst>
                <a:path extrusionOk="0" h="4327" w="3810">
                  <a:moveTo>
                    <a:pt x="90" y="0"/>
                  </a:moveTo>
                  <a:cubicBezTo>
                    <a:pt x="45" y="277"/>
                    <a:pt x="0" y="518"/>
                    <a:pt x="9" y="803"/>
                  </a:cubicBezTo>
                  <a:cubicBezTo>
                    <a:pt x="9" y="990"/>
                    <a:pt x="27" y="1187"/>
                    <a:pt x="81" y="1374"/>
                  </a:cubicBezTo>
                  <a:cubicBezTo>
                    <a:pt x="241" y="1972"/>
                    <a:pt x="750" y="2409"/>
                    <a:pt x="1285" y="2703"/>
                  </a:cubicBezTo>
                  <a:cubicBezTo>
                    <a:pt x="1829" y="3007"/>
                    <a:pt x="2418" y="3212"/>
                    <a:pt x="2926" y="3560"/>
                  </a:cubicBezTo>
                  <a:cubicBezTo>
                    <a:pt x="3203" y="3738"/>
                    <a:pt x="3453" y="4015"/>
                    <a:pt x="3622" y="4327"/>
                  </a:cubicBezTo>
                  <a:lnTo>
                    <a:pt x="3810" y="4327"/>
                  </a:lnTo>
                  <a:cubicBezTo>
                    <a:pt x="3658" y="3497"/>
                    <a:pt x="3274" y="2721"/>
                    <a:pt x="2748" y="2061"/>
                  </a:cubicBezTo>
                  <a:cubicBezTo>
                    <a:pt x="2043" y="1169"/>
                    <a:pt x="1107" y="500"/>
                    <a:pt x="90" y="0"/>
                  </a:cubicBez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5"/>
            <p:cNvSpPr/>
            <p:nvPr/>
          </p:nvSpPr>
          <p:spPr>
            <a:xfrm>
              <a:off x="4909881" y="4313519"/>
              <a:ext cx="67821" cy="101423"/>
            </a:xfrm>
            <a:custGeom>
              <a:rect b="b" l="l" r="r" t="t"/>
              <a:pathLst>
                <a:path extrusionOk="0" h="1805" w="1207">
                  <a:moveTo>
                    <a:pt x="653" y="0"/>
                  </a:moveTo>
                  <a:cubicBezTo>
                    <a:pt x="641" y="0"/>
                    <a:pt x="628" y="1"/>
                    <a:pt x="616" y="3"/>
                  </a:cubicBezTo>
                  <a:cubicBezTo>
                    <a:pt x="0" y="74"/>
                    <a:pt x="750" y="1805"/>
                    <a:pt x="750" y="1805"/>
                  </a:cubicBezTo>
                  <a:lnTo>
                    <a:pt x="839" y="1796"/>
                  </a:lnTo>
                  <a:cubicBezTo>
                    <a:pt x="839" y="1796"/>
                    <a:pt x="1206" y="0"/>
                    <a:pt x="653"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5"/>
            <p:cNvSpPr/>
            <p:nvPr/>
          </p:nvSpPr>
          <p:spPr>
            <a:xfrm>
              <a:off x="4931739" y="4418425"/>
              <a:ext cx="67934" cy="101423"/>
            </a:xfrm>
            <a:custGeom>
              <a:rect b="b" l="l" r="r" t="t"/>
              <a:pathLst>
                <a:path extrusionOk="0" h="1805" w="1209">
                  <a:moveTo>
                    <a:pt x="459" y="0"/>
                  </a:moveTo>
                  <a:lnTo>
                    <a:pt x="378" y="9"/>
                  </a:lnTo>
                  <a:cubicBezTo>
                    <a:pt x="378" y="9"/>
                    <a:pt x="0" y="1804"/>
                    <a:pt x="568" y="1804"/>
                  </a:cubicBezTo>
                  <a:cubicBezTo>
                    <a:pt x="579" y="1804"/>
                    <a:pt x="590" y="1804"/>
                    <a:pt x="601" y="1802"/>
                  </a:cubicBezTo>
                  <a:cubicBezTo>
                    <a:pt x="1208" y="1722"/>
                    <a:pt x="459" y="0"/>
                    <a:pt x="459"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5"/>
            <p:cNvSpPr/>
            <p:nvPr/>
          </p:nvSpPr>
          <p:spPr>
            <a:xfrm>
              <a:off x="4953990" y="4330151"/>
              <a:ext cx="90297" cy="85802"/>
            </a:xfrm>
            <a:custGeom>
              <a:rect b="b" l="l" r="r" t="t"/>
              <a:pathLst>
                <a:path extrusionOk="0" h="1527" w="1607">
                  <a:moveTo>
                    <a:pt x="963" y="1"/>
                  </a:moveTo>
                  <a:cubicBezTo>
                    <a:pt x="496" y="1"/>
                    <a:pt x="0" y="1482"/>
                    <a:pt x="0" y="1482"/>
                  </a:cubicBezTo>
                  <a:lnTo>
                    <a:pt x="72" y="1527"/>
                  </a:lnTo>
                  <a:cubicBezTo>
                    <a:pt x="72" y="1527"/>
                    <a:pt x="1606" y="403"/>
                    <a:pt x="1098" y="46"/>
                  </a:cubicBezTo>
                  <a:cubicBezTo>
                    <a:pt x="1053" y="15"/>
                    <a:pt x="1008" y="1"/>
                    <a:pt x="963"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5"/>
            <p:cNvSpPr/>
            <p:nvPr/>
          </p:nvSpPr>
          <p:spPr>
            <a:xfrm>
              <a:off x="4865772" y="4416908"/>
              <a:ext cx="89735" cy="85915"/>
            </a:xfrm>
            <a:custGeom>
              <a:rect b="b" l="l" r="r" t="t"/>
              <a:pathLst>
                <a:path extrusionOk="0" h="1529" w="1597">
                  <a:moveTo>
                    <a:pt x="1535" y="0"/>
                  </a:moveTo>
                  <a:cubicBezTo>
                    <a:pt x="1535" y="0"/>
                    <a:pt x="0" y="1133"/>
                    <a:pt x="500" y="1481"/>
                  </a:cubicBezTo>
                  <a:cubicBezTo>
                    <a:pt x="546" y="1514"/>
                    <a:pt x="593" y="1528"/>
                    <a:pt x="640" y="1528"/>
                  </a:cubicBezTo>
                  <a:cubicBezTo>
                    <a:pt x="1110" y="1528"/>
                    <a:pt x="1597" y="54"/>
                    <a:pt x="1597" y="54"/>
                  </a:cubicBezTo>
                  <a:lnTo>
                    <a:pt x="1535"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5"/>
            <p:cNvSpPr/>
            <p:nvPr/>
          </p:nvSpPr>
          <p:spPr>
            <a:xfrm>
              <a:off x="4956462" y="4383587"/>
              <a:ext cx="104851" cy="36299"/>
            </a:xfrm>
            <a:custGeom>
              <a:rect b="b" l="l" r="r" t="t"/>
              <a:pathLst>
                <a:path extrusionOk="0" h="646" w="1866">
                  <a:moveTo>
                    <a:pt x="1452" y="0"/>
                  </a:moveTo>
                  <a:cubicBezTo>
                    <a:pt x="935" y="0"/>
                    <a:pt x="1" y="531"/>
                    <a:pt x="1" y="531"/>
                  </a:cubicBezTo>
                  <a:lnTo>
                    <a:pt x="19" y="620"/>
                  </a:lnTo>
                  <a:cubicBezTo>
                    <a:pt x="19" y="620"/>
                    <a:pt x="284" y="645"/>
                    <a:pt x="609" y="645"/>
                  </a:cubicBezTo>
                  <a:cubicBezTo>
                    <a:pt x="1154" y="645"/>
                    <a:pt x="1866" y="575"/>
                    <a:pt x="1776" y="201"/>
                  </a:cubicBezTo>
                  <a:cubicBezTo>
                    <a:pt x="1741" y="55"/>
                    <a:pt x="1618" y="0"/>
                    <a:pt x="1452"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5"/>
            <p:cNvSpPr/>
            <p:nvPr/>
          </p:nvSpPr>
          <p:spPr>
            <a:xfrm>
              <a:off x="4848803" y="4413312"/>
              <a:ext cx="104738" cy="36186"/>
            </a:xfrm>
            <a:custGeom>
              <a:rect b="b" l="l" r="r" t="t"/>
              <a:pathLst>
                <a:path extrusionOk="0" h="644" w="1864">
                  <a:moveTo>
                    <a:pt x="1225" y="1"/>
                  </a:moveTo>
                  <a:cubicBezTo>
                    <a:pt x="684" y="1"/>
                    <a:pt x="0" y="72"/>
                    <a:pt x="88" y="439"/>
                  </a:cubicBezTo>
                  <a:cubicBezTo>
                    <a:pt x="123" y="587"/>
                    <a:pt x="247" y="644"/>
                    <a:pt x="414" y="644"/>
                  </a:cubicBezTo>
                  <a:cubicBezTo>
                    <a:pt x="932" y="644"/>
                    <a:pt x="1863" y="109"/>
                    <a:pt x="1863" y="109"/>
                  </a:cubicBezTo>
                  <a:lnTo>
                    <a:pt x="1845" y="29"/>
                  </a:lnTo>
                  <a:cubicBezTo>
                    <a:pt x="1845" y="29"/>
                    <a:pt x="1563" y="1"/>
                    <a:pt x="1225"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5"/>
            <p:cNvSpPr/>
            <p:nvPr/>
          </p:nvSpPr>
          <p:spPr>
            <a:xfrm>
              <a:off x="4955507" y="4415897"/>
              <a:ext cx="103783" cy="65293"/>
            </a:xfrm>
            <a:custGeom>
              <a:rect b="b" l="l" r="r" t="t"/>
              <a:pathLst>
                <a:path extrusionOk="0" h="1162" w="1847">
                  <a:moveTo>
                    <a:pt x="45" y="1"/>
                  </a:moveTo>
                  <a:lnTo>
                    <a:pt x="0" y="63"/>
                  </a:lnTo>
                  <a:cubicBezTo>
                    <a:pt x="0" y="63"/>
                    <a:pt x="851" y="1161"/>
                    <a:pt x="1312" y="1161"/>
                  </a:cubicBezTo>
                  <a:cubicBezTo>
                    <a:pt x="1391" y="1161"/>
                    <a:pt x="1458" y="1129"/>
                    <a:pt x="1508" y="1053"/>
                  </a:cubicBezTo>
                  <a:cubicBezTo>
                    <a:pt x="1847" y="545"/>
                    <a:pt x="45" y="1"/>
                    <a:pt x="45"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5"/>
            <p:cNvSpPr/>
            <p:nvPr/>
          </p:nvSpPr>
          <p:spPr>
            <a:xfrm>
              <a:off x="4850713" y="4351672"/>
              <a:ext cx="103839" cy="65798"/>
            </a:xfrm>
            <a:custGeom>
              <a:rect b="b" l="l" r="r" t="t"/>
              <a:pathLst>
                <a:path extrusionOk="0" h="1171" w="1848">
                  <a:moveTo>
                    <a:pt x="536" y="1"/>
                  </a:moveTo>
                  <a:cubicBezTo>
                    <a:pt x="457" y="1"/>
                    <a:pt x="389" y="33"/>
                    <a:pt x="340" y="109"/>
                  </a:cubicBezTo>
                  <a:cubicBezTo>
                    <a:pt x="1" y="626"/>
                    <a:pt x="1794" y="1170"/>
                    <a:pt x="1794" y="1170"/>
                  </a:cubicBezTo>
                  <a:lnTo>
                    <a:pt x="1847" y="1099"/>
                  </a:lnTo>
                  <a:cubicBezTo>
                    <a:pt x="1847" y="1099"/>
                    <a:pt x="996" y="1"/>
                    <a:pt x="536"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5"/>
            <p:cNvSpPr/>
            <p:nvPr/>
          </p:nvSpPr>
          <p:spPr>
            <a:xfrm>
              <a:off x="4940448" y="4401343"/>
              <a:ext cx="27645" cy="27645"/>
            </a:xfrm>
            <a:custGeom>
              <a:rect b="b" l="l" r="r" t="t"/>
              <a:pathLst>
                <a:path extrusionOk="0" h="492" w="492">
                  <a:moveTo>
                    <a:pt x="250" y="1"/>
                  </a:moveTo>
                  <a:cubicBezTo>
                    <a:pt x="116" y="1"/>
                    <a:pt x="0" y="108"/>
                    <a:pt x="0" y="251"/>
                  </a:cubicBezTo>
                  <a:cubicBezTo>
                    <a:pt x="0" y="384"/>
                    <a:pt x="116" y="492"/>
                    <a:pt x="250" y="492"/>
                  </a:cubicBezTo>
                  <a:cubicBezTo>
                    <a:pt x="384" y="492"/>
                    <a:pt x="491" y="384"/>
                    <a:pt x="491" y="251"/>
                  </a:cubicBezTo>
                  <a:cubicBezTo>
                    <a:pt x="491" y="108"/>
                    <a:pt x="384" y="1"/>
                    <a:pt x="250" y="1"/>
                  </a:cubicBezTo>
                  <a:close/>
                </a:path>
              </a:pathLst>
            </a:custGeom>
            <a:solidFill>
              <a:srgbClr val="FFA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5"/>
            <p:cNvSpPr/>
            <p:nvPr/>
          </p:nvSpPr>
          <p:spPr>
            <a:xfrm>
              <a:off x="5648718" y="4374148"/>
              <a:ext cx="67878" cy="100973"/>
            </a:xfrm>
            <a:custGeom>
              <a:rect b="b" l="l" r="r" t="t"/>
              <a:pathLst>
                <a:path extrusionOk="0" h="1797" w="1208">
                  <a:moveTo>
                    <a:pt x="653" y="1"/>
                  </a:moveTo>
                  <a:cubicBezTo>
                    <a:pt x="641" y="1"/>
                    <a:pt x="629" y="1"/>
                    <a:pt x="616" y="3"/>
                  </a:cubicBezTo>
                  <a:cubicBezTo>
                    <a:pt x="1" y="75"/>
                    <a:pt x="750" y="1796"/>
                    <a:pt x="750" y="1796"/>
                  </a:cubicBezTo>
                  <a:lnTo>
                    <a:pt x="839" y="1796"/>
                  </a:lnTo>
                  <a:cubicBezTo>
                    <a:pt x="839" y="1796"/>
                    <a:pt x="1207" y="1"/>
                    <a:pt x="653"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5"/>
            <p:cNvSpPr/>
            <p:nvPr/>
          </p:nvSpPr>
          <p:spPr>
            <a:xfrm>
              <a:off x="5670632" y="4479054"/>
              <a:ext cx="67878" cy="101423"/>
            </a:xfrm>
            <a:custGeom>
              <a:rect b="b" l="l" r="r" t="t"/>
              <a:pathLst>
                <a:path extrusionOk="0" h="1805" w="1208">
                  <a:moveTo>
                    <a:pt x="458" y="1"/>
                  </a:moveTo>
                  <a:lnTo>
                    <a:pt x="378" y="10"/>
                  </a:lnTo>
                  <a:cubicBezTo>
                    <a:pt x="378" y="10"/>
                    <a:pt x="0" y="1805"/>
                    <a:pt x="567" y="1805"/>
                  </a:cubicBezTo>
                  <a:cubicBezTo>
                    <a:pt x="578" y="1805"/>
                    <a:pt x="589" y="1804"/>
                    <a:pt x="601" y="1803"/>
                  </a:cubicBezTo>
                  <a:cubicBezTo>
                    <a:pt x="1208" y="1722"/>
                    <a:pt x="458" y="1"/>
                    <a:pt x="458"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5"/>
            <p:cNvSpPr/>
            <p:nvPr/>
          </p:nvSpPr>
          <p:spPr>
            <a:xfrm>
              <a:off x="5692827" y="4390836"/>
              <a:ext cx="90297" cy="85802"/>
            </a:xfrm>
            <a:custGeom>
              <a:rect b="b" l="l" r="r" t="t"/>
              <a:pathLst>
                <a:path extrusionOk="0" h="1527" w="1607">
                  <a:moveTo>
                    <a:pt x="963" y="0"/>
                  </a:moveTo>
                  <a:cubicBezTo>
                    <a:pt x="497" y="0"/>
                    <a:pt x="1" y="1481"/>
                    <a:pt x="1" y="1481"/>
                  </a:cubicBezTo>
                  <a:lnTo>
                    <a:pt x="72" y="1526"/>
                  </a:lnTo>
                  <a:cubicBezTo>
                    <a:pt x="72" y="1526"/>
                    <a:pt x="1607" y="393"/>
                    <a:pt x="1098" y="45"/>
                  </a:cubicBezTo>
                  <a:cubicBezTo>
                    <a:pt x="1054" y="14"/>
                    <a:pt x="1009" y="0"/>
                    <a:pt x="963"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5"/>
            <p:cNvSpPr/>
            <p:nvPr/>
          </p:nvSpPr>
          <p:spPr>
            <a:xfrm>
              <a:off x="5604104" y="4477537"/>
              <a:ext cx="90297" cy="85802"/>
            </a:xfrm>
            <a:custGeom>
              <a:rect b="b" l="l" r="r" t="t"/>
              <a:pathLst>
                <a:path extrusionOk="0" h="1527" w="1607">
                  <a:moveTo>
                    <a:pt x="1544" y="1"/>
                  </a:moveTo>
                  <a:cubicBezTo>
                    <a:pt x="1544" y="1"/>
                    <a:pt x="1" y="1134"/>
                    <a:pt x="509" y="1482"/>
                  </a:cubicBezTo>
                  <a:cubicBezTo>
                    <a:pt x="555" y="1513"/>
                    <a:pt x="601" y="1527"/>
                    <a:pt x="647" y="1527"/>
                  </a:cubicBezTo>
                  <a:cubicBezTo>
                    <a:pt x="1118" y="1527"/>
                    <a:pt x="1607" y="54"/>
                    <a:pt x="1607" y="54"/>
                  </a:cubicBezTo>
                  <a:lnTo>
                    <a:pt x="1544" y="1"/>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5"/>
            <p:cNvSpPr/>
            <p:nvPr/>
          </p:nvSpPr>
          <p:spPr>
            <a:xfrm>
              <a:off x="5695355" y="4444216"/>
              <a:ext cx="104738" cy="35962"/>
            </a:xfrm>
            <a:custGeom>
              <a:rect b="b" l="l" r="r" t="t"/>
              <a:pathLst>
                <a:path extrusionOk="0" h="640" w="1864">
                  <a:moveTo>
                    <a:pt x="1451" y="1"/>
                  </a:moveTo>
                  <a:cubicBezTo>
                    <a:pt x="934" y="1"/>
                    <a:pt x="0" y="531"/>
                    <a:pt x="0" y="531"/>
                  </a:cubicBezTo>
                  <a:lnTo>
                    <a:pt x="18" y="612"/>
                  </a:lnTo>
                  <a:cubicBezTo>
                    <a:pt x="18" y="612"/>
                    <a:pt x="300" y="640"/>
                    <a:pt x="639" y="640"/>
                  </a:cubicBezTo>
                  <a:cubicBezTo>
                    <a:pt x="1179" y="640"/>
                    <a:pt x="1863" y="569"/>
                    <a:pt x="1776" y="201"/>
                  </a:cubicBezTo>
                  <a:cubicBezTo>
                    <a:pt x="1741" y="56"/>
                    <a:pt x="1618" y="1"/>
                    <a:pt x="1451"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5"/>
            <p:cNvSpPr/>
            <p:nvPr/>
          </p:nvSpPr>
          <p:spPr>
            <a:xfrm>
              <a:off x="5587640" y="4473997"/>
              <a:ext cx="104738" cy="35962"/>
            </a:xfrm>
            <a:custGeom>
              <a:rect b="b" l="l" r="r" t="t"/>
              <a:pathLst>
                <a:path extrusionOk="0" h="640" w="1864">
                  <a:moveTo>
                    <a:pt x="1225" y="0"/>
                  </a:moveTo>
                  <a:cubicBezTo>
                    <a:pt x="685" y="0"/>
                    <a:pt x="1" y="71"/>
                    <a:pt x="89" y="439"/>
                  </a:cubicBezTo>
                  <a:cubicBezTo>
                    <a:pt x="123" y="584"/>
                    <a:pt x="247" y="639"/>
                    <a:pt x="413" y="639"/>
                  </a:cubicBezTo>
                  <a:cubicBezTo>
                    <a:pt x="930" y="639"/>
                    <a:pt x="1864" y="108"/>
                    <a:pt x="1864" y="108"/>
                  </a:cubicBezTo>
                  <a:lnTo>
                    <a:pt x="1846" y="28"/>
                  </a:lnTo>
                  <a:cubicBezTo>
                    <a:pt x="1846" y="28"/>
                    <a:pt x="1564" y="0"/>
                    <a:pt x="1225"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5"/>
            <p:cNvSpPr/>
            <p:nvPr/>
          </p:nvSpPr>
          <p:spPr>
            <a:xfrm>
              <a:off x="5694344" y="4476076"/>
              <a:ext cx="103839" cy="65742"/>
            </a:xfrm>
            <a:custGeom>
              <a:rect b="b" l="l" r="r" t="t"/>
              <a:pathLst>
                <a:path extrusionOk="0" h="1170" w="1848">
                  <a:moveTo>
                    <a:pt x="45" y="0"/>
                  </a:moveTo>
                  <a:lnTo>
                    <a:pt x="1" y="71"/>
                  </a:lnTo>
                  <a:cubicBezTo>
                    <a:pt x="1" y="71"/>
                    <a:pt x="852" y="1170"/>
                    <a:pt x="1312" y="1170"/>
                  </a:cubicBezTo>
                  <a:cubicBezTo>
                    <a:pt x="1391" y="1170"/>
                    <a:pt x="1459" y="1137"/>
                    <a:pt x="1508" y="1062"/>
                  </a:cubicBezTo>
                  <a:cubicBezTo>
                    <a:pt x="1847" y="553"/>
                    <a:pt x="45" y="0"/>
                    <a:pt x="45"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5"/>
            <p:cNvSpPr/>
            <p:nvPr/>
          </p:nvSpPr>
          <p:spPr>
            <a:xfrm>
              <a:off x="5589607" y="4412357"/>
              <a:ext cx="103783" cy="65742"/>
            </a:xfrm>
            <a:custGeom>
              <a:rect b="b" l="l" r="r" t="t"/>
              <a:pathLst>
                <a:path extrusionOk="0" h="1170" w="1847">
                  <a:moveTo>
                    <a:pt x="535" y="0"/>
                  </a:moveTo>
                  <a:cubicBezTo>
                    <a:pt x="456" y="0"/>
                    <a:pt x="389" y="32"/>
                    <a:pt x="339" y="108"/>
                  </a:cubicBezTo>
                  <a:cubicBezTo>
                    <a:pt x="0" y="626"/>
                    <a:pt x="1793" y="1170"/>
                    <a:pt x="1793" y="1170"/>
                  </a:cubicBezTo>
                  <a:lnTo>
                    <a:pt x="1847" y="1098"/>
                  </a:lnTo>
                  <a:cubicBezTo>
                    <a:pt x="1847" y="1098"/>
                    <a:pt x="995" y="0"/>
                    <a:pt x="535"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5"/>
            <p:cNvSpPr/>
            <p:nvPr/>
          </p:nvSpPr>
          <p:spPr>
            <a:xfrm>
              <a:off x="5679285" y="4462028"/>
              <a:ext cx="27645" cy="27589"/>
            </a:xfrm>
            <a:custGeom>
              <a:rect b="b" l="l" r="r" t="t"/>
              <a:pathLst>
                <a:path extrusionOk="0" h="491" w="492">
                  <a:moveTo>
                    <a:pt x="251" y="0"/>
                  </a:moveTo>
                  <a:cubicBezTo>
                    <a:pt x="117" y="0"/>
                    <a:pt x="1" y="107"/>
                    <a:pt x="1" y="241"/>
                  </a:cubicBezTo>
                  <a:cubicBezTo>
                    <a:pt x="1" y="384"/>
                    <a:pt x="117" y="491"/>
                    <a:pt x="251" y="491"/>
                  </a:cubicBezTo>
                  <a:cubicBezTo>
                    <a:pt x="385" y="491"/>
                    <a:pt x="492" y="384"/>
                    <a:pt x="492" y="241"/>
                  </a:cubicBezTo>
                  <a:cubicBezTo>
                    <a:pt x="492" y="107"/>
                    <a:pt x="385" y="0"/>
                    <a:pt x="251" y="0"/>
                  </a:cubicBezTo>
                  <a:close/>
                </a:path>
              </a:pathLst>
            </a:custGeom>
            <a:solidFill>
              <a:srgbClr val="FFA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9" name="Google Shape;1799;p35"/>
          <p:cNvSpPr txBox="1"/>
          <p:nvPr>
            <p:ph type="title"/>
          </p:nvPr>
        </p:nvSpPr>
        <p:spPr>
          <a:xfrm>
            <a:off x="738700" y="2078875"/>
            <a:ext cx="4188300" cy="1625100"/>
          </a:xfrm>
          <a:prstGeom prst="rect">
            <a:avLst/>
          </a:prstGeom>
          <a:solidFill>
            <a:srgbClr val="FFD4A9"/>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Findings &amp;</a:t>
            </a:r>
            <a:r>
              <a:rPr lang="en"/>
              <a:t> </a:t>
            </a:r>
            <a:r>
              <a:rPr lang="en">
                <a:solidFill>
                  <a:schemeClr val="dk1"/>
                </a:solidFill>
              </a:rPr>
              <a:t>Interpretation</a:t>
            </a:r>
            <a:endParaRPr>
              <a:solidFill>
                <a:schemeClr val="dk1"/>
              </a:solidFill>
            </a:endParaRPr>
          </a:p>
        </p:txBody>
      </p:sp>
      <p:sp>
        <p:nvSpPr>
          <p:cNvPr id="1800" name="Google Shape;1800;p35"/>
          <p:cNvSpPr txBox="1"/>
          <p:nvPr>
            <p:ph idx="2" type="title"/>
          </p:nvPr>
        </p:nvSpPr>
        <p:spPr>
          <a:xfrm>
            <a:off x="2188050" y="892925"/>
            <a:ext cx="1289700" cy="998700"/>
          </a:xfrm>
          <a:prstGeom prst="rect">
            <a:avLst/>
          </a:prstGeom>
          <a:solidFill>
            <a:srgbClr val="FFD4A9"/>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rPr>
              <a:t>04</a:t>
            </a:r>
            <a:endParaRPr>
              <a:solidFill>
                <a:schemeClr val="accent5"/>
              </a:solidFill>
            </a:endParaRPr>
          </a:p>
        </p:txBody>
      </p:sp>
      <p:grpSp>
        <p:nvGrpSpPr>
          <p:cNvPr id="1801" name="Google Shape;1801;p35"/>
          <p:cNvGrpSpPr/>
          <p:nvPr/>
        </p:nvGrpSpPr>
        <p:grpSpPr>
          <a:xfrm rot="-984470">
            <a:off x="5610400" y="2261529"/>
            <a:ext cx="1581398" cy="1870467"/>
            <a:chOff x="3683262" y="1018439"/>
            <a:chExt cx="1005632" cy="1216064"/>
          </a:xfrm>
        </p:grpSpPr>
        <p:sp>
          <p:nvSpPr>
            <p:cNvPr id="1802" name="Google Shape;1802;p35"/>
            <p:cNvSpPr/>
            <p:nvPr/>
          </p:nvSpPr>
          <p:spPr>
            <a:xfrm>
              <a:off x="3683262" y="1018439"/>
              <a:ext cx="1005632" cy="1216064"/>
            </a:xfrm>
            <a:custGeom>
              <a:rect b="b" l="l" r="r" t="t"/>
              <a:pathLst>
                <a:path extrusionOk="0" h="21642" w="17897">
                  <a:moveTo>
                    <a:pt x="9126" y="1"/>
                  </a:moveTo>
                  <a:cubicBezTo>
                    <a:pt x="7142" y="1"/>
                    <a:pt x="5160" y="646"/>
                    <a:pt x="3587" y="1935"/>
                  </a:cubicBezTo>
                  <a:cubicBezTo>
                    <a:pt x="2097" y="3157"/>
                    <a:pt x="1018" y="4852"/>
                    <a:pt x="572" y="6725"/>
                  </a:cubicBezTo>
                  <a:cubicBezTo>
                    <a:pt x="1" y="9170"/>
                    <a:pt x="340" y="11801"/>
                    <a:pt x="340" y="14281"/>
                  </a:cubicBezTo>
                  <a:lnTo>
                    <a:pt x="340" y="21044"/>
                  </a:lnTo>
                  <a:cubicBezTo>
                    <a:pt x="340" y="21374"/>
                    <a:pt x="607" y="21641"/>
                    <a:pt x="937" y="21641"/>
                  </a:cubicBezTo>
                  <a:lnTo>
                    <a:pt x="17299" y="21641"/>
                  </a:lnTo>
                  <a:cubicBezTo>
                    <a:pt x="17629" y="21641"/>
                    <a:pt x="17896" y="21374"/>
                    <a:pt x="17896" y="21044"/>
                  </a:cubicBezTo>
                  <a:lnTo>
                    <a:pt x="17896" y="8724"/>
                  </a:lnTo>
                  <a:cubicBezTo>
                    <a:pt x="17896" y="7778"/>
                    <a:pt x="17745" y="6841"/>
                    <a:pt x="17450" y="5958"/>
                  </a:cubicBezTo>
                  <a:cubicBezTo>
                    <a:pt x="16897" y="4281"/>
                    <a:pt x="15827" y="2782"/>
                    <a:pt x="14417" y="1730"/>
                  </a:cubicBezTo>
                  <a:cubicBezTo>
                    <a:pt x="12879" y="577"/>
                    <a:pt x="11001" y="1"/>
                    <a:pt x="9126" y="1"/>
                  </a:cubicBezTo>
                  <a:close/>
                </a:path>
              </a:pathLst>
            </a:custGeom>
            <a:solidFill>
              <a:srgbClr val="FFFFFF"/>
            </a:solidFill>
            <a:ln>
              <a:noFill/>
            </a:ln>
            <a:effectLst>
              <a:outerShdw blurRad="57150" rotWithShape="0" algn="bl" dir="5400000" dist="19050">
                <a:srgbClr val="350A34">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5"/>
            <p:cNvSpPr/>
            <p:nvPr/>
          </p:nvSpPr>
          <p:spPr>
            <a:xfrm>
              <a:off x="3738890" y="1050917"/>
              <a:ext cx="919437" cy="1152513"/>
            </a:xfrm>
            <a:custGeom>
              <a:rect b="b" l="l" r="r" t="t"/>
              <a:pathLst>
                <a:path extrusionOk="0" h="20511" w="16363">
                  <a:moveTo>
                    <a:pt x="8075" y="1"/>
                  </a:moveTo>
                  <a:cubicBezTo>
                    <a:pt x="8012" y="1"/>
                    <a:pt x="7941" y="1"/>
                    <a:pt x="7878" y="10"/>
                  </a:cubicBezTo>
                  <a:lnTo>
                    <a:pt x="7744" y="10"/>
                  </a:lnTo>
                  <a:cubicBezTo>
                    <a:pt x="7718" y="10"/>
                    <a:pt x="7700" y="19"/>
                    <a:pt x="7673" y="19"/>
                  </a:cubicBezTo>
                  <a:lnTo>
                    <a:pt x="7575" y="19"/>
                  </a:lnTo>
                  <a:cubicBezTo>
                    <a:pt x="4747" y="224"/>
                    <a:pt x="2312" y="1874"/>
                    <a:pt x="1018" y="4229"/>
                  </a:cubicBezTo>
                  <a:cubicBezTo>
                    <a:pt x="929" y="4381"/>
                    <a:pt x="848" y="4533"/>
                    <a:pt x="777" y="4693"/>
                  </a:cubicBezTo>
                  <a:cubicBezTo>
                    <a:pt x="777" y="4693"/>
                    <a:pt x="777" y="4693"/>
                    <a:pt x="777" y="4702"/>
                  </a:cubicBezTo>
                  <a:cubicBezTo>
                    <a:pt x="697" y="4863"/>
                    <a:pt x="617" y="5041"/>
                    <a:pt x="554" y="5211"/>
                  </a:cubicBezTo>
                  <a:cubicBezTo>
                    <a:pt x="545" y="5237"/>
                    <a:pt x="536" y="5255"/>
                    <a:pt x="527" y="5282"/>
                  </a:cubicBezTo>
                  <a:cubicBezTo>
                    <a:pt x="260" y="5996"/>
                    <a:pt x="81" y="6754"/>
                    <a:pt x="19" y="7548"/>
                  </a:cubicBezTo>
                  <a:cubicBezTo>
                    <a:pt x="10" y="7753"/>
                    <a:pt x="1" y="7967"/>
                    <a:pt x="1" y="8181"/>
                  </a:cubicBezTo>
                  <a:lnTo>
                    <a:pt x="1" y="20510"/>
                  </a:lnTo>
                  <a:lnTo>
                    <a:pt x="16362" y="20510"/>
                  </a:lnTo>
                  <a:lnTo>
                    <a:pt x="16362" y="8181"/>
                  </a:lnTo>
                  <a:cubicBezTo>
                    <a:pt x="16362" y="7280"/>
                    <a:pt x="16219" y="6415"/>
                    <a:pt x="15952" y="5603"/>
                  </a:cubicBezTo>
                  <a:cubicBezTo>
                    <a:pt x="15541" y="4381"/>
                    <a:pt x="14855" y="3284"/>
                    <a:pt x="13971" y="2401"/>
                  </a:cubicBezTo>
                  <a:cubicBezTo>
                    <a:pt x="13695" y="2133"/>
                    <a:pt x="13409" y="1883"/>
                    <a:pt x="13115" y="1651"/>
                  </a:cubicBezTo>
                  <a:cubicBezTo>
                    <a:pt x="12919" y="1508"/>
                    <a:pt x="12722" y="1375"/>
                    <a:pt x="12526" y="1250"/>
                  </a:cubicBezTo>
                  <a:cubicBezTo>
                    <a:pt x="12098" y="982"/>
                    <a:pt x="11652" y="759"/>
                    <a:pt x="11188" y="572"/>
                  </a:cubicBezTo>
                  <a:cubicBezTo>
                    <a:pt x="10456" y="277"/>
                    <a:pt x="9671" y="99"/>
                    <a:pt x="8851" y="28"/>
                  </a:cubicBezTo>
                  <a:cubicBezTo>
                    <a:pt x="8815" y="28"/>
                    <a:pt x="8779" y="19"/>
                    <a:pt x="8744" y="19"/>
                  </a:cubicBezTo>
                  <a:cubicBezTo>
                    <a:pt x="8556" y="10"/>
                    <a:pt x="8369" y="1"/>
                    <a:pt x="8182" y="1"/>
                  </a:cubicBezTo>
                  <a:close/>
                </a:path>
              </a:pathLst>
            </a:custGeom>
            <a:solidFill>
              <a:srgbClr val="FF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5"/>
            <p:cNvSpPr/>
            <p:nvPr/>
          </p:nvSpPr>
          <p:spPr>
            <a:xfrm>
              <a:off x="4192565" y="1364793"/>
              <a:ext cx="465759" cy="316294"/>
            </a:xfrm>
            <a:custGeom>
              <a:rect b="b" l="l" r="r" t="t"/>
              <a:pathLst>
                <a:path extrusionOk="0" h="5629" w="8289">
                  <a:moveTo>
                    <a:pt x="6547" y="0"/>
                  </a:moveTo>
                  <a:cubicBezTo>
                    <a:pt x="6421" y="0"/>
                    <a:pt x="6294" y="18"/>
                    <a:pt x="6174" y="53"/>
                  </a:cubicBezTo>
                  <a:cubicBezTo>
                    <a:pt x="5665" y="196"/>
                    <a:pt x="5264" y="606"/>
                    <a:pt x="4961" y="1043"/>
                  </a:cubicBezTo>
                  <a:cubicBezTo>
                    <a:pt x="4631" y="1525"/>
                    <a:pt x="4390" y="2060"/>
                    <a:pt x="4238" y="2622"/>
                  </a:cubicBezTo>
                  <a:cubicBezTo>
                    <a:pt x="3978" y="2050"/>
                    <a:pt x="3341" y="1750"/>
                    <a:pt x="2704" y="1750"/>
                  </a:cubicBezTo>
                  <a:cubicBezTo>
                    <a:pt x="2488" y="1750"/>
                    <a:pt x="2272" y="1785"/>
                    <a:pt x="2070" y="1855"/>
                  </a:cubicBezTo>
                  <a:cubicBezTo>
                    <a:pt x="1276" y="2132"/>
                    <a:pt x="696" y="2836"/>
                    <a:pt x="313" y="3586"/>
                  </a:cubicBezTo>
                  <a:cubicBezTo>
                    <a:pt x="277" y="3657"/>
                    <a:pt x="250" y="3728"/>
                    <a:pt x="224" y="3818"/>
                  </a:cubicBezTo>
                  <a:cubicBezTo>
                    <a:pt x="134" y="4085"/>
                    <a:pt x="81" y="4424"/>
                    <a:pt x="45" y="4754"/>
                  </a:cubicBezTo>
                  <a:cubicBezTo>
                    <a:pt x="9" y="5075"/>
                    <a:pt x="1" y="5397"/>
                    <a:pt x="9" y="5629"/>
                  </a:cubicBezTo>
                  <a:cubicBezTo>
                    <a:pt x="2828" y="5388"/>
                    <a:pt x="5549" y="5040"/>
                    <a:pt x="8288" y="4567"/>
                  </a:cubicBezTo>
                  <a:lnTo>
                    <a:pt x="8288" y="2595"/>
                  </a:lnTo>
                  <a:cubicBezTo>
                    <a:pt x="8288" y="1694"/>
                    <a:pt x="8145" y="829"/>
                    <a:pt x="7869" y="17"/>
                  </a:cubicBezTo>
                  <a:cubicBezTo>
                    <a:pt x="7735" y="178"/>
                    <a:pt x="7628" y="365"/>
                    <a:pt x="7566" y="561"/>
                  </a:cubicBezTo>
                  <a:cubicBezTo>
                    <a:pt x="7387" y="191"/>
                    <a:pt x="6967" y="0"/>
                    <a:pt x="65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5"/>
            <p:cNvSpPr/>
            <p:nvPr/>
          </p:nvSpPr>
          <p:spPr>
            <a:xfrm>
              <a:off x="3738890" y="1477060"/>
              <a:ext cx="631182" cy="237122"/>
            </a:xfrm>
            <a:custGeom>
              <a:rect b="b" l="l" r="r" t="t"/>
              <a:pathLst>
                <a:path extrusionOk="0" h="4220" w="11233">
                  <a:moveTo>
                    <a:pt x="4599" y="0"/>
                  </a:moveTo>
                  <a:cubicBezTo>
                    <a:pt x="4174" y="0"/>
                    <a:pt x="3751" y="94"/>
                    <a:pt x="3373" y="285"/>
                  </a:cubicBezTo>
                  <a:cubicBezTo>
                    <a:pt x="2508" y="722"/>
                    <a:pt x="1910" y="1641"/>
                    <a:pt x="1865" y="2614"/>
                  </a:cubicBezTo>
                  <a:cubicBezTo>
                    <a:pt x="1428" y="2034"/>
                    <a:pt x="831" y="1543"/>
                    <a:pt x="126" y="1356"/>
                  </a:cubicBezTo>
                  <a:cubicBezTo>
                    <a:pt x="81" y="1347"/>
                    <a:pt x="37" y="1338"/>
                    <a:pt x="1" y="1329"/>
                  </a:cubicBezTo>
                  <a:lnTo>
                    <a:pt x="1" y="4219"/>
                  </a:lnTo>
                  <a:lnTo>
                    <a:pt x="8119" y="2756"/>
                  </a:lnTo>
                  <a:lnTo>
                    <a:pt x="11233" y="2185"/>
                  </a:lnTo>
                  <a:cubicBezTo>
                    <a:pt x="10927" y="1645"/>
                    <a:pt x="10284" y="1338"/>
                    <a:pt x="9654" y="1338"/>
                  </a:cubicBezTo>
                  <a:cubicBezTo>
                    <a:pt x="9567" y="1338"/>
                    <a:pt x="9480" y="1344"/>
                    <a:pt x="9395" y="1356"/>
                  </a:cubicBezTo>
                  <a:cubicBezTo>
                    <a:pt x="8993" y="1418"/>
                    <a:pt x="8628" y="1588"/>
                    <a:pt x="8298" y="1820"/>
                  </a:cubicBezTo>
                  <a:cubicBezTo>
                    <a:pt x="8039" y="1998"/>
                    <a:pt x="7816" y="2221"/>
                    <a:pt x="7628" y="2471"/>
                  </a:cubicBezTo>
                  <a:cubicBezTo>
                    <a:pt x="7289" y="1695"/>
                    <a:pt x="6843" y="927"/>
                    <a:pt x="6148" y="464"/>
                  </a:cubicBezTo>
                  <a:cubicBezTo>
                    <a:pt x="5695" y="157"/>
                    <a:pt x="5146" y="0"/>
                    <a:pt x="45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5"/>
            <p:cNvSpPr/>
            <p:nvPr/>
          </p:nvSpPr>
          <p:spPr>
            <a:xfrm>
              <a:off x="4192565" y="1364793"/>
              <a:ext cx="465759" cy="316294"/>
            </a:xfrm>
            <a:custGeom>
              <a:rect b="b" l="l" r="r" t="t"/>
              <a:pathLst>
                <a:path extrusionOk="0" h="5629" w="8289">
                  <a:moveTo>
                    <a:pt x="6547" y="0"/>
                  </a:moveTo>
                  <a:cubicBezTo>
                    <a:pt x="6421" y="0"/>
                    <a:pt x="6294" y="18"/>
                    <a:pt x="6174" y="53"/>
                  </a:cubicBezTo>
                  <a:cubicBezTo>
                    <a:pt x="5665" y="196"/>
                    <a:pt x="5264" y="606"/>
                    <a:pt x="4961" y="1043"/>
                  </a:cubicBezTo>
                  <a:cubicBezTo>
                    <a:pt x="4631" y="1525"/>
                    <a:pt x="4390" y="2060"/>
                    <a:pt x="4238" y="2622"/>
                  </a:cubicBezTo>
                  <a:cubicBezTo>
                    <a:pt x="3978" y="2050"/>
                    <a:pt x="3341" y="1750"/>
                    <a:pt x="2704" y="1750"/>
                  </a:cubicBezTo>
                  <a:cubicBezTo>
                    <a:pt x="2488" y="1750"/>
                    <a:pt x="2272" y="1785"/>
                    <a:pt x="2070" y="1855"/>
                  </a:cubicBezTo>
                  <a:cubicBezTo>
                    <a:pt x="1276" y="2132"/>
                    <a:pt x="696" y="2836"/>
                    <a:pt x="313" y="3586"/>
                  </a:cubicBezTo>
                  <a:cubicBezTo>
                    <a:pt x="277" y="3657"/>
                    <a:pt x="250" y="3728"/>
                    <a:pt x="224" y="3818"/>
                  </a:cubicBezTo>
                  <a:cubicBezTo>
                    <a:pt x="134" y="4085"/>
                    <a:pt x="81" y="4424"/>
                    <a:pt x="45" y="4754"/>
                  </a:cubicBezTo>
                  <a:cubicBezTo>
                    <a:pt x="9" y="5075"/>
                    <a:pt x="1" y="5397"/>
                    <a:pt x="9" y="5629"/>
                  </a:cubicBezTo>
                  <a:cubicBezTo>
                    <a:pt x="2828" y="5388"/>
                    <a:pt x="5549" y="5040"/>
                    <a:pt x="8288" y="4567"/>
                  </a:cubicBezTo>
                  <a:lnTo>
                    <a:pt x="8288" y="2595"/>
                  </a:lnTo>
                  <a:cubicBezTo>
                    <a:pt x="8288" y="1694"/>
                    <a:pt x="8145" y="829"/>
                    <a:pt x="7869" y="17"/>
                  </a:cubicBezTo>
                  <a:cubicBezTo>
                    <a:pt x="7735" y="178"/>
                    <a:pt x="7628" y="365"/>
                    <a:pt x="7566" y="561"/>
                  </a:cubicBezTo>
                  <a:cubicBezTo>
                    <a:pt x="7387" y="191"/>
                    <a:pt x="6967" y="0"/>
                    <a:pt x="65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5"/>
            <p:cNvSpPr/>
            <p:nvPr/>
          </p:nvSpPr>
          <p:spPr>
            <a:xfrm>
              <a:off x="3738890" y="1477060"/>
              <a:ext cx="631182" cy="237122"/>
            </a:xfrm>
            <a:custGeom>
              <a:rect b="b" l="l" r="r" t="t"/>
              <a:pathLst>
                <a:path extrusionOk="0" h="4220" w="11233">
                  <a:moveTo>
                    <a:pt x="4599" y="0"/>
                  </a:moveTo>
                  <a:cubicBezTo>
                    <a:pt x="4174" y="0"/>
                    <a:pt x="3751" y="94"/>
                    <a:pt x="3373" y="285"/>
                  </a:cubicBezTo>
                  <a:cubicBezTo>
                    <a:pt x="2508" y="722"/>
                    <a:pt x="1910" y="1641"/>
                    <a:pt x="1865" y="2614"/>
                  </a:cubicBezTo>
                  <a:cubicBezTo>
                    <a:pt x="1428" y="2034"/>
                    <a:pt x="831" y="1543"/>
                    <a:pt x="126" y="1356"/>
                  </a:cubicBezTo>
                  <a:cubicBezTo>
                    <a:pt x="81" y="1347"/>
                    <a:pt x="37" y="1338"/>
                    <a:pt x="1" y="1329"/>
                  </a:cubicBezTo>
                  <a:lnTo>
                    <a:pt x="1" y="4219"/>
                  </a:lnTo>
                  <a:lnTo>
                    <a:pt x="8119" y="2756"/>
                  </a:lnTo>
                  <a:lnTo>
                    <a:pt x="11233" y="2185"/>
                  </a:lnTo>
                  <a:cubicBezTo>
                    <a:pt x="10927" y="1645"/>
                    <a:pt x="10284" y="1338"/>
                    <a:pt x="9654" y="1338"/>
                  </a:cubicBezTo>
                  <a:cubicBezTo>
                    <a:pt x="9567" y="1338"/>
                    <a:pt x="9480" y="1344"/>
                    <a:pt x="9395" y="1356"/>
                  </a:cubicBezTo>
                  <a:cubicBezTo>
                    <a:pt x="8993" y="1418"/>
                    <a:pt x="8628" y="1588"/>
                    <a:pt x="8298" y="1820"/>
                  </a:cubicBezTo>
                  <a:cubicBezTo>
                    <a:pt x="8039" y="1998"/>
                    <a:pt x="7816" y="2221"/>
                    <a:pt x="7628" y="2471"/>
                  </a:cubicBezTo>
                  <a:cubicBezTo>
                    <a:pt x="7289" y="1695"/>
                    <a:pt x="6843" y="927"/>
                    <a:pt x="6148" y="464"/>
                  </a:cubicBezTo>
                  <a:cubicBezTo>
                    <a:pt x="5695" y="157"/>
                    <a:pt x="5146" y="0"/>
                    <a:pt x="45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5"/>
            <p:cNvSpPr/>
            <p:nvPr/>
          </p:nvSpPr>
          <p:spPr>
            <a:xfrm>
              <a:off x="3738890" y="1574268"/>
              <a:ext cx="919437" cy="629159"/>
            </a:xfrm>
            <a:custGeom>
              <a:rect b="b" l="l" r="r" t="t"/>
              <a:pathLst>
                <a:path extrusionOk="0" h="11197" w="16363">
                  <a:moveTo>
                    <a:pt x="16362" y="0"/>
                  </a:moveTo>
                  <a:lnTo>
                    <a:pt x="1" y="1793"/>
                  </a:lnTo>
                  <a:lnTo>
                    <a:pt x="1" y="11196"/>
                  </a:lnTo>
                  <a:lnTo>
                    <a:pt x="16362" y="11196"/>
                  </a:lnTo>
                  <a:lnTo>
                    <a:pt x="16362" y="0"/>
                  </a:ln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5"/>
            <p:cNvSpPr/>
            <p:nvPr/>
          </p:nvSpPr>
          <p:spPr>
            <a:xfrm>
              <a:off x="4156997" y="1050917"/>
              <a:ext cx="89735" cy="40176"/>
            </a:xfrm>
            <a:custGeom>
              <a:rect b="b" l="l" r="r" t="t"/>
              <a:pathLst>
                <a:path extrusionOk="0" h="715" w="1597">
                  <a:moveTo>
                    <a:pt x="642" y="1"/>
                  </a:moveTo>
                  <a:cubicBezTo>
                    <a:pt x="571" y="1"/>
                    <a:pt x="500" y="1"/>
                    <a:pt x="437" y="10"/>
                  </a:cubicBezTo>
                  <a:lnTo>
                    <a:pt x="303" y="10"/>
                  </a:lnTo>
                  <a:cubicBezTo>
                    <a:pt x="187" y="108"/>
                    <a:pt x="98" y="224"/>
                    <a:pt x="45" y="376"/>
                  </a:cubicBezTo>
                  <a:cubicBezTo>
                    <a:pt x="27" y="438"/>
                    <a:pt x="9" y="500"/>
                    <a:pt x="9" y="572"/>
                  </a:cubicBezTo>
                  <a:cubicBezTo>
                    <a:pt x="0" y="599"/>
                    <a:pt x="0" y="616"/>
                    <a:pt x="0" y="634"/>
                  </a:cubicBezTo>
                  <a:lnTo>
                    <a:pt x="0" y="715"/>
                  </a:lnTo>
                  <a:lnTo>
                    <a:pt x="1597" y="715"/>
                  </a:lnTo>
                  <a:lnTo>
                    <a:pt x="1597" y="634"/>
                  </a:lnTo>
                  <a:cubicBezTo>
                    <a:pt x="1597" y="616"/>
                    <a:pt x="1597" y="590"/>
                    <a:pt x="1597" y="572"/>
                  </a:cubicBezTo>
                  <a:cubicBezTo>
                    <a:pt x="1597" y="563"/>
                    <a:pt x="1597" y="563"/>
                    <a:pt x="1597" y="563"/>
                  </a:cubicBezTo>
                  <a:cubicBezTo>
                    <a:pt x="1597" y="545"/>
                    <a:pt x="1588" y="527"/>
                    <a:pt x="1588" y="518"/>
                  </a:cubicBezTo>
                  <a:cubicBezTo>
                    <a:pt x="1561" y="349"/>
                    <a:pt x="1481" y="188"/>
                    <a:pt x="1365" y="72"/>
                  </a:cubicBezTo>
                  <a:cubicBezTo>
                    <a:pt x="1347" y="54"/>
                    <a:pt x="1320" y="37"/>
                    <a:pt x="1303" y="19"/>
                  </a:cubicBezTo>
                  <a:cubicBezTo>
                    <a:pt x="1115" y="10"/>
                    <a:pt x="928" y="1"/>
                    <a:pt x="741" y="1"/>
                  </a:cubicBezTo>
                  <a:close/>
                </a:path>
              </a:pathLst>
            </a:custGeom>
            <a:solidFill>
              <a:srgbClr val="FFEC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5"/>
            <p:cNvSpPr/>
            <p:nvPr/>
          </p:nvSpPr>
          <p:spPr>
            <a:xfrm>
              <a:off x="4156997" y="1071988"/>
              <a:ext cx="89735" cy="19105"/>
            </a:xfrm>
            <a:custGeom>
              <a:rect b="b" l="l" r="r" t="t"/>
              <a:pathLst>
                <a:path extrusionOk="0" h="340" w="1597">
                  <a:moveTo>
                    <a:pt x="45" y="1"/>
                  </a:moveTo>
                  <a:cubicBezTo>
                    <a:pt x="18" y="81"/>
                    <a:pt x="0" y="170"/>
                    <a:pt x="0" y="259"/>
                  </a:cubicBezTo>
                  <a:lnTo>
                    <a:pt x="0" y="340"/>
                  </a:lnTo>
                  <a:lnTo>
                    <a:pt x="803" y="340"/>
                  </a:lnTo>
                  <a:lnTo>
                    <a:pt x="1597" y="179"/>
                  </a:lnTo>
                  <a:cubicBezTo>
                    <a:pt x="1597" y="170"/>
                    <a:pt x="1588" y="152"/>
                    <a:pt x="1588" y="143"/>
                  </a:cubicBezTo>
                  <a:lnTo>
                    <a:pt x="45" y="1"/>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5"/>
            <p:cNvSpPr/>
            <p:nvPr/>
          </p:nvSpPr>
          <p:spPr>
            <a:xfrm>
              <a:off x="3997081" y="1898090"/>
              <a:ext cx="314833" cy="86757"/>
            </a:xfrm>
            <a:custGeom>
              <a:rect b="b" l="l" r="r" t="t"/>
              <a:pathLst>
                <a:path extrusionOk="0" h="1544" w="5603">
                  <a:moveTo>
                    <a:pt x="5603" y="0"/>
                  </a:moveTo>
                  <a:lnTo>
                    <a:pt x="598" y="116"/>
                  </a:lnTo>
                  <a:lnTo>
                    <a:pt x="0" y="125"/>
                  </a:lnTo>
                  <a:lnTo>
                    <a:pt x="63" y="429"/>
                  </a:lnTo>
                  <a:lnTo>
                    <a:pt x="125" y="759"/>
                  </a:lnTo>
                  <a:lnTo>
                    <a:pt x="982" y="759"/>
                  </a:lnTo>
                  <a:lnTo>
                    <a:pt x="1151" y="1392"/>
                  </a:lnTo>
                  <a:cubicBezTo>
                    <a:pt x="1169" y="1481"/>
                    <a:pt x="1249" y="1544"/>
                    <a:pt x="1338" y="1544"/>
                  </a:cubicBezTo>
                  <a:lnTo>
                    <a:pt x="5175" y="1544"/>
                  </a:lnTo>
                  <a:lnTo>
                    <a:pt x="5603" y="0"/>
                  </a:lnTo>
                  <a:close/>
                </a:path>
              </a:pathLst>
            </a:custGeom>
            <a:solidFill>
              <a:srgbClr val="FFC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5"/>
            <p:cNvSpPr/>
            <p:nvPr/>
          </p:nvSpPr>
          <p:spPr>
            <a:xfrm>
              <a:off x="3997081" y="1904608"/>
              <a:ext cx="288255" cy="17587"/>
            </a:xfrm>
            <a:custGeom>
              <a:rect b="b" l="l" r="r" t="t"/>
              <a:pathLst>
                <a:path extrusionOk="0" h="313" w="5130">
                  <a:moveTo>
                    <a:pt x="598" y="0"/>
                  </a:moveTo>
                  <a:lnTo>
                    <a:pt x="0" y="9"/>
                  </a:lnTo>
                  <a:lnTo>
                    <a:pt x="63" y="313"/>
                  </a:lnTo>
                  <a:lnTo>
                    <a:pt x="5130" y="18"/>
                  </a:lnTo>
                  <a:lnTo>
                    <a:pt x="598"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5"/>
            <p:cNvSpPr/>
            <p:nvPr/>
          </p:nvSpPr>
          <p:spPr>
            <a:xfrm>
              <a:off x="4052203" y="1935175"/>
              <a:ext cx="223130" cy="21127"/>
            </a:xfrm>
            <a:custGeom>
              <a:rect b="b" l="l" r="r" t="t"/>
              <a:pathLst>
                <a:path extrusionOk="0" h="376" w="3971">
                  <a:moveTo>
                    <a:pt x="3970" y="0"/>
                  </a:moveTo>
                  <a:lnTo>
                    <a:pt x="1" y="99"/>
                  </a:lnTo>
                  <a:lnTo>
                    <a:pt x="63" y="375"/>
                  </a:lnTo>
                  <a:lnTo>
                    <a:pt x="3970"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5"/>
            <p:cNvSpPr/>
            <p:nvPr/>
          </p:nvSpPr>
          <p:spPr>
            <a:xfrm>
              <a:off x="3925889" y="1078056"/>
              <a:ext cx="732437" cy="1125373"/>
            </a:xfrm>
            <a:custGeom>
              <a:rect b="b" l="l" r="r" t="t"/>
              <a:pathLst>
                <a:path extrusionOk="0" h="20028" w="13035">
                  <a:moveTo>
                    <a:pt x="4944" y="0"/>
                  </a:moveTo>
                  <a:cubicBezTo>
                    <a:pt x="4660" y="0"/>
                    <a:pt x="4378" y="32"/>
                    <a:pt x="4113" y="89"/>
                  </a:cubicBezTo>
                  <a:cubicBezTo>
                    <a:pt x="4015" y="116"/>
                    <a:pt x="3908" y="142"/>
                    <a:pt x="3810" y="169"/>
                  </a:cubicBezTo>
                  <a:cubicBezTo>
                    <a:pt x="3738" y="196"/>
                    <a:pt x="3667" y="223"/>
                    <a:pt x="3596" y="249"/>
                  </a:cubicBezTo>
                  <a:cubicBezTo>
                    <a:pt x="3560" y="267"/>
                    <a:pt x="3515" y="285"/>
                    <a:pt x="3480" y="303"/>
                  </a:cubicBezTo>
                  <a:cubicBezTo>
                    <a:pt x="3025" y="499"/>
                    <a:pt x="2650" y="785"/>
                    <a:pt x="2311" y="1141"/>
                  </a:cubicBezTo>
                  <a:cubicBezTo>
                    <a:pt x="2302" y="1159"/>
                    <a:pt x="2284" y="1168"/>
                    <a:pt x="2275" y="1186"/>
                  </a:cubicBezTo>
                  <a:cubicBezTo>
                    <a:pt x="2142" y="1329"/>
                    <a:pt x="2008" y="1489"/>
                    <a:pt x="1883" y="1659"/>
                  </a:cubicBezTo>
                  <a:cubicBezTo>
                    <a:pt x="1410" y="2310"/>
                    <a:pt x="741" y="2747"/>
                    <a:pt x="54" y="3158"/>
                  </a:cubicBezTo>
                  <a:cubicBezTo>
                    <a:pt x="45" y="3167"/>
                    <a:pt x="36" y="3175"/>
                    <a:pt x="27" y="3184"/>
                  </a:cubicBezTo>
                  <a:cubicBezTo>
                    <a:pt x="1" y="3220"/>
                    <a:pt x="1" y="3265"/>
                    <a:pt x="27" y="3300"/>
                  </a:cubicBezTo>
                  <a:lnTo>
                    <a:pt x="687" y="4192"/>
                  </a:lnTo>
                  <a:lnTo>
                    <a:pt x="687" y="4219"/>
                  </a:lnTo>
                  <a:lnTo>
                    <a:pt x="679" y="4540"/>
                  </a:lnTo>
                  <a:lnTo>
                    <a:pt x="670" y="4879"/>
                  </a:lnTo>
                  <a:lnTo>
                    <a:pt x="670" y="4933"/>
                  </a:lnTo>
                  <a:lnTo>
                    <a:pt x="652" y="5557"/>
                  </a:lnTo>
                  <a:lnTo>
                    <a:pt x="643" y="5789"/>
                  </a:lnTo>
                  <a:lnTo>
                    <a:pt x="643" y="5843"/>
                  </a:lnTo>
                  <a:lnTo>
                    <a:pt x="482" y="11972"/>
                  </a:lnTo>
                  <a:lnTo>
                    <a:pt x="464" y="12587"/>
                  </a:lnTo>
                  <a:lnTo>
                    <a:pt x="464" y="12641"/>
                  </a:lnTo>
                  <a:lnTo>
                    <a:pt x="438" y="13497"/>
                  </a:lnTo>
                  <a:lnTo>
                    <a:pt x="438" y="13551"/>
                  </a:lnTo>
                  <a:lnTo>
                    <a:pt x="411" y="14532"/>
                  </a:lnTo>
                  <a:cubicBezTo>
                    <a:pt x="411" y="14701"/>
                    <a:pt x="545" y="14844"/>
                    <a:pt x="723" y="14844"/>
                  </a:cubicBezTo>
                  <a:lnTo>
                    <a:pt x="1285" y="14826"/>
                  </a:lnTo>
                  <a:lnTo>
                    <a:pt x="5755" y="14728"/>
                  </a:lnTo>
                  <a:lnTo>
                    <a:pt x="6352" y="14710"/>
                  </a:lnTo>
                  <a:lnTo>
                    <a:pt x="6343" y="14728"/>
                  </a:lnTo>
                  <a:lnTo>
                    <a:pt x="6210" y="15254"/>
                  </a:lnTo>
                  <a:lnTo>
                    <a:pt x="5978" y="16138"/>
                  </a:lnTo>
                  <a:lnTo>
                    <a:pt x="5585" y="17619"/>
                  </a:lnTo>
                  <a:lnTo>
                    <a:pt x="5576" y="17663"/>
                  </a:lnTo>
                  <a:lnTo>
                    <a:pt x="5344" y="18528"/>
                  </a:lnTo>
                  <a:lnTo>
                    <a:pt x="5335" y="18573"/>
                  </a:lnTo>
                  <a:lnTo>
                    <a:pt x="4952" y="20027"/>
                  </a:lnTo>
                  <a:lnTo>
                    <a:pt x="13034" y="20027"/>
                  </a:lnTo>
                  <a:lnTo>
                    <a:pt x="13034" y="10473"/>
                  </a:lnTo>
                  <a:lnTo>
                    <a:pt x="12651" y="10473"/>
                  </a:lnTo>
                  <a:lnTo>
                    <a:pt x="12651" y="9054"/>
                  </a:lnTo>
                  <a:lnTo>
                    <a:pt x="7735" y="9054"/>
                  </a:lnTo>
                  <a:lnTo>
                    <a:pt x="7744" y="8849"/>
                  </a:lnTo>
                  <a:lnTo>
                    <a:pt x="7753" y="8805"/>
                  </a:lnTo>
                  <a:lnTo>
                    <a:pt x="7931" y="6209"/>
                  </a:lnTo>
                  <a:lnTo>
                    <a:pt x="7940" y="6164"/>
                  </a:lnTo>
                  <a:lnTo>
                    <a:pt x="8003" y="5299"/>
                  </a:lnTo>
                  <a:lnTo>
                    <a:pt x="8003" y="5254"/>
                  </a:lnTo>
                  <a:lnTo>
                    <a:pt x="8065" y="4344"/>
                  </a:lnTo>
                  <a:lnTo>
                    <a:pt x="8092" y="4317"/>
                  </a:lnTo>
                  <a:lnTo>
                    <a:pt x="9109" y="3479"/>
                  </a:lnTo>
                  <a:cubicBezTo>
                    <a:pt x="9171" y="3425"/>
                    <a:pt x="9154" y="3336"/>
                    <a:pt x="9082" y="3309"/>
                  </a:cubicBezTo>
                  <a:cubicBezTo>
                    <a:pt x="9055" y="3300"/>
                    <a:pt x="9020" y="3291"/>
                    <a:pt x="8993" y="3283"/>
                  </a:cubicBezTo>
                  <a:cubicBezTo>
                    <a:pt x="8725" y="3175"/>
                    <a:pt x="8368" y="2997"/>
                    <a:pt x="7976" y="2569"/>
                  </a:cubicBezTo>
                  <a:cubicBezTo>
                    <a:pt x="7958" y="2560"/>
                    <a:pt x="7949" y="2542"/>
                    <a:pt x="7931" y="2524"/>
                  </a:cubicBezTo>
                  <a:cubicBezTo>
                    <a:pt x="7851" y="2435"/>
                    <a:pt x="7780" y="2346"/>
                    <a:pt x="7699" y="2239"/>
                  </a:cubicBezTo>
                  <a:cubicBezTo>
                    <a:pt x="7566" y="2060"/>
                    <a:pt x="7467" y="1864"/>
                    <a:pt x="7378" y="1668"/>
                  </a:cubicBezTo>
                  <a:cubicBezTo>
                    <a:pt x="7369" y="1650"/>
                    <a:pt x="7360" y="1632"/>
                    <a:pt x="7351" y="1614"/>
                  </a:cubicBezTo>
                  <a:cubicBezTo>
                    <a:pt x="7200" y="1266"/>
                    <a:pt x="7057" y="918"/>
                    <a:pt x="6763" y="633"/>
                  </a:cubicBezTo>
                  <a:cubicBezTo>
                    <a:pt x="6468" y="356"/>
                    <a:pt x="6103" y="178"/>
                    <a:pt x="5710" y="80"/>
                  </a:cubicBezTo>
                  <a:lnTo>
                    <a:pt x="5692" y="80"/>
                  </a:lnTo>
                  <a:cubicBezTo>
                    <a:pt x="5449" y="25"/>
                    <a:pt x="5196" y="0"/>
                    <a:pt x="4944"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5"/>
            <p:cNvSpPr/>
            <p:nvPr/>
          </p:nvSpPr>
          <p:spPr>
            <a:xfrm>
              <a:off x="4228133" y="1168747"/>
              <a:ext cx="145925" cy="53661"/>
            </a:xfrm>
            <a:custGeom>
              <a:rect b="b" l="l" r="r" t="t"/>
              <a:pathLst>
                <a:path extrusionOk="0" h="955" w="2597">
                  <a:moveTo>
                    <a:pt x="420" y="0"/>
                  </a:moveTo>
                  <a:cubicBezTo>
                    <a:pt x="197" y="0"/>
                    <a:pt x="1" y="188"/>
                    <a:pt x="1" y="420"/>
                  </a:cubicBezTo>
                  <a:lnTo>
                    <a:pt x="1" y="536"/>
                  </a:lnTo>
                  <a:cubicBezTo>
                    <a:pt x="1" y="767"/>
                    <a:pt x="197" y="955"/>
                    <a:pt x="420" y="955"/>
                  </a:cubicBezTo>
                  <a:lnTo>
                    <a:pt x="2597" y="955"/>
                  </a:lnTo>
                  <a:cubicBezTo>
                    <a:pt x="2579" y="946"/>
                    <a:pt x="2570" y="928"/>
                    <a:pt x="2552" y="910"/>
                  </a:cubicBezTo>
                  <a:lnTo>
                    <a:pt x="420" y="910"/>
                  </a:lnTo>
                  <a:cubicBezTo>
                    <a:pt x="224" y="910"/>
                    <a:pt x="54" y="741"/>
                    <a:pt x="54" y="536"/>
                  </a:cubicBezTo>
                  <a:lnTo>
                    <a:pt x="54" y="420"/>
                  </a:lnTo>
                  <a:cubicBezTo>
                    <a:pt x="54" y="214"/>
                    <a:pt x="224" y="54"/>
                    <a:pt x="420" y="54"/>
                  </a:cubicBezTo>
                  <a:lnTo>
                    <a:pt x="1999" y="54"/>
                  </a:lnTo>
                  <a:cubicBezTo>
                    <a:pt x="1990" y="36"/>
                    <a:pt x="1981" y="18"/>
                    <a:pt x="1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5"/>
            <p:cNvSpPr/>
            <p:nvPr/>
          </p:nvSpPr>
          <p:spPr>
            <a:xfrm>
              <a:off x="4246226" y="1373277"/>
              <a:ext cx="129349" cy="53661"/>
            </a:xfrm>
            <a:custGeom>
              <a:rect b="b" l="l" r="r" t="t"/>
              <a:pathLst>
                <a:path extrusionOk="0" h="955" w="2302">
                  <a:moveTo>
                    <a:pt x="419" y="0"/>
                  </a:moveTo>
                  <a:cubicBezTo>
                    <a:pt x="232" y="0"/>
                    <a:pt x="71" y="125"/>
                    <a:pt x="18" y="303"/>
                  </a:cubicBezTo>
                  <a:cubicBezTo>
                    <a:pt x="9" y="339"/>
                    <a:pt x="0" y="375"/>
                    <a:pt x="0" y="419"/>
                  </a:cubicBezTo>
                  <a:lnTo>
                    <a:pt x="0" y="535"/>
                  </a:lnTo>
                  <a:cubicBezTo>
                    <a:pt x="0" y="767"/>
                    <a:pt x="187" y="955"/>
                    <a:pt x="419" y="955"/>
                  </a:cubicBezTo>
                  <a:lnTo>
                    <a:pt x="2230" y="955"/>
                  </a:lnTo>
                  <a:lnTo>
                    <a:pt x="2239" y="910"/>
                  </a:lnTo>
                  <a:lnTo>
                    <a:pt x="419" y="910"/>
                  </a:lnTo>
                  <a:cubicBezTo>
                    <a:pt x="214" y="910"/>
                    <a:pt x="54" y="740"/>
                    <a:pt x="54" y="535"/>
                  </a:cubicBezTo>
                  <a:lnTo>
                    <a:pt x="54" y="419"/>
                  </a:lnTo>
                  <a:cubicBezTo>
                    <a:pt x="54" y="375"/>
                    <a:pt x="63" y="330"/>
                    <a:pt x="71" y="286"/>
                  </a:cubicBezTo>
                  <a:cubicBezTo>
                    <a:pt x="125" y="143"/>
                    <a:pt x="268" y="45"/>
                    <a:pt x="419" y="45"/>
                  </a:cubicBezTo>
                  <a:lnTo>
                    <a:pt x="2302" y="45"/>
                  </a:lnTo>
                  <a:lnTo>
                    <a:pt x="23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5"/>
            <p:cNvSpPr/>
            <p:nvPr/>
          </p:nvSpPr>
          <p:spPr>
            <a:xfrm>
              <a:off x="4246226" y="1572751"/>
              <a:ext cx="115302" cy="53718"/>
            </a:xfrm>
            <a:custGeom>
              <a:rect b="b" l="l" r="r" t="t"/>
              <a:pathLst>
                <a:path extrusionOk="0" h="956" w="2052">
                  <a:moveTo>
                    <a:pt x="419" y="1"/>
                  </a:moveTo>
                  <a:cubicBezTo>
                    <a:pt x="187" y="1"/>
                    <a:pt x="0" y="188"/>
                    <a:pt x="0" y="420"/>
                  </a:cubicBezTo>
                  <a:lnTo>
                    <a:pt x="0" y="536"/>
                  </a:lnTo>
                  <a:cubicBezTo>
                    <a:pt x="0" y="643"/>
                    <a:pt x="45" y="741"/>
                    <a:pt x="107" y="821"/>
                  </a:cubicBezTo>
                  <a:cubicBezTo>
                    <a:pt x="125" y="830"/>
                    <a:pt x="134" y="848"/>
                    <a:pt x="152" y="857"/>
                  </a:cubicBezTo>
                  <a:cubicBezTo>
                    <a:pt x="223" y="919"/>
                    <a:pt x="321" y="955"/>
                    <a:pt x="419" y="955"/>
                  </a:cubicBezTo>
                  <a:lnTo>
                    <a:pt x="1526" y="955"/>
                  </a:lnTo>
                  <a:lnTo>
                    <a:pt x="1526" y="911"/>
                  </a:lnTo>
                  <a:lnTo>
                    <a:pt x="419" y="911"/>
                  </a:lnTo>
                  <a:cubicBezTo>
                    <a:pt x="348" y="911"/>
                    <a:pt x="277" y="884"/>
                    <a:pt x="214" y="848"/>
                  </a:cubicBezTo>
                  <a:cubicBezTo>
                    <a:pt x="205" y="839"/>
                    <a:pt x="187" y="821"/>
                    <a:pt x="170" y="812"/>
                  </a:cubicBezTo>
                  <a:cubicBezTo>
                    <a:pt x="98" y="741"/>
                    <a:pt x="54" y="643"/>
                    <a:pt x="54" y="536"/>
                  </a:cubicBezTo>
                  <a:lnTo>
                    <a:pt x="54" y="420"/>
                  </a:lnTo>
                  <a:cubicBezTo>
                    <a:pt x="54" y="215"/>
                    <a:pt x="214" y="45"/>
                    <a:pt x="419" y="45"/>
                  </a:cubicBezTo>
                  <a:lnTo>
                    <a:pt x="2043" y="45"/>
                  </a:lnTo>
                  <a:lnTo>
                    <a:pt x="20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5"/>
            <p:cNvSpPr/>
            <p:nvPr/>
          </p:nvSpPr>
          <p:spPr>
            <a:xfrm>
              <a:off x="4185035" y="1778799"/>
              <a:ext cx="185539" cy="54167"/>
            </a:xfrm>
            <a:custGeom>
              <a:rect b="b" l="l" r="r" t="t"/>
              <a:pathLst>
                <a:path extrusionOk="0" h="964" w="3302">
                  <a:moveTo>
                    <a:pt x="2882" y="54"/>
                  </a:moveTo>
                  <a:cubicBezTo>
                    <a:pt x="3087" y="54"/>
                    <a:pt x="3257" y="223"/>
                    <a:pt x="3257" y="419"/>
                  </a:cubicBezTo>
                  <a:lnTo>
                    <a:pt x="3257" y="544"/>
                  </a:lnTo>
                  <a:cubicBezTo>
                    <a:pt x="3257" y="749"/>
                    <a:pt x="3087" y="910"/>
                    <a:pt x="2882" y="910"/>
                  </a:cubicBezTo>
                  <a:lnTo>
                    <a:pt x="420" y="910"/>
                  </a:lnTo>
                  <a:cubicBezTo>
                    <a:pt x="215" y="910"/>
                    <a:pt x="45" y="749"/>
                    <a:pt x="45" y="544"/>
                  </a:cubicBezTo>
                  <a:lnTo>
                    <a:pt x="45" y="419"/>
                  </a:lnTo>
                  <a:cubicBezTo>
                    <a:pt x="45" y="223"/>
                    <a:pt x="215" y="54"/>
                    <a:pt x="420" y="54"/>
                  </a:cubicBezTo>
                  <a:close/>
                  <a:moveTo>
                    <a:pt x="420" y="0"/>
                  </a:moveTo>
                  <a:cubicBezTo>
                    <a:pt x="188" y="0"/>
                    <a:pt x="1" y="187"/>
                    <a:pt x="1" y="419"/>
                  </a:cubicBezTo>
                  <a:lnTo>
                    <a:pt x="1" y="544"/>
                  </a:lnTo>
                  <a:cubicBezTo>
                    <a:pt x="1" y="776"/>
                    <a:pt x="188" y="964"/>
                    <a:pt x="420" y="964"/>
                  </a:cubicBezTo>
                  <a:lnTo>
                    <a:pt x="2882" y="964"/>
                  </a:lnTo>
                  <a:cubicBezTo>
                    <a:pt x="3114" y="964"/>
                    <a:pt x="3301" y="776"/>
                    <a:pt x="3301" y="544"/>
                  </a:cubicBezTo>
                  <a:lnTo>
                    <a:pt x="3301" y="419"/>
                  </a:lnTo>
                  <a:cubicBezTo>
                    <a:pt x="3301" y="187"/>
                    <a:pt x="3114" y="0"/>
                    <a:pt x="28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5"/>
            <p:cNvSpPr/>
            <p:nvPr/>
          </p:nvSpPr>
          <p:spPr>
            <a:xfrm>
              <a:off x="3950444" y="1785823"/>
              <a:ext cx="121370" cy="53661"/>
            </a:xfrm>
            <a:custGeom>
              <a:rect b="b" l="l" r="r" t="t"/>
              <a:pathLst>
                <a:path extrusionOk="0" h="955" w="2160">
                  <a:moveTo>
                    <a:pt x="27" y="0"/>
                  </a:moveTo>
                  <a:lnTo>
                    <a:pt x="27" y="45"/>
                  </a:lnTo>
                  <a:lnTo>
                    <a:pt x="1740" y="45"/>
                  </a:lnTo>
                  <a:cubicBezTo>
                    <a:pt x="1945" y="45"/>
                    <a:pt x="2106" y="214"/>
                    <a:pt x="2106" y="419"/>
                  </a:cubicBezTo>
                  <a:lnTo>
                    <a:pt x="2106" y="535"/>
                  </a:lnTo>
                  <a:cubicBezTo>
                    <a:pt x="2106" y="740"/>
                    <a:pt x="1945" y="901"/>
                    <a:pt x="1740" y="901"/>
                  </a:cubicBezTo>
                  <a:lnTo>
                    <a:pt x="10" y="901"/>
                  </a:lnTo>
                  <a:lnTo>
                    <a:pt x="1" y="955"/>
                  </a:lnTo>
                  <a:lnTo>
                    <a:pt x="1740" y="955"/>
                  </a:lnTo>
                  <a:cubicBezTo>
                    <a:pt x="1972" y="955"/>
                    <a:pt x="2160" y="767"/>
                    <a:pt x="2160" y="535"/>
                  </a:cubicBezTo>
                  <a:lnTo>
                    <a:pt x="2160" y="419"/>
                  </a:lnTo>
                  <a:cubicBezTo>
                    <a:pt x="2160" y="187"/>
                    <a:pt x="1972" y="0"/>
                    <a:pt x="17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5"/>
            <p:cNvSpPr/>
            <p:nvPr/>
          </p:nvSpPr>
          <p:spPr>
            <a:xfrm>
              <a:off x="4023153" y="1646416"/>
              <a:ext cx="185989" cy="54223"/>
            </a:xfrm>
            <a:custGeom>
              <a:rect b="b" l="l" r="r" t="t"/>
              <a:pathLst>
                <a:path extrusionOk="0" h="965" w="3310">
                  <a:moveTo>
                    <a:pt x="2882" y="55"/>
                  </a:moveTo>
                  <a:cubicBezTo>
                    <a:pt x="2935" y="55"/>
                    <a:pt x="2989" y="63"/>
                    <a:pt x="3033" y="81"/>
                  </a:cubicBezTo>
                  <a:cubicBezTo>
                    <a:pt x="3167" y="144"/>
                    <a:pt x="3256" y="269"/>
                    <a:pt x="3256" y="420"/>
                  </a:cubicBezTo>
                  <a:lnTo>
                    <a:pt x="3256" y="536"/>
                  </a:lnTo>
                  <a:cubicBezTo>
                    <a:pt x="3256" y="563"/>
                    <a:pt x="3256" y="581"/>
                    <a:pt x="3247" y="599"/>
                  </a:cubicBezTo>
                  <a:cubicBezTo>
                    <a:pt x="3221" y="777"/>
                    <a:pt x="3069" y="911"/>
                    <a:pt x="2882" y="911"/>
                  </a:cubicBezTo>
                  <a:lnTo>
                    <a:pt x="419" y="911"/>
                  </a:lnTo>
                  <a:cubicBezTo>
                    <a:pt x="214" y="911"/>
                    <a:pt x="45" y="741"/>
                    <a:pt x="45" y="536"/>
                  </a:cubicBezTo>
                  <a:lnTo>
                    <a:pt x="45" y="420"/>
                  </a:lnTo>
                  <a:cubicBezTo>
                    <a:pt x="45" y="376"/>
                    <a:pt x="63" y="322"/>
                    <a:pt x="80" y="278"/>
                  </a:cubicBezTo>
                  <a:cubicBezTo>
                    <a:pt x="134" y="144"/>
                    <a:pt x="268" y="55"/>
                    <a:pt x="419" y="55"/>
                  </a:cubicBezTo>
                  <a:close/>
                  <a:moveTo>
                    <a:pt x="419" y="1"/>
                  </a:moveTo>
                  <a:cubicBezTo>
                    <a:pt x="232" y="1"/>
                    <a:pt x="80" y="126"/>
                    <a:pt x="18" y="286"/>
                  </a:cubicBezTo>
                  <a:cubicBezTo>
                    <a:pt x="9" y="331"/>
                    <a:pt x="0" y="376"/>
                    <a:pt x="0" y="420"/>
                  </a:cubicBezTo>
                  <a:lnTo>
                    <a:pt x="0" y="536"/>
                  </a:lnTo>
                  <a:cubicBezTo>
                    <a:pt x="0" y="768"/>
                    <a:pt x="188" y="964"/>
                    <a:pt x="419" y="964"/>
                  </a:cubicBezTo>
                  <a:lnTo>
                    <a:pt x="2882" y="964"/>
                  </a:lnTo>
                  <a:cubicBezTo>
                    <a:pt x="3096" y="964"/>
                    <a:pt x="3274" y="804"/>
                    <a:pt x="3301" y="599"/>
                  </a:cubicBezTo>
                  <a:cubicBezTo>
                    <a:pt x="3301" y="581"/>
                    <a:pt x="3310" y="563"/>
                    <a:pt x="3310" y="536"/>
                  </a:cubicBezTo>
                  <a:lnTo>
                    <a:pt x="3310" y="420"/>
                  </a:lnTo>
                  <a:cubicBezTo>
                    <a:pt x="3310" y="242"/>
                    <a:pt x="3194" y="90"/>
                    <a:pt x="3033" y="28"/>
                  </a:cubicBezTo>
                  <a:cubicBezTo>
                    <a:pt x="2989" y="10"/>
                    <a:pt x="2935" y="1"/>
                    <a:pt x="28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5"/>
            <p:cNvSpPr/>
            <p:nvPr/>
          </p:nvSpPr>
          <p:spPr>
            <a:xfrm>
              <a:off x="3961962" y="1352206"/>
              <a:ext cx="121370" cy="54167"/>
            </a:xfrm>
            <a:custGeom>
              <a:rect b="b" l="l" r="r" t="t"/>
              <a:pathLst>
                <a:path extrusionOk="0" h="964" w="2160">
                  <a:moveTo>
                    <a:pt x="28" y="0"/>
                  </a:moveTo>
                  <a:lnTo>
                    <a:pt x="28" y="54"/>
                  </a:lnTo>
                  <a:lnTo>
                    <a:pt x="1732" y="54"/>
                  </a:lnTo>
                  <a:cubicBezTo>
                    <a:pt x="1937" y="54"/>
                    <a:pt x="2106" y="214"/>
                    <a:pt x="2106" y="420"/>
                  </a:cubicBezTo>
                  <a:lnTo>
                    <a:pt x="2106" y="536"/>
                  </a:lnTo>
                  <a:cubicBezTo>
                    <a:pt x="2106" y="741"/>
                    <a:pt x="1937" y="910"/>
                    <a:pt x="1732" y="910"/>
                  </a:cubicBezTo>
                  <a:lnTo>
                    <a:pt x="1" y="910"/>
                  </a:lnTo>
                  <a:lnTo>
                    <a:pt x="1" y="964"/>
                  </a:lnTo>
                  <a:lnTo>
                    <a:pt x="1732" y="964"/>
                  </a:lnTo>
                  <a:cubicBezTo>
                    <a:pt x="1963" y="964"/>
                    <a:pt x="2160" y="768"/>
                    <a:pt x="2160" y="536"/>
                  </a:cubicBezTo>
                  <a:lnTo>
                    <a:pt x="2160" y="420"/>
                  </a:lnTo>
                  <a:cubicBezTo>
                    <a:pt x="2160" y="304"/>
                    <a:pt x="2106" y="206"/>
                    <a:pt x="2035" y="125"/>
                  </a:cubicBezTo>
                  <a:cubicBezTo>
                    <a:pt x="1955" y="45"/>
                    <a:pt x="1847" y="0"/>
                    <a:pt x="17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5"/>
            <p:cNvSpPr/>
            <p:nvPr/>
          </p:nvSpPr>
          <p:spPr>
            <a:xfrm>
              <a:off x="4009611" y="1469474"/>
              <a:ext cx="186045" cy="54223"/>
            </a:xfrm>
            <a:custGeom>
              <a:rect b="b" l="l" r="r" t="t"/>
              <a:pathLst>
                <a:path extrusionOk="0" h="965" w="3311">
                  <a:moveTo>
                    <a:pt x="2891" y="54"/>
                  </a:moveTo>
                  <a:cubicBezTo>
                    <a:pt x="3096" y="54"/>
                    <a:pt x="3265" y="215"/>
                    <a:pt x="3265" y="420"/>
                  </a:cubicBezTo>
                  <a:lnTo>
                    <a:pt x="3265" y="545"/>
                  </a:lnTo>
                  <a:cubicBezTo>
                    <a:pt x="3265" y="741"/>
                    <a:pt x="3096" y="911"/>
                    <a:pt x="2891" y="911"/>
                  </a:cubicBezTo>
                  <a:lnTo>
                    <a:pt x="429" y="911"/>
                  </a:lnTo>
                  <a:cubicBezTo>
                    <a:pt x="223" y="911"/>
                    <a:pt x="63" y="750"/>
                    <a:pt x="54" y="563"/>
                  </a:cubicBezTo>
                  <a:cubicBezTo>
                    <a:pt x="54" y="554"/>
                    <a:pt x="54" y="545"/>
                    <a:pt x="54" y="545"/>
                  </a:cubicBezTo>
                  <a:lnTo>
                    <a:pt x="54" y="420"/>
                  </a:lnTo>
                  <a:cubicBezTo>
                    <a:pt x="54" y="420"/>
                    <a:pt x="54" y="411"/>
                    <a:pt x="54" y="402"/>
                  </a:cubicBezTo>
                  <a:cubicBezTo>
                    <a:pt x="63" y="304"/>
                    <a:pt x="98" y="224"/>
                    <a:pt x="161" y="161"/>
                  </a:cubicBezTo>
                  <a:cubicBezTo>
                    <a:pt x="232" y="90"/>
                    <a:pt x="321" y="54"/>
                    <a:pt x="429" y="54"/>
                  </a:cubicBezTo>
                  <a:close/>
                  <a:moveTo>
                    <a:pt x="429" y="1"/>
                  </a:moveTo>
                  <a:cubicBezTo>
                    <a:pt x="295" y="1"/>
                    <a:pt x="179" y="63"/>
                    <a:pt x="107" y="153"/>
                  </a:cubicBezTo>
                  <a:cubicBezTo>
                    <a:pt x="81" y="179"/>
                    <a:pt x="72" y="197"/>
                    <a:pt x="54" y="224"/>
                  </a:cubicBezTo>
                  <a:cubicBezTo>
                    <a:pt x="18" y="286"/>
                    <a:pt x="0" y="349"/>
                    <a:pt x="0" y="420"/>
                  </a:cubicBezTo>
                  <a:lnTo>
                    <a:pt x="0" y="545"/>
                  </a:lnTo>
                  <a:cubicBezTo>
                    <a:pt x="0" y="616"/>
                    <a:pt x="18" y="679"/>
                    <a:pt x="54" y="741"/>
                  </a:cubicBezTo>
                  <a:cubicBezTo>
                    <a:pt x="125" y="875"/>
                    <a:pt x="268" y="964"/>
                    <a:pt x="429" y="964"/>
                  </a:cubicBezTo>
                  <a:lnTo>
                    <a:pt x="2891" y="964"/>
                  </a:lnTo>
                  <a:cubicBezTo>
                    <a:pt x="3123" y="964"/>
                    <a:pt x="3310" y="768"/>
                    <a:pt x="3310" y="545"/>
                  </a:cubicBezTo>
                  <a:lnTo>
                    <a:pt x="3310" y="420"/>
                  </a:lnTo>
                  <a:cubicBezTo>
                    <a:pt x="3310" y="188"/>
                    <a:pt x="3123" y="1"/>
                    <a:pt x="28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5"/>
            <p:cNvSpPr/>
            <p:nvPr/>
          </p:nvSpPr>
          <p:spPr>
            <a:xfrm>
              <a:off x="4015624" y="1223363"/>
              <a:ext cx="185539" cy="54223"/>
            </a:xfrm>
            <a:custGeom>
              <a:rect b="b" l="l" r="r" t="t"/>
              <a:pathLst>
                <a:path extrusionOk="0" h="965" w="3302">
                  <a:moveTo>
                    <a:pt x="2882" y="54"/>
                  </a:moveTo>
                  <a:cubicBezTo>
                    <a:pt x="3087" y="54"/>
                    <a:pt x="3257" y="224"/>
                    <a:pt x="3257" y="429"/>
                  </a:cubicBezTo>
                  <a:lnTo>
                    <a:pt x="3257" y="545"/>
                  </a:lnTo>
                  <a:cubicBezTo>
                    <a:pt x="3257" y="581"/>
                    <a:pt x="3248" y="616"/>
                    <a:pt x="3239" y="652"/>
                  </a:cubicBezTo>
                  <a:cubicBezTo>
                    <a:pt x="3194" y="804"/>
                    <a:pt x="3051" y="911"/>
                    <a:pt x="2882" y="911"/>
                  </a:cubicBezTo>
                  <a:lnTo>
                    <a:pt x="420" y="911"/>
                  </a:lnTo>
                  <a:cubicBezTo>
                    <a:pt x="241" y="911"/>
                    <a:pt x="90" y="786"/>
                    <a:pt x="54" y="616"/>
                  </a:cubicBezTo>
                  <a:cubicBezTo>
                    <a:pt x="45" y="589"/>
                    <a:pt x="45" y="572"/>
                    <a:pt x="45" y="545"/>
                  </a:cubicBezTo>
                  <a:lnTo>
                    <a:pt x="45" y="429"/>
                  </a:lnTo>
                  <a:cubicBezTo>
                    <a:pt x="45" y="402"/>
                    <a:pt x="54" y="375"/>
                    <a:pt x="54" y="349"/>
                  </a:cubicBezTo>
                  <a:cubicBezTo>
                    <a:pt x="90" y="179"/>
                    <a:pt x="241" y="54"/>
                    <a:pt x="420" y="54"/>
                  </a:cubicBezTo>
                  <a:close/>
                  <a:moveTo>
                    <a:pt x="420" y="1"/>
                  </a:moveTo>
                  <a:cubicBezTo>
                    <a:pt x="214" y="1"/>
                    <a:pt x="45" y="152"/>
                    <a:pt x="9" y="349"/>
                  </a:cubicBezTo>
                  <a:cubicBezTo>
                    <a:pt x="0" y="375"/>
                    <a:pt x="0" y="393"/>
                    <a:pt x="0" y="429"/>
                  </a:cubicBezTo>
                  <a:lnTo>
                    <a:pt x="0" y="545"/>
                  </a:lnTo>
                  <a:cubicBezTo>
                    <a:pt x="0" y="572"/>
                    <a:pt x="0" y="589"/>
                    <a:pt x="0" y="616"/>
                  </a:cubicBezTo>
                  <a:cubicBezTo>
                    <a:pt x="36" y="812"/>
                    <a:pt x="214" y="964"/>
                    <a:pt x="420" y="964"/>
                  </a:cubicBezTo>
                  <a:lnTo>
                    <a:pt x="2882" y="964"/>
                  </a:lnTo>
                  <a:cubicBezTo>
                    <a:pt x="3078" y="964"/>
                    <a:pt x="3248" y="830"/>
                    <a:pt x="3292" y="652"/>
                  </a:cubicBezTo>
                  <a:cubicBezTo>
                    <a:pt x="3301" y="616"/>
                    <a:pt x="3301" y="581"/>
                    <a:pt x="3301" y="545"/>
                  </a:cubicBezTo>
                  <a:lnTo>
                    <a:pt x="3301" y="429"/>
                  </a:lnTo>
                  <a:cubicBezTo>
                    <a:pt x="3301" y="197"/>
                    <a:pt x="3114" y="1"/>
                    <a:pt x="28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5"/>
            <p:cNvSpPr/>
            <p:nvPr/>
          </p:nvSpPr>
          <p:spPr>
            <a:xfrm>
              <a:off x="4053720" y="1092048"/>
              <a:ext cx="170480" cy="54167"/>
            </a:xfrm>
            <a:custGeom>
              <a:rect b="b" l="l" r="r" t="t"/>
              <a:pathLst>
                <a:path extrusionOk="0" h="964" w="3034">
                  <a:moveTo>
                    <a:pt x="1321" y="0"/>
                  </a:moveTo>
                  <a:cubicBezTo>
                    <a:pt x="1285" y="18"/>
                    <a:pt x="1240" y="36"/>
                    <a:pt x="1205" y="54"/>
                  </a:cubicBezTo>
                  <a:lnTo>
                    <a:pt x="2614" y="54"/>
                  </a:lnTo>
                  <a:cubicBezTo>
                    <a:pt x="2819" y="54"/>
                    <a:pt x="2980" y="214"/>
                    <a:pt x="2980" y="420"/>
                  </a:cubicBezTo>
                  <a:lnTo>
                    <a:pt x="2980" y="536"/>
                  </a:lnTo>
                  <a:cubicBezTo>
                    <a:pt x="2980" y="741"/>
                    <a:pt x="2819" y="910"/>
                    <a:pt x="2614" y="910"/>
                  </a:cubicBezTo>
                  <a:lnTo>
                    <a:pt x="143" y="910"/>
                  </a:lnTo>
                  <a:cubicBezTo>
                    <a:pt x="107" y="910"/>
                    <a:pt x="72" y="901"/>
                    <a:pt x="36" y="892"/>
                  </a:cubicBezTo>
                  <a:cubicBezTo>
                    <a:pt x="27" y="910"/>
                    <a:pt x="9" y="919"/>
                    <a:pt x="0" y="937"/>
                  </a:cubicBezTo>
                  <a:cubicBezTo>
                    <a:pt x="45" y="955"/>
                    <a:pt x="99" y="964"/>
                    <a:pt x="143" y="964"/>
                  </a:cubicBezTo>
                  <a:lnTo>
                    <a:pt x="2614" y="964"/>
                  </a:lnTo>
                  <a:cubicBezTo>
                    <a:pt x="2846" y="964"/>
                    <a:pt x="3034" y="776"/>
                    <a:pt x="3034" y="536"/>
                  </a:cubicBezTo>
                  <a:lnTo>
                    <a:pt x="3034" y="420"/>
                  </a:lnTo>
                  <a:cubicBezTo>
                    <a:pt x="3034" y="188"/>
                    <a:pt x="2846" y="0"/>
                    <a:pt x="26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5"/>
            <p:cNvSpPr/>
            <p:nvPr/>
          </p:nvSpPr>
          <p:spPr>
            <a:xfrm>
              <a:off x="4331915" y="1586798"/>
              <a:ext cx="326408" cy="135418"/>
            </a:xfrm>
            <a:custGeom>
              <a:rect b="b" l="l" r="r" t="t"/>
              <a:pathLst>
                <a:path extrusionOk="0" h="2410" w="5809">
                  <a:moveTo>
                    <a:pt x="1" y="0"/>
                  </a:moveTo>
                  <a:lnTo>
                    <a:pt x="1" y="2409"/>
                  </a:lnTo>
                  <a:lnTo>
                    <a:pt x="5808" y="2409"/>
                  </a:lnTo>
                  <a:lnTo>
                    <a:pt x="5808" y="1419"/>
                  </a:lnTo>
                  <a:lnTo>
                    <a:pt x="5425" y="1419"/>
                  </a:lnTo>
                  <a:lnTo>
                    <a:pt x="5425" y="0"/>
                  </a:lnTo>
                  <a:close/>
                </a:path>
              </a:pathLst>
            </a:custGeom>
            <a:solidFill>
              <a:srgbClr val="FFC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5"/>
            <p:cNvSpPr/>
            <p:nvPr/>
          </p:nvSpPr>
          <p:spPr>
            <a:xfrm>
              <a:off x="3925889" y="1256965"/>
              <a:ext cx="515375" cy="63719"/>
            </a:xfrm>
            <a:custGeom>
              <a:rect b="b" l="l" r="r" t="t"/>
              <a:pathLst>
                <a:path extrusionOk="0" h="1134" w="9172">
                  <a:moveTo>
                    <a:pt x="27" y="0"/>
                  </a:moveTo>
                  <a:cubicBezTo>
                    <a:pt x="1" y="36"/>
                    <a:pt x="1" y="81"/>
                    <a:pt x="27" y="116"/>
                  </a:cubicBezTo>
                  <a:lnTo>
                    <a:pt x="687" y="1008"/>
                  </a:lnTo>
                  <a:lnTo>
                    <a:pt x="687" y="1035"/>
                  </a:lnTo>
                  <a:lnTo>
                    <a:pt x="8092" y="1133"/>
                  </a:lnTo>
                  <a:lnTo>
                    <a:pt x="9109" y="295"/>
                  </a:lnTo>
                  <a:cubicBezTo>
                    <a:pt x="9171" y="241"/>
                    <a:pt x="9154" y="152"/>
                    <a:pt x="9082" y="125"/>
                  </a:cubicBezTo>
                  <a:cubicBezTo>
                    <a:pt x="9055" y="116"/>
                    <a:pt x="9020" y="107"/>
                    <a:pt x="8993" y="99"/>
                  </a:cubicBezTo>
                  <a:lnTo>
                    <a:pt x="27" y="0"/>
                  </a:lnTo>
                  <a:close/>
                </a:path>
              </a:pathLst>
            </a:custGeom>
            <a:solidFill>
              <a:srgbClr val="FFC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5"/>
            <p:cNvSpPr/>
            <p:nvPr/>
          </p:nvSpPr>
          <p:spPr>
            <a:xfrm>
              <a:off x="3952972" y="1388786"/>
              <a:ext cx="59674" cy="361976"/>
            </a:xfrm>
            <a:custGeom>
              <a:rect b="b" l="l" r="r" t="t"/>
              <a:pathLst>
                <a:path extrusionOk="0" h="6442" w="1062">
                  <a:moveTo>
                    <a:pt x="366" y="1"/>
                  </a:moveTo>
                  <a:cubicBezTo>
                    <a:pt x="295" y="1"/>
                    <a:pt x="232" y="10"/>
                    <a:pt x="170" y="27"/>
                  </a:cubicBezTo>
                  <a:lnTo>
                    <a:pt x="0" y="6442"/>
                  </a:lnTo>
                  <a:lnTo>
                    <a:pt x="1062" y="6442"/>
                  </a:lnTo>
                  <a:lnTo>
                    <a:pt x="1062" y="696"/>
                  </a:lnTo>
                  <a:cubicBezTo>
                    <a:pt x="1062" y="500"/>
                    <a:pt x="982" y="331"/>
                    <a:pt x="857" y="206"/>
                  </a:cubicBezTo>
                  <a:cubicBezTo>
                    <a:pt x="732" y="72"/>
                    <a:pt x="562" y="1"/>
                    <a:pt x="36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5"/>
            <p:cNvSpPr/>
            <p:nvPr/>
          </p:nvSpPr>
          <p:spPr>
            <a:xfrm>
              <a:off x="4218131" y="1388786"/>
              <a:ext cx="78273" cy="361976"/>
            </a:xfrm>
            <a:custGeom>
              <a:rect b="b" l="l" r="r" t="t"/>
              <a:pathLst>
                <a:path extrusionOk="0" h="6442" w="1393">
                  <a:moveTo>
                    <a:pt x="607" y="1"/>
                  </a:moveTo>
                  <a:cubicBezTo>
                    <a:pt x="268" y="45"/>
                    <a:pt x="0" y="340"/>
                    <a:pt x="0" y="696"/>
                  </a:cubicBezTo>
                  <a:lnTo>
                    <a:pt x="0" y="6442"/>
                  </a:lnTo>
                  <a:lnTo>
                    <a:pt x="1392" y="6442"/>
                  </a:lnTo>
                  <a:lnTo>
                    <a:pt x="1392" y="696"/>
                  </a:lnTo>
                  <a:cubicBezTo>
                    <a:pt x="1392" y="500"/>
                    <a:pt x="1312" y="331"/>
                    <a:pt x="1187" y="206"/>
                  </a:cubicBezTo>
                  <a:cubicBezTo>
                    <a:pt x="1062" y="72"/>
                    <a:pt x="893" y="1"/>
                    <a:pt x="696" y="1"/>
                  </a:cubicBezTo>
                  <a:close/>
                </a:path>
              </a:pathLst>
            </a:custGeom>
            <a:solidFill>
              <a:srgbClr val="FF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5"/>
            <p:cNvSpPr/>
            <p:nvPr/>
          </p:nvSpPr>
          <p:spPr>
            <a:xfrm>
              <a:off x="4218131" y="1388786"/>
              <a:ext cx="68215" cy="361976"/>
            </a:xfrm>
            <a:custGeom>
              <a:rect b="b" l="l" r="r" t="t"/>
              <a:pathLst>
                <a:path extrusionOk="0" h="6442" w="1214">
                  <a:moveTo>
                    <a:pt x="607" y="1"/>
                  </a:moveTo>
                  <a:cubicBezTo>
                    <a:pt x="268" y="45"/>
                    <a:pt x="0" y="340"/>
                    <a:pt x="0" y="696"/>
                  </a:cubicBezTo>
                  <a:lnTo>
                    <a:pt x="0" y="6442"/>
                  </a:lnTo>
                  <a:lnTo>
                    <a:pt x="1214" y="6442"/>
                  </a:lnTo>
                  <a:lnTo>
                    <a:pt x="1214" y="696"/>
                  </a:lnTo>
                  <a:cubicBezTo>
                    <a:pt x="1214" y="500"/>
                    <a:pt x="1142" y="331"/>
                    <a:pt x="1017" y="206"/>
                  </a:cubicBezTo>
                  <a:cubicBezTo>
                    <a:pt x="910" y="99"/>
                    <a:pt x="768" y="27"/>
                    <a:pt x="607"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5"/>
            <p:cNvSpPr/>
            <p:nvPr/>
          </p:nvSpPr>
          <p:spPr>
            <a:xfrm>
              <a:off x="3961962" y="1313604"/>
              <a:ext cx="417660" cy="19610"/>
            </a:xfrm>
            <a:custGeom>
              <a:rect b="b" l="l" r="r" t="t"/>
              <a:pathLst>
                <a:path extrusionOk="0" h="349" w="7433">
                  <a:moveTo>
                    <a:pt x="45" y="0"/>
                  </a:moveTo>
                  <a:lnTo>
                    <a:pt x="1" y="348"/>
                  </a:lnTo>
                  <a:lnTo>
                    <a:pt x="7432" y="152"/>
                  </a:lnTo>
                  <a:lnTo>
                    <a:pt x="45"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5"/>
            <p:cNvSpPr/>
            <p:nvPr/>
          </p:nvSpPr>
          <p:spPr>
            <a:xfrm>
              <a:off x="4282805" y="1586293"/>
              <a:ext cx="77767" cy="318373"/>
            </a:xfrm>
            <a:custGeom>
              <a:rect b="b" l="l" r="r" t="t"/>
              <a:pathLst>
                <a:path extrusionOk="0" h="5666" w="1384">
                  <a:moveTo>
                    <a:pt x="910" y="0"/>
                  </a:moveTo>
                  <a:cubicBezTo>
                    <a:pt x="901" y="0"/>
                    <a:pt x="901" y="0"/>
                    <a:pt x="901" y="9"/>
                  </a:cubicBezTo>
                  <a:cubicBezTo>
                    <a:pt x="883" y="830"/>
                    <a:pt x="883" y="1660"/>
                    <a:pt x="883" y="2481"/>
                  </a:cubicBezTo>
                  <a:lnTo>
                    <a:pt x="437" y="4068"/>
                  </a:lnTo>
                  <a:cubicBezTo>
                    <a:pt x="286" y="4604"/>
                    <a:pt x="143" y="5130"/>
                    <a:pt x="0" y="5665"/>
                  </a:cubicBezTo>
                  <a:cubicBezTo>
                    <a:pt x="161" y="5139"/>
                    <a:pt x="313" y="4613"/>
                    <a:pt x="473" y="4077"/>
                  </a:cubicBezTo>
                  <a:lnTo>
                    <a:pt x="928" y="2489"/>
                  </a:lnTo>
                  <a:cubicBezTo>
                    <a:pt x="928" y="2489"/>
                    <a:pt x="928" y="2489"/>
                    <a:pt x="928" y="2481"/>
                  </a:cubicBezTo>
                  <a:cubicBezTo>
                    <a:pt x="928" y="1660"/>
                    <a:pt x="928" y="830"/>
                    <a:pt x="919" y="9"/>
                  </a:cubicBezTo>
                  <a:lnTo>
                    <a:pt x="1383" y="9"/>
                  </a:lnTo>
                  <a:lnTo>
                    <a:pt x="910"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5"/>
            <p:cNvSpPr/>
            <p:nvPr/>
          </p:nvSpPr>
          <p:spPr>
            <a:xfrm>
              <a:off x="4303370" y="1937703"/>
              <a:ext cx="185989" cy="54167"/>
            </a:xfrm>
            <a:custGeom>
              <a:rect b="b" l="l" r="r" t="t"/>
              <a:pathLst>
                <a:path extrusionOk="0" h="964" w="3310">
                  <a:moveTo>
                    <a:pt x="2890" y="54"/>
                  </a:moveTo>
                  <a:cubicBezTo>
                    <a:pt x="3096" y="54"/>
                    <a:pt x="3265" y="223"/>
                    <a:pt x="3265" y="419"/>
                  </a:cubicBezTo>
                  <a:lnTo>
                    <a:pt x="3265" y="544"/>
                  </a:lnTo>
                  <a:cubicBezTo>
                    <a:pt x="3265" y="749"/>
                    <a:pt x="3096" y="910"/>
                    <a:pt x="2890" y="910"/>
                  </a:cubicBezTo>
                  <a:lnTo>
                    <a:pt x="419" y="910"/>
                  </a:lnTo>
                  <a:cubicBezTo>
                    <a:pt x="286" y="910"/>
                    <a:pt x="152" y="830"/>
                    <a:pt x="98" y="714"/>
                  </a:cubicBezTo>
                  <a:cubicBezTo>
                    <a:pt x="80" y="687"/>
                    <a:pt x="71" y="660"/>
                    <a:pt x="63" y="633"/>
                  </a:cubicBezTo>
                  <a:cubicBezTo>
                    <a:pt x="54" y="607"/>
                    <a:pt x="54" y="571"/>
                    <a:pt x="54" y="544"/>
                  </a:cubicBezTo>
                  <a:lnTo>
                    <a:pt x="54" y="419"/>
                  </a:lnTo>
                  <a:cubicBezTo>
                    <a:pt x="54" y="348"/>
                    <a:pt x="71" y="277"/>
                    <a:pt x="116" y="223"/>
                  </a:cubicBezTo>
                  <a:cubicBezTo>
                    <a:pt x="178" y="125"/>
                    <a:pt x="294" y="54"/>
                    <a:pt x="419" y="54"/>
                  </a:cubicBezTo>
                  <a:close/>
                  <a:moveTo>
                    <a:pt x="419" y="0"/>
                  </a:moveTo>
                  <a:cubicBezTo>
                    <a:pt x="268" y="0"/>
                    <a:pt x="125" y="98"/>
                    <a:pt x="54" y="232"/>
                  </a:cubicBezTo>
                  <a:cubicBezTo>
                    <a:pt x="18" y="286"/>
                    <a:pt x="0" y="348"/>
                    <a:pt x="0" y="419"/>
                  </a:cubicBezTo>
                  <a:lnTo>
                    <a:pt x="0" y="544"/>
                  </a:lnTo>
                  <a:cubicBezTo>
                    <a:pt x="0" y="589"/>
                    <a:pt x="9" y="633"/>
                    <a:pt x="27" y="678"/>
                  </a:cubicBezTo>
                  <a:cubicBezTo>
                    <a:pt x="36" y="705"/>
                    <a:pt x="45" y="723"/>
                    <a:pt x="63" y="749"/>
                  </a:cubicBezTo>
                  <a:cubicBezTo>
                    <a:pt x="134" y="874"/>
                    <a:pt x="268" y="964"/>
                    <a:pt x="419" y="964"/>
                  </a:cubicBezTo>
                  <a:lnTo>
                    <a:pt x="2890" y="964"/>
                  </a:lnTo>
                  <a:cubicBezTo>
                    <a:pt x="3122" y="964"/>
                    <a:pt x="3310" y="776"/>
                    <a:pt x="3310" y="544"/>
                  </a:cubicBezTo>
                  <a:lnTo>
                    <a:pt x="3310" y="419"/>
                  </a:lnTo>
                  <a:cubicBezTo>
                    <a:pt x="3310" y="196"/>
                    <a:pt x="3122" y="0"/>
                    <a:pt x="28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5"/>
            <p:cNvSpPr/>
            <p:nvPr/>
          </p:nvSpPr>
          <p:spPr>
            <a:xfrm>
              <a:off x="4452722" y="1814873"/>
              <a:ext cx="185539" cy="53661"/>
            </a:xfrm>
            <a:custGeom>
              <a:rect b="b" l="l" r="r" t="t"/>
              <a:pathLst>
                <a:path extrusionOk="0" h="955" w="3302">
                  <a:moveTo>
                    <a:pt x="2882" y="54"/>
                  </a:moveTo>
                  <a:cubicBezTo>
                    <a:pt x="3087" y="54"/>
                    <a:pt x="3257" y="215"/>
                    <a:pt x="3257" y="420"/>
                  </a:cubicBezTo>
                  <a:lnTo>
                    <a:pt x="3257" y="536"/>
                  </a:lnTo>
                  <a:cubicBezTo>
                    <a:pt x="3257" y="741"/>
                    <a:pt x="3087" y="910"/>
                    <a:pt x="2882" y="910"/>
                  </a:cubicBezTo>
                  <a:lnTo>
                    <a:pt x="420" y="910"/>
                  </a:lnTo>
                  <a:cubicBezTo>
                    <a:pt x="215" y="910"/>
                    <a:pt x="45" y="741"/>
                    <a:pt x="45" y="536"/>
                  </a:cubicBezTo>
                  <a:lnTo>
                    <a:pt x="45" y="420"/>
                  </a:lnTo>
                  <a:cubicBezTo>
                    <a:pt x="45" y="215"/>
                    <a:pt x="215" y="54"/>
                    <a:pt x="420" y="54"/>
                  </a:cubicBezTo>
                  <a:close/>
                  <a:moveTo>
                    <a:pt x="420" y="0"/>
                  </a:moveTo>
                  <a:cubicBezTo>
                    <a:pt x="188" y="0"/>
                    <a:pt x="1" y="188"/>
                    <a:pt x="1" y="420"/>
                  </a:cubicBezTo>
                  <a:lnTo>
                    <a:pt x="1" y="536"/>
                  </a:lnTo>
                  <a:cubicBezTo>
                    <a:pt x="1" y="768"/>
                    <a:pt x="188" y="955"/>
                    <a:pt x="420" y="955"/>
                  </a:cubicBezTo>
                  <a:lnTo>
                    <a:pt x="2882" y="955"/>
                  </a:lnTo>
                  <a:cubicBezTo>
                    <a:pt x="3114" y="955"/>
                    <a:pt x="3301" y="768"/>
                    <a:pt x="3301" y="536"/>
                  </a:cubicBezTo>
                  <a:lnTo>
                    <a:pt x="3301" y="420"/>
                  </a:lnTo>
                  <a:cubicBezTo>
                    <a:pt x="3301" y="188"/>
                    <a:pt x="3114" y="0"/>
                    <a:pt x="28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5"/>
            <p:cNvSpPr/>
            <p:nvPr/>
          </p:nvSpPr>
          <p:spPr>
            <a:xfrm>
              <a:off x="4452722" y="2068007"/>
              <a:ext cx="185539" cy="53718"/>
            </a:xfrm>
            <a:custGeom>
              <a:rect b="b" l="l" r="r" t="t"/>
              <a:pathLst>
                <a:path extrusionOk="0" h="956" w="3302">
                  <a:moveTo>
                    <a:pt x="2882" y="45"/>
                  </a:moveTo>
                  <a:cubicBezTo>
                    <a:pt x="3087" y="45"/>
                    <a:pt x="3257" y="215"/>
                    <a:pt x="3257" y="420"/>
                  </a:cubicBezTo>
                  <a:lnTo>
                    <a:pt x="3257" y="536"/>
                  </a:lnTo>
                  <a:cubicBezTo>
                    <a:pt x="3257" y="741"/>
                    <a:pt x="3087" y="910"/>
                    <a:pt x="2882" y="910"/>
                  </a:cubicBezTo>
                  <a:lnTo>
                    <a:pt x="420" y="910"/>
                  </a:lnTo>
                  <a:cubicBezTo>
                    <a:pt x="215" y="910"/>
                    <a:pt x="45" y="741"/>
                    <a:pt x="45" y="536"/>
                  </a:cubicBezTo>
                  <a:lnTo>
                    <a:pt x="45" y="420"/>
                  </a:lnTo>
                  <a:cubicBezTo>
                    <a:pt x="45" y="215"/>
                    <a:pt x="215" y="45"/>
                    <a:pt x="420" y="45"/>
                  </a:cubicBezTo>
                  <a:close/>
                  <a:moveTo>
                    <a:pt x="420" y="1"/>
                  </a:moveTo>
                  <a:cubicBezTo>
                    <a:pt x="188" y="1"/>
                    <a:pt x="1" y="188"/>
                    <a:pt x="1" y="420"/>
                  </a:cubicBezTo>
                  <a:lnTo>
                    <a:pt x="1" y="536"/>
                  </a:lnTo>
                  <a:cubicBezTo>
                    <a:pt x="1" y="768"/>
                    <a:pt x="188" y="955"/>
                    <a:pt x="420" y="955"/>
                  </a:cubicBezTo>
                  <a:lnTo>
                    <a:pt x="2882" y="955"/>
                  </a:lnTo>
                  <a:cubicBezTo>
                    <a:pt x="3114" y="955"/>
                    <a:pt x="3301" y="768"/>
                    <a:pt x="3301" y="536"/>
                  </a:cubicBezTo>
                  <a:lnTo>
                    <a:pt x="3301" y="420"/>
                  </a:lnTo>
                  <a:cubicBezTo>
                    <a:pt x="3301" y="188"/>
                    <a:pt x="3114" y="1"/>
                    <a:pt x="28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5"/>
            <p:cNvSpPr/>
            <p:nvPr/>
          </p:nvSpPr>
          <p:spPr>
            <a:xfrm>
              <a:off x="4225660" y="2068007"/>
              <a:ext cx="109346" cy="53718"/>
            </a:xfrm>
            <a:custGeom>
              <a:rect b="b" l="l" r="r" t="t"/>
              <a:pathLst>
                <a:path extrusionOk="0" h="956" w="1946">
                  <a:moveTo>
                    <a:pt x="250" y="1"/>
                  </a:moveTo>
                  <a:lnTo>
                    <a:pt x="241" y="45"/>
                  </a:lnTo>
                  <a:lnTo>
                    <a:pt x="1517" y="45"/>
                  </a:lnTo>
                  <a:cubicBezTo>
                    <a:pt x="1606" y="45"/>
                    <a:pt x="1695" y="81"/>
                    <a:pt x="1758" y="134"/>
                  </a:cubicBezTo>
                  <a:cubicBezTo>
                    <a:pt x="1838" y="197"/>
                    <a:pt x="1892" y="304"/>
                    <a:pt x="1892" y="420"/>
                  </a:cubicBezTo>
                  <a:lnTo>
                    <a:pt x="1892" y="536"/>
                  </a:lnTo>
                  <a:cubicBezTo>
                    <a:pt x="1892" y="696"/>
                    <a:pt x="1793" y="821"/>
                    <a:pt x="1660" y="884"/>
                  </a:cubicBezTo>
                  <a:cubicBezTo>
                    <a:pt x="1615" y="902"/>
                    <a:pt x="1570" y="910"/>
                    <a:pt x="1517" y="910"/>
                  </a:cubicBezTo>
                  <a:lnTo>
                    <a:pt x="9" y="910"/>
                  </a:lnTo>
                  <a:lnTo>
                    <a:pt x="0" y="955"/>
                  </a:lnTo>
                  <a:lnTo>
                    <a:pt x="1517" y="955"/>
                  </a:lnTo>
                  <a:cubicBezTo>
                    <a:pt x="1570" y="955"/>
                    <a:pt x="1615" y="946"/>
                    <a:pt x="1651" y="937"/>
                  </a:cubicBezTo>
                  <a:cubicBezTo>
                    <a:pt x="1820" y="884"/>
                    <a:pt x="1945" y="723"/>
                    <a:pt x="1945" y="536"/>
                  </a:cubicBezTo>
                  <a:lnTo>
                    <a:pt x="1945" y="420"/>
                  </a:lnTo>
                  <a:cubicBezTo>
                    <a:pt x="1945" y="277"/>
                    <a:pt x="1865" y="152"/>
                    <a:pt x="1758" y="72"/>
                  </a:cubicBezTo>
                  <a:cubicBezTo>
                    <a:pt x="1695" y="27"/>
                    <a:pt x="1606" y="1"/>
                    <a:pt x="1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5"/>
            <p:cNvSpPr/>
            <p:nvPr/>
          </p:nvSpPr>
          <p:spPr>
            <a:xfrm>
              <a:off x="4390071" y="1691536"/>
              <a:ext cx="186045" cy="53718"/>
            </a:xfrm>
            <a:custGeom>
              <a:rect b="b" l="l" r="r" t="t"/>
              <a:pathLst>
                <a:path extrusionOk="0" h="956" w="3311">
                  <a:moveTo>
                    <a:pt x="2891" y="45"/>
                  </a:moveTo>
                  <a:cubicBezTo>
                    <a:pt x="3096" y="45"/>
                    <a:pt x="3257" y="215"/>
                    <a:pt x="3257" y="420"/>
                  </a:cubicBezTo>
                  <a:lnTo>
                    <a:pt x="3257" y="545"/>
                  </a:lnTo>
                  <a:cubicBezTo>
                    <a:pt x="3257" y="750"/>
                    <a:pt x="3087" y="911"/>
                    <a:pt x="2891" y="911"/>
                  </a:cubicBezTo>
                  <a:lnTo>
                    <a:pt x="420" y="911"/>
                  </a:lnTo>
                  <a:cubicBezTo>
                    <a:pt x="223" y="911"/>
                    <a:pt x="54" y="750"/>
                    <a:pt x="54" y="545"/>
                  </a:cubicBezTo>
                  <a:lnTo>
                    <a:pt x="54" y="420"/>
                  </a:lnTo>
                  <a:cubicBezTo>
                    <a:pt x="54" y="215"/>
                    <a:pt x="215" y="45"/>
                    <a:pt x="420" y="45"/>
                  </a:cubicBezTo>
                  <a:close/>
                  <a:moveTo>
                    <a:pt x="420" y="1"/>
                  </a:moveTo>
                  <a:cubicBezTo>
                    <a:pt x="188" y="1"/>
                    <a:pt x="0" y="188"/>
                    <a:pt x="0" y="420"/>
                  </a:cubicBezTo>
                  <a:lnTo>
                    <a:pt x="0" y="545"/>
                  </a:lnTo>
                  <a:cubicBezTo>
                    <a:pt x="9" y="777"/>
                    <a:pt x="197" y="955"/>
                    <a:pt x="420" y="955"/>
                  </a:cubicBezTo>
                  <a:lnTo>
                    <a:pt x="2891" y="955"/>
                  </a:lnTo>
                  <a:cubicBezTo>
                    <a:pt x="3114" y="955"/>
                    <a:pt x="3301" y="777"/>
                    <a:pt x="3310" y="545"/>
                  </a:cubicBezTo>
                  <a:lnTo>
                    <a:pt x="3310" y="420"/>
                  </a:lnTo>
                  <a:cubicBezTo>
                    <a:pt x="3310" y="188"/>
                    <a:pt x="3123" y="1"/>
                    <a:pt x="28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5"/>
            <p:cNvSpPr/>
            <p:nvPr/>
          </p:nvSpPr>
          <p:spPr>
            <a:xfrm>
              <a:off x="4495820" y="1586798"/>
              <a:ext cx="140925" cy="43154"/>
            </a:xfrm>
            <a:custGeom>
              <a:rect b="b" l="l" r="r" t="t"/>
              <a:pathLst>
                <a:path extrusionOk="0" h="768" w="2508">
                  <a:moveTo>
                    <a:pt x="72" y="0"/>
                  </a:moveTo>
                  <a:cubicBezTo>
                    <a:pt x="54" y="27"/>
                    <a:pt x="36" y="54"/>
                    <a:pt x="28" y="90"/>
                  </a:cubicBezTo>
                  <a:cubicBezTo>
                    <a:pt x="10" y="134"/>
                    <a:pt x="1" y="179"/>
                    <a:pt x="1" y="232"/>
                  </a:cubicBezTo>
                  <a:lnTo>
                    <a:pt x="1" y="348"/>
                  </a:lnTo>
                  <a:cubicBezTo>
                    <a:pt x="1" y="580"/>
                    <a:pt x="197" y="768"/>
                    <a:pt x="429" y="768"/>
                  </a:cubicBezTo>
                  <a:lnTo>
                    <a:pt x="2508" y="768"/>
                  </a:lnTo>
                  <a:lnTo>
                    <a:pt x="2508" y="714"/>
                  </a:lnTo>
                  <a:lnTo>
                    <a:pt x="429" y="714"/>
                  </a:lnTo>
                  <a:cubicBezTo>
                    <a:pt x="224" y="714"/>
                    <a:pt x="54" y="553"/>
                    <a:pt x="54" y="348"/>
                  </a:cubicBezTo>
                  <a:lnTo>
                    <a:pt x="54" y="232"/>
                  </a:lnTo>
                  <a:cubicBezTo>
                    <a:pt x="54" y="179"/>
                    <a:pt x="63" y="125"/>
                    <a:pt x="81" y="81"/>
                  </a:cubicBezTo>
                  <a:cubicBezTo>
                    <a:pt x="99" y="54"/>
                    <a:pt x="117" y="27"/>
                    <a:pt x="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5"/>
            <p:cNvSpPr/>
            <p:nvPr/>
          </p:nvSpPr>
          <p:spPr>
            <a:xfrm>
              <a:off x="4595613" y="1932141"/>
              <a:ext cx="62708" cy="53718"/>
            </a:xfrm>
            <a:custGeom>
              <a:rect b="b" l="l" r="r" t="t"/>
              <a:pathLst>
                <a:path extrusionOk="0" h="956" w="1116">
                  <a:moveTo>
                    <a:pt x="419" y="1"/>
                  </a:moveTo>
                  <a:cubicBezTo>
                    <a:pt x="187" y="1"/>
                    <a:pt x="0" y="188"/>
                    <a:pt x="0" y="420"/>
                  </a:cubicBezTo>
                  <a:lnTo>
                    <a:pt x="0" y="536"/>
                  </a:lnTo>
                  <a:cubicBezTo>
                    <a:pt x="0" y="768"/>
                    <a:pt x="187" y="955"/>
                    <a:pt x="419" y="955"/>
                  </a:cubicBezTo>
                  <a:lnTo>
                    <a:pt x="1115" y="955"/>
                  </a:lnTo>
                  <a:lnTo>
                    <a:pt x="1115" y="911"/>
                  </a:lnTo>
                  <a:lnTo>
                    <a:pt x="419" y="911"/>
                  </a:lnTo>
                  <a:cubicBezTo>
                    <a:pt x="214" y="911"/>
                    <a:pt x="45" y="741"/>
                    <a:pt x="45" y="536"/>
                  </a:cubicBezTo>
                  <a:lnTo>
                    <a:pt x="45" y="420"/>
                  </a:lnTo>
                  <a:cubicBezTo>
                    <a:pt x="45" y="215"/>
                    <a:pt x="214" y="54"/>
                    <a:pt x="419" y="54"/>
                  </a:cubicBezTo>
                  <a:lnTo>
                    <a:pt x="1115" y="54"/>
                  </a:lnTo>
                  <a:lnTo>
                    <a:pt x="11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5"/>
            <p:cNvSpPr/>
            <p:nvPr/>
          </p:nvSpPr>
          <p:spPr>
            <a:xfrm>
              <a:off x="3818117" y="1338159"/>
              <a:ext cx="135418" cy="865270"/>
            </a:xfrm>
            <a:custGeom>
              <a:rect b="b" l="l" r="r" t="t"/>
              <a:pathLst>
                <a:path extrusionOk="0" h="15399" w="2410">
                  <a:moveTo>
                    <a:pt x="72" y="1"/>
                  </a:moveTo>
                  <a:cubicBezTo>
                    <a:pt x="72" y="1"/>
                    <a:pt x="72" y="1"/>
                    <a:pt x="63" y="9"/>
                  </a:cubicBezTo>
                  <a:lnTo>
                    <a:pt x="54" y="9"/>
                  </a:lnTo>
                  <a:cubicBezTo>
                    <a:pt x="36" y="18"/>
                    <a:pt x="9" y="36"/>
                    <a:pt x="9" y="63"/>
                  </a:cubicBezTo>
                  <a:cubicBezTo>
                    <a:pt x="0" y="81"/>
                    <a:pt x="0" y="90"/>
                    <a:pt x="0" y="108"/>
                  </a:cubicBezTo>
                  <a:lnTo>
                    <a:pt x="607" y="15398"/>
                  </a:lnTo>
                  <a:lnTo>
                    <a:pt x="2409" y="15398"/>
                  </a:lnTo>
                  <a:lnTo>
                    <a:pt x="188" y="99"/>
                  </a:lnTo>
                  <a:lnTo>
                    <a:pt x="188" y="90"/>
                  </a:lnTo>
                  <a:cubicBezTo>
                    <a:pt x="188" y="81"/>
                    <a:pt x="188" y="72"/>
                    <a:pt x="188" y="72"/>
                  </a:cubicBezTo>
                  <a:lnTo>
                    <a:pt x="188" y="63"/>
                  </a:lnTo>
                  <a:cubicBezTo>
                    <a:pt x="170" y="18"/>
                    <a:pt x="125" y="1"/>
                    <a:pt x="90"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5"/>
            <p:cNvSpPr/>
            <p:nvPr/>
          </p:nvSpPr>
          <p:spPr>
            <a:xfrm>
              <a:off x="3820140" y="1275507"/>
              <a:ext cx="268195" cy="143903"/>
            </a:xfrm>
            <a:custGeom>
              <a:rect b="b" l="l" r="r" t="t"/>
              <a:pathLst>
                <a:path extrusionOk="0" h="2561" w="4773">
                  <a:moveTo>
                    <a:pt x="2314" y="1"/>
                  </a:moveTo>
                  <a:cubicBezTo>
                    <a:pt x="2004" y="1"/>
                    <a:pt x="1693" y="50"/>
                    <a:pt x="1401" y="134"/>
                  </a:cubicBezTo>
                  <a:cubicBezTo>
                    <a:pt x="830" y="304"/>
                    <a:pt x="286" y="643"/>
                    <a:pt x="0" y="1160"/>
                  </a:cubicBezTo>
                  <a:cubicBezTo>
                    <a:pt x="1579" y="1419"/>
                    <a:pt x="3337" y="1865"/>
                    <a:pt x="4773" y="2561"/>
                  </a:cubicBezTo>
                  <a:cubicBezTo>
                    <a:pt x="4737" y="1910"/>
                    <a:pt x="4559" y="1249"/>
                    <a:pt x="4122" y="759"/>
                  </a:cubicBezTo>
                  <a:cubicBezTo>
                    <a:pt x="3792" y="393"/>
                    <a:pt x="3337" y="152"/>
                    <a:pt x="2855" y="54"/>
                  </a:cubicBezTo>
                  <a:cubicBezTo>
                    <a:pt x="2677" y="18"/>
                    <a:pt x="2495" y="1"/>
                    <a:pt x="2314" y="1"/>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5"/>
            <p:cNvSpPr/>
            <p:nvPr/>
          </p:nvSpPr>
          <p:spPr>
            <a:xfrm>
              <a:off x="3821151" y="1337147"/>
              <a:ext cx="180988" cy="215095"/>
            </a:xfrm>
            <a:custGeom>
              <a:rect b="b" l="l" r="r" t="t"/>
              <a:pathLst>
                <a:path extrusionOk="0" h="3828" w="3221">
                  <a:moveTo>
                    <a:pt x="0" y="1"/>
                  </a:moveTo>
                  <a:cubicBezTo>
                    <a:pt x="1276" y="1027"/>
                    <a:pt x="2275" y="2383"/>
                    <a:pt x="3060" y="3828"/>
                  </a:cubicBezTo>
                  <a:cubicBezTo>
                    <a:pt x="3221" y="2918"/>
                    <a:pt x="2971" y="1946"/>
                    <a:pt x="2391" y="1223"/>
                  </a:cubicBezTo>
                  <a:cubicBezTo>
                    <a:pt x="1811" y="500"/>
                    <a:pt x="919" y="45"/>
                    <a:pt x="0" y="1"/>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5"/>
            <p:cNvSpPr/>
            <p:nvPr/>
          </p:nvSpPr>
          <p:spPr>
            <a:xfrm>
              <a:off x="3821151" y="1180209"/>
              <a:ext cx="259710" cy="158512"/>
            </a:xfrm>
            <a:custGeom>
              <a:rect b="b" l="l" r="r" t="t"/>
              <a:pathLst>
                <a:path extrusionOk="0" h="2821" w="4622">
                  <a:moveTo>
                    <a:pt x="2623" y="0"/>
                  </a:moveTo>
                  <a:cubicBezTo>
                    <a:pt x="2201" y="0"/>
                    <a:pt x="1782" y="148"/>
                    <a:pt x="1427" y="376"/>
                  </a:cubicBezTo>
                  <a:cubicBezTo>
                    <a:pt x="589" y="902"/>
                    <a:pt x="0" y="1830"/>
                    <a:pt x="9" y="2820"/>
                  </a:cubicBezTo>
                  <a:cubicBezTo>
                    <a:pt x="285" y="2250"/>
                    <a:pt x="848" y="1875"/>
                    <a:pt x="1418" y="1607"/>
                  </a:cubicBezTo>
                  <a:cubicBezTo>
                    <a:pt x="2056" y="1311"/>
                    <a:pt x="2767" y="1113"/>
                    <a:pt x="3464" y="1113"/>
                  </a:cubicBezTo>
                  <a:cubicBezTo>
                    <a:pt x="3859" y="1113"/>
                    <a:pt x="4250" y="1177"/>
                    <a:pt x="4621" y="1322"/>
                  </a:cubicBezTo>
                  <a:cubicBezTo>
                    <a:pt x="4514" y="1072"/>
                    <a:pt x="4398" y="813"/>
                    <a:pt x="4184" y="635"/>
                  </a:cubicBezTo>
                  <a:cubicBezTo>
                    <a:pt x="3756" y="296"/>
                    <a:pt x="3247" y="19"/>
                    <a:pt x="2694" y="1"/>
                  </a:cubicBezTo>
                  <a:cubicBezTo>
                    <a:pt x="2670" y="1"/>
                    <a:pt x="2647" y="0"/>
                    <a:pt x="2623" y="0"/>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5"/>
            <p:cNvSpPr/>
            <p:nvPr/>
          </p:nvSpPr>
          <p:spPr>
            <a:xfrm>
              <a:off x="3782549" y="1288543"/>
              <a:ext cx="39614" cy="50683"/>
            </a:xfrm>
            <a:custGeom>
              <a:rect b="b" l="l" r="r" t="t"/>
              <a:pathLst>
                <a:path extrusionOk="0" h="902" w="705">
                  <a:moveTo>
                    <a:pt x="232" y="0"/>
                  </a:moveTo>
                  <a:cubicBezTo>
                    <a:pt x="152" y="152"/>
                    <a:pt x="71" y="304"/>
                    <a:pt x="0" y="464"/>
                  </a:cubicBezTo>
                  <a:cubicBezTo>
                    <a:pt x="232" y="580"/>
                    <a:pt x="455" y="723"/>
                    <a:pt x="669" y="875"/>
                  </a:cubicBezTo>
                  <a:cubicBezTo>
                    <a:pt x="669" y="875"/>
                    <a:pt x="678" y="884"/>
                    <a:pt x="678" y="884"/>
                  </a:cubicBezTo>
                  <a:cubicBezTo>
                    <a:pt x="687" y="892"/>
                    <a:pt x="687" y="892"/>
                    <a:pt x="687" y="892"/>
                  </a:cubicBezTo>
                  <a:cubicBezTo>
                    <a:pt x="696" y="892"/>
                    <a:pt x="696" y="901"/>
                    <a:pt x="705" y="901"/>
                  </a:cubicBezTo>
                  <a:cubicBezTo>
                    <a:pt x="705" y="892"/>
                    <a:pt x="696" y="892"/>
                    <a:pt x="696" y="892"/>
                  </a:cubicBezTo>
                  <a:cubicBezTo>
                    <a:pt x="696" y="884"/>
                    <a:pt x="696" y="884"/>
                    <a:pt x="696" y="884"/>
                  </a:cubicBezTo>
                  <a:cubicBezTo>
                    <a:pt x="696" y="875"/>
                    <a:pt x="696" y="875"/>
                    <a:pt x="696" y="875"/>
                  </a:cubicBezTo>
                  <a:cubicBezTo>
                    <a:pt x="696" y="875"/>
                    <a:pt x="696" y="866"/>
                    <a:pt x="696" y="866"/>
                  </a:cubicBezTo>
                  <a:cubicBezTo>
                    <a:pt x="598" y="553"/>
                    <a:pt x="437" y="259"/>
                    <a:pt x="232" y="0"/>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5"/>
            <p:cNvSpPr/>
            <p:nvPr/>
          </p:nvSpPr>
          <p:spPr>
            <a:xfrm>
              <a:off x="3768502" y="1314615"/>
              <a:ext cx="54167" cy="33152"/>
            </a:xfrm>
            <a:custGeom>
              <a:rect b="b" l="l" r="r" t="t"/>
              <a:pathLst>
                <a:path extrusionOk="0" h="590" w="964">
                  <a:moveTo>
                    <a:pt x="250" y="0"/>
                  </a:moveTo>
                  <a:cubicBezTo>
                    <a:pt x="170" y="170"/>
                    <a:pt x="90" y="348"/>
                    <a:pt x="27" y="518"/>
                  </a:cubicBezTo>
                  <a:lnTo>
                    <a:pt x="0" y="589"/>
                  </a:lnTo>
                  <a:cubicBezTo>
                    <a:pt x="304" y="491"/>
                    <a:pt x="616" y="437"/>
                    <a:pt x="928" y="420"/>
                  </a:cubicBezTo>
                  <a:lnTo>
                    <a:pt x="964" y="420"/>
                  </a:lnTo>
                  <a:cubicBezTo>
                    <a:pt x="964" y="420"/>
                    <a:pt x="964" y="411"/>
                    <a:pt x="955" y="411"/>
                  </a:cubicBezTo>
                  <a:cubicBezTo>
                    <a:pt x="946" y="411"/>
                    <a:pt x="946" y="411"/>
                    <a:pt x="946" y="402"/>
                  </a:cubicBezTo>
                  <a:cubicBezTo>
                    <a:pt x="723" y="250"/>
                    <a:pt x="500" y="98"/>
                    <a:pt x="250" y="0"/>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5"/>
            <p:cNvSpPr/>
            <p:nvPr/>
          </p:nvSpPr>
          <p:spPr>
            <a:xfrm>
              <a:off x="3739901" y="1337653"/>
              <a:ext cx="83779" cy="137385"/>
            </a:xfrm>
            <a:custGeom>
              <a:rect b="b" l="l" r="r" t="t"/>
              <a:pathLst>
                <a:path extrusionOk="0" h="2445" w="1491">
                  <a:moveTo>
                    <a:pt x="1428" y="1"/>
                  </a:moveTo>
                  <a:cubicBezTo>
                    <a:pt x="1125" y="10"/>
                    <a:pt x="822" y="27"/>
                    <a:pt x="536" y="108"/>
                  </a:cubicBezTo>
                  <a:lnTo>
                    <a:pt x="509" y="179"/>
                  </a:lnTo>
                  <a:cubicBezTo>
                    <a:pt x="242" y="893"/>
                    <a:pt x="63" y="1651"/>
                    <a:pt x="1" y="2445"/>
                  </a:cubicBezTo>
                  <a:cubicBezTo>
                    <a:pt x="54" y="2276"/>
                    <a:pt x="108" y="2106"/>
                    <a:pt x="161" y="1937"/>
                  </a:cubicBezTo>
                  <a:cubicBezTo>
                    <a:pt x="402" y="1223"/>
                    <a:pt x="813" y="554"/>
                    <a:pt x="1401" y="72"/>
                  </a:cubicBezTo>
                  <a:cubicBezTo>
                    <a:pt x="1410" y="63"/>
                    <a:pt x="1419" y="63"/>
                    <a:pt x="1428" y="54"/>
                  </a:cubicBezTo>
                  <a:lnTo>
                    <a:pt x="1428" y="45"/>
                  </a:lnTo>
                  <a:cubicBezTo>
                    <a:pt x="1437" y="45"/>
                    <a:pt x="1446" y="36"/>
                    <a:pt x="1464" y="27"/>
                  </a:cubicBezTo>
                  <a:cubicBezTo>
                    <a:pt x="1464" y="18"/>
                    <a:pt x="1464" y="18"/>
                    <a:pt x="1473" y="18"/>
                  </a:cubicBezTo>
                  <a:cubicBezTo>
                    <a:pt x="1473" y="18"/>
                    <a:pt x="1482" y="10"/>
                    <a:pt x="1482" y="10"/>
                  </a:cubicBezTo>
                  <a:cubicBezTo>
                    <a:pt x="1482" y="10"/>
                    <a:pt x="1491" y="1"/>
                    <a:pt x="1491" y="1"/>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5"/>
            <p:cNvSpPr/>
            <p:nvPr/>
          </p:nvSpPr>
          <p:spPr>
            <a:xfrm>
              <a:off x="3944937" y="1948717"/>
              <a:ext cx="388048" cy="254709"/>
            </a:xfrm>
            <a:custGeom>
              <a:rect b="b" l="l" r="r" t="t"/>
              <a:pathLst>
                <a:path extrusionOk="0" h="4533" w="6906">
                  <a:moveTo>
                    <a:pt x="6896" y="0"/>
                  </a:moveTo>
                  <a:cubicBezTo>
                    <a:pt x="6870" y="0"/>
                    <a:pt x="6843" y="9"/>
                    <a:pt x="6816" y="9"/>
                  </a:cubicBezTo>
                  <a:cubicBezTo>
                    <a:pt x="6343" y="36"/>
                    <a:pt x="5871" y="63"/>
                    <a:pt x="5398" y="116"/>
                  </a:cubicBezTo>
                  <a:lnTo>
                    <a:pt x="5086" y="1303"/>
                  </a:lnTo>
                  <a:lnTo>
                    <a:pt x="5086" y="152"/>
                  </a:lnTo>
                  <a:cubicBezTo>
                    <a:pt x="4800" y="179"/>
                    <a:pt x="4523" y="223"/>
                    <a:pt x="4247" y="277"/>
                  </a:cubicBezTo>
                  <a:cubicBezTo>
                    <a:pt x="4220" y="286"/>
                    <a:pt x="4202" y="286"/>
                    <a:pt x="4176" y="295"/>
                  </a:cubicBezTo>
                  <a:cubicBezTo>
                    <a:pt x="3872" y="357"/>
                    <a:pt x="3578" y="429"/>
                    <a:pt x="3283" y="527"/>
                  </a:cubicBezTo>
                  <a:cubicBezTo>
                    <a:pt x="3132" y="580"/>
                    <a:pt x="2980" y="634"/>
                    <a:pt x="2837" y="687"/>
                  </a:cubicBezTo>
                  <a:cubicBezTo>
                    <a:pt x="2811" y="696"/>
                    <a:pt x="2793" y="714"/>
                    <a:pt x="2766" y="723"/>
                  </a:cubicBezTo>
                  <a:cubicBezTo>
                    <a:pt x="2124" y="991"/>
                    <a:pt x="1526" y="1383"/>
                    <a:pt x="1062" y="1883"/>
                  </a:cubicBezTo>
                  <a:cubicBezTo>
                    <a:pt x="1044" y="1901"/>
                    <a:pt x="1018" y="1927"/>
                    <a:pt x="1000" y="1954"/>
                  </a:cubicBezTo>
                  <a:cubicBezTo>
                    <a:pt x="794" y="2177"/>
                    <a:pt x="625" y="2427"/>
                    <a:pt x="491" y="2694"/>
                  </a:cubicBezTo>
                  <a:cubicBezTo>
                    <a:pt x="197" y="3265"/>
                    <a:pt x="72" y="3890"/>
                    <a:pt x="1" y="4532"/>
                  </a:cubicBezTo>
                  <a:lnTo>
                    <a:pt x="6201" y="4532"/>
                  </a:lnTo>
                  <a:cubicBezTo>
                    <a:pt x="6218" y="4505"/>
                    <a:pt x="6227" y="4479"/>
                    <a:pt x="6245" y="4461"/>
                  </a:cubicBezTo>
                  <a:cubicBezTo>
                    <a:pt x="6254" y="4443"/>
                    <a:pt x="6263" y="4416"/>
                    <a:pt x="6272" y="4398"/>
                  </a:cubicBezTo>
                  <a:cubicBezTo>
                    <a:pt x="6370" y="4202"/>
                    <a:pt x="6450" y="3988"/>
                    <a:pt x="6504" y="3774"/>
                  </a:cubicBezTo>
                  <a:lnTo>
                    <a:pt x="4675" y="3239"/>
                  </a:lnTo>
                  <a:lnTo>
                    <a:pt x="4675" y="3239"/>
                  </a:lnTo>
                  <a:lnTo>
                    <a:pt x="6557" y="3524"/>
                  </a:lnTo>
                  <a:cubicBezTo>
                    <a:pt x="6575" y="3444"/>
                    <a:pt x="6593" y="3355"/>
                    <a:pt x="6611" y="3274"/>
                  </a:cubicBezTo>
                  <a:cubicBezTo>
                    <a:pt x="6638" y="3149"/>
                    <a:pt x="6656" y="3033"/>
                    <a:pt x="6673" y="2909"/>
                  </a:cubicBezTo>
                  <a:cubicBezTo>
                    <a:pt x="6673" y="2891"/>
                    <a:pt x="6682" y="2864"/>
                    <a:pt x="6682" y="2846"/>
                  </a:cubicBezTo>
                  <a:cubicBezTo>
                    <a:pt x="6754" y="2364"/>
                    <a:pt x="6781" y="1883"/>
                    <a:pt x="6807" y="1410"/>
                  </a:cubicBezTo>
                  <a:cubicBezTo>
                    <a:pt x="6816" y="1383"/>
                    <a:pt x="6816" y="1356"/>
                    <a:pt x="6816" y="1338"/>
                  </a:cubicBezTo>
                  <a:cubicBezTo>
                    <a:pt x="6843" y="892"/>
                    <a:pt x="6861" y="455"/>
                    <a:pt x="6905" y="0"/>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5"/>
            <p:cNvSpPr/>
            <p:nvPr/>
          </p:nvSpPr>
          <p:spPr>
            <a:xfrm>
              <a:off x="4048719" y="1946975"/>
              <a:ext cx="283760" cy="256451"/>
            </a:xfrm>
            <a:custGeom>
              <a:rect b="b" l="l" r="r" t="t"/>
              <a:pathLst>
                <a:path extrusionOk="0" h="4564" w="5050">
                  <a:moveTo>
                    <a:pt x="5014" y="0"/>
                  </a:moveTo>
                  <a:cubicBezTo>
                    <a:pt x="5005" y="0"/>
                    <a:pt x="4996" y="5"/>
                    <a:pt x="4987" y="14"/>
                  </a:cubicBezTo>
                  <a:cubicBezTo>
                    <a:pt x="4987" y="22"/>
                    <a:pt x="4978" y="31"/>
                    <a:pt x="4969" y="40"/>
                  </a:cubicBezTo>
                  <a:cubicBezTo>
                    <a:pt x="4291" y="879"/>
                    <a:pt x="3488" y="1548"/>
                    <a:pt x="2641" y="2244"/>
                  </a:cubicBezTo>
                  <a:cubicBezTo>
                    <a:pt x="2587" y="2288"/>
                    <a:pt x="2534" y="2333"/>
                    <a:pt x="2480" y="2378"/>
                  </a:cubicBezTo>
                  <a:cubicBezTo>
                    <a:pt x="2462" y="2395"/>
                    <a:pt x="2436" y="2413"/>
                    <a:pt x="2418" y="2431"/>
                  </a:cubicBezTo>
                  <a:lnTo>
                    <a:pt x="2418" y="2440"/>
                  </a:lnTo>
                  <a:cubicBezTo>
                    <a:pt x="2409" y="2449"/>
                    <a:pt x="2391" y="2458"/>
                    <a:pt x="2382" y="2467"/>
                  </a:cubicBezTo>
                  <a:cubicBezTo>
                    <a:pt x="2061" y="2734"/>
                    <a:pt x="1731" y="3011"/>
                    <a:pt x="1410" y="3288"/>
                  </a:cubicBezTo>
                  <a:cubicBezTo>
                    <a:pt x="1383" y="3305"/>
                    <a:pt x="1365" y="3323"/>
                    <a:pt x="1347" y="3341"/>
                  </a:cubicBezTo>
                  <a:lnTo>
                    <a:pt x="1347" y="3350"/>
                  </a:lnTo>
                  <a:cubicBezTo>
                    <a:pt x="892" y="3734"/>
                    <a:pt x="446" y="4144"/>
                    <a:pt x="0" y="4563"/>
                  </a:cubicBezTo>
                  <a:lnTo>
                    <a:pt x="107" y="4563"/>
                  </a:lnTo>
                  <a:cubicBezTo>
                    <a:pt x="250" y="4420"/>
                    <a:pt x="402" y="4287"/>
                    <a:pt x="553" y="4144"/>
                  </a:cubicBezTo>
                  <a:cubicBezTo>
                    <a:pt x="571" y="4126"/>
                    <a:pt x="589" y="4108"/>
                    <a:pt x="607" y="4090"/>
                  </a:cubicBezTo>
                  <a:cubicBezTo>
                    <a:pt x="866" y="3858"/>
                    <a:pt x="1124" y="3627"/>
                    <a:pt x="1392" y="3403"/>
                  </a:cubicBezTo>
                  <a:cubicBezTo>
                    <a:pt x="1410" y="3386"/>
                    <a:pt x="1428" y="3368"/>
                    <a:pt x="1454" y="3350"/>
                  </a:cubicBezTo>
                  <a:cubicBezTo>
                    <a:pt x="1775" y="3064"/>
                    <a:pt x="2106" y="2788"/>
                    <a:pt x="2427" y="2520"/>
                  </a:cubicBezTo>
                  <a:cubicBezTo>
                    <a:pt x="2445" y="2502"/>
                    <a:pt x="2462" y="2485"/>
                    <a:pt x="2489" y="2467"/>
                  </a:cubicBezTo>
                  <a:cubicBezTo>
                    <a:pt x="2507" y="2449"/>
                    <a:pt x="2534" y="2431"/>
                    <a:pt x="2552" y="2413"/>
                  </a:cubicBezTo>
                  <a:cubicBezTo>
                    <a:pt x="2605" y="2378"/>
                    <a:pt x="2650" y="2333"/>
                    <a:pt x="2694" y="2297"/>
                  </a:cubicBezTo>
                  <a:cubicBezTo>
                    <a:pt x="3060" y="1994"/>
                    <a:pt x="3426" y="1691"/>
                    <a:pt x="3774" y="1378"/>
                  </a:cubicBezTo>
                  <a:cubicBezTo>
                    <a:pt x="3801" y="1352"/>
                    <a:pt x="3827" y="1334"/>
                    <a:pt x="3845" y="1307"/>
                  </a:cubicBezTo>
                  <a:cubicBezTo>
                    <a:pt x="4273" y="923"/>
                    <a:pt x="4675" y="522"/>
                    <a:pt x="5049" y="58"/>
                  </a:cubicBezTo>
                  <a:cubicBezTo>
                    <a:pt x="5049" y="49"/>
                    <a:pt x="5049" y="40"/>
                    <a:pt x="5049" y="31"/>
                  </a:cubicBezTo>
                  <a:cubicBezTo>
                    <a:pt x="5049" y="22"/>
                    <a:pt x="5049" y="14"/>
                    <a:pt x="5041" y="14"/>
                  </a:cubicBezTo>
                  <a:cubicBezTo>
                    <a:pt x="5032" y="5"/>
                    <a:pt x="5023" y="0"/>
                    <a:pt x="5014"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5"/>
            <p:cNvSpPr/>
            <p:nvPr/>
          </p:nvSpPr>
          <p:spPr>
            <a:xfrm>
              <a:off x="4179529" y="1964225"/>
              <a:ext cx="140925" cy="147948"/>
            </a:xfrm>
            <a:custGeom>
              <a:rect b="b" l="l" r="r" t="t"/>
              <a:pathLst>
                <a:path extrusionOk="0" h="2633" w="2508">
                  <a:moveTo>
                    <a:pt x="72" y="1"/>
                  </a:moveTo>
                  <a:cubicBezTo>
                    <a:pt x="45" y="10"/>
                    <a:pt x="27" y="10"/>
                    <a:pt x="1" y="19"/>
                  </a:cubicBezTo>
                  <a:lnTo>
                    <a:pt x="90" y="2124"/>
                  </a:lnTo>
                  <a:cubicBezTo>
                    <a:pt x="90" y="2124"/>
                    <a:pt x="90" y="2124"/>
                    <a:pt x="90" y="2133"/>
                  </a:cubicBezTo>
                  <a:cubicBezTo>
                    <a:pt x="90" y="2142"/>
                    <a:pt x="99" y="2151"/>
                    <a:pt x="108" y="2151"/>
                  </a:cubicBezTo>
                  <a:lnTo>
                    <a:pt x="117" y="2151"/>
                  </a:lnTo>
                  <a:lnTo>
                    <a:pt x="161" y="2160"/>
                  </a:lnTo>
                  <a:lnTo>
                    <a:pt x="2498" y="2633"/>
                  </a:lnTo>
                  <a:cubicBezTo>
                    <a:pt x="2498" y="2615"/>
                    <a:pt x="2507" y="2588"/>
                    <a:pt x="2507" y="2570"/>
                  </a:cubicBezTo>
                  <a:lnTo>
                    <a:pt x="224" y="2106"/>
                  </a:lnTo>
                  <a:lnTo>
                    <a:pt x="152" y="2088"/>
                  </a:lnTo>
                  <a:lnTo>
                    <a:pt x="152" y="2071"/>
                  </a:lnTo>
                  <a:lnTo>
                    <a:pt x="72" y="1"/>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5"/>
            <p:cNvSpPr/>
            <p:nvPr/>
          </p:nvSpPr>
          <p:spPr>
            <a:xfrm>
              <a:off x="4258756" y="2020415"/>
              <a:ext cx="69226" cy="7529"/>
            </a:xfrm>
            <a:custGeom>
              <a:rect b="b" l="l" r="r" t="t"/>
              <a:pathLst>
                <a:path extrusionOk="0" h="134" w="1232">
                  <a:moveTo>
                    <a:pt x="36" y="0"/>
                  </a:moveTo>
                  <a:cubicBezTo>
                    <a:pt x="18" y="0"/>
                    <a:pt x="0" y="9"/>
                    <a:pt x="0" y="36"/>
                  </a:cubicBezTo>
                  <a:cubicBezTo>
                    <a:pt x="0" y="45"/>
                    <a:pt x="9" y="62"/>
                    <a:pt x="18" y="62"/>
                  </a:cubicBezTo>
                  <a:cubicBezTo>
                    <a:pt x="27" y="62"/>
                    <a:pt x="27" y="71"/>
                    <a:pt x="36" y="71"/>
                  </a:cubicBezTo>
                  <a:lnTo>
                    <a:pt x="1222" y="134"/>
                  </a:lnTo>
                  <a:cubicBezTo>
                    <a:pt x="1231" y="107"/>
                    <a:pt x="1231" y="80"/>
                    <a:pt x="1231" y="62"/>
                  </a:cubicBezTo>
                  <a:lnTo>
                    <a:pt x="116"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5"/>
            <p:cNvSpPr/>
            <p:nvPr/>
          </p:nvSpPr>
          <p:spPr>
            <a:xfrm>
              <a:off x="4100357" y="1987319"/>
              <a:ext cx="197058" cy="212061"/>
            </a:xfrm>
            <a:custGeom>
              <a:rect b="b" l="l" r="r" t="t"/>
              <a:pathLst>
                <a:path extrusionOk="0" h="3774" w="3507">
                  <a:moveTo>
                    <a:pt x="71" y="0"/>
                  </a:moveTo>
                  <a:cubicBezTo>
                    <a:pt x="45" y="9"/>
                    <a:pt x="27" y="27"/>
                    <a:pt x="0" y="36"/>
                  </a:cubicBezTo>
                  <a:lnTo>
                    <a:pt x="428" y="2632"/>
                  </a:lnTo>
                  <a:lnTo>
                    <a:pt x="428" y="2650"/>
                  </a:lnTo>
                  <a:cubicBezTo>
                    <a:pt x="428" y="2659"/>
                    <a:pt x="437" y="2668"/>
                    <a:pt x="446" y="2677"/>
                  </a:cubicBezTo>
                  <a:lnTo>
                    <a:pt x="455" y="2677"/>
                  </a:lnTo>
                  <a:lnTo>
                    <a:pt x="473" y="2685"/>
                  </a:lnTo>
                  <a:lnTo>
                    <a:pt x="3479" y="3774"/>
                  </a:lnTo>
                  <a:cubicBezTo>
                    <a:pt x="3488" y="3747"/>
                    <a:pt x="3497" y="3729"/>
                    <a:pt x="3506" y="3711"/>
                  </a:cubicBezTo>
                  <a:lnTo>
                    <a:pt x="526" y="2632"/>
                  </a:lnTo>
                  <a:lnTo>
                    <a:pt x="491" y="2614"/>
                  </a:lnTo>
                  <a:lnTo>
                    <a:pt x="491" y="2570"/>
                  </a:lnTo>
                  <a:lnTo>
                    <a:pt x="71"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5"/>
            <p:cNvSpPr/>
            <p:nvPr/>
          </p:nvSpPr>
          <p:spPr>
            <a:xfrm>
              <a:off x="4077769" y="2176060"/>
              <a:ext cx="82768" cy="27365"/>
            </a:xfrm>
            <a:custGeom>
              <a:rect b="b" l="l" r="r" t="t"/>
              <a:pathLst>
                <a:path extrusionOk="0" h="487" w="1473">
                  <a:moveTo>
                    <a:pt x="40" y="1"/>
                  </a:moveTo>
                  <a:cubicBezTo>
                    <a:pt x="27" y="1"/>
                    <a:pt x="16" y="9"/>
                    <a:pt x="10" y="22"/>
                  </a:cubicBezTo>
                  <a:cubicBezTo>
                    <a:pt x="1" y="40"/>
                    <a:pt x="10" y="58"/>
                    <a:pt x="27" y="67"/>
                  </a:cubicBezTo>
                  <a:lnTo>
                    <a:pt x="36" y="67"/>
                  </a:lnTo>
                  <a:lnTo>
                    <a:pt x="1258" y="486"/>
                  </a:lnTo>
                  <a:lnTo>
                    <a:pt x="1473" y="486"/>
                  </a:lnTo>
                  <a:lnTo>
                    <a:pt x="90" y="13"/>
                  </a:lnTo>
                  <a:lnTo>
                    <a:pt x="54" y="4"/>
                  </a:lnTo>
                  <a:cubicBezTo>
                    <a:pt x="49" y="2"/>
                    <a:pt x="45" y="1"/>
                    <a:pt x="40"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5"/>
            <p:cNvSpPr/>
            <p:nvPr/>
          </p:nvSpPr>
          <p:spPr>
            <a:xfrm>
              <a:off x="4001070" y="2054466"/>
              <a:ext cx="10114" cy="148960"/>
            </a:xfrm>
            <a:custGeom>
              <a:rect b="b" l="l" r="r" t="t"/>
              <a:pathLst>
                <a:path extrusionOk="0" h="2651" w="180">
                  <a:moveTo>
                    <a:pt x="63" y="1"/>
                  </a:moveTo>
                  <a:cubicBezTo>
                    <a:pt x="45" y="19"/>
                    <a:pt x="19" y="45"/>
                    <a:pt x="1" y="72"/>
                  </a:cubicBezTo>
                  <a:lnTo>
                    <a:pt x="108" y="2650"/>
                  </a:lnTo>
                  <a:lnTo>
                    <a:pt x="179" y="2650"/>
                  </a:lnTo>
                  <a:lnTo>
                    <a:pt x="63" y="1"/>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5"/>
            <p:cNvSpPr/>
            <p:nvPr/>
          </p:nvSpPr>
          <p:spPr>
            <a:xfrm>
              <a:off x="3738890" y="1771269"/>
              <a:ext cx="229649" cy="432157"/>
            </a:xfrm>
            <a:custGeom>
              <a:rect b="b" l="l" r="r" t="t"/>
              <a:pathLst>
                <a:path extrusionOk="0" h="7691" w="4087">
                  <a:moveTo>
                    <a:pt x="393" y="0"/>
                  </a:moveTo>
                  <a:cubicBezTo>
                    <a:pt x="393" y="0"/>
                    <a:pt x="393" y="0"/>
                    <a:pt x="393" y="9"/>
                  </a:cubicBezTo>
                  <a:cubicBezTo>
                    <a:pt x="376" y="27"/>
                    <a:pt x="367" y="54"/>
                    <a:pt x="349" y="72"/>
                  </a:cubicBezTo>
                  <a:cubicBezTo>
                    <a:pt x="233" y="286"/>
                    <a:pt x="117" y="491"/>
                    <a:pt x="1" y="705"/>
                  </a:cubicBezTo>
                  <a:lnTo>
                    <a:pt x="1" y="1686"/>
                  </a:lnTo>
                  <a:lnTo>
                    <a:pt x="492" y="2231"/>
                  </a:lnTo>
                  <a:lnTo>
                    <a:pt x="492" y="2231"/>
                  </a:lnTo>
                  <a:lnTo>
                    <a:pt x="1" y="1909"/>
                  </a:lnTo>
                  <a:lnTo>
                    <a:pt x="1" y="7690"/>
                  </a:lnTo>
                  <a:lnTo>
                    <a:pt x="3105" y="7690"/>
                  </a:lnTo>
                  <a:cubicBezTo>
                    <a:pt x="3337" y="7128"/>
                    <a:pt x="3560" y="6575"/>
                    <a:pt x="3730" y="6013"/>
                  </a:cubicBezTo>
                  <a:cubicBezTo>
                    <a:pt x="3739" y="5968"/>
                    <a:pt x="3757" y="5933"/>
                    <a:pt x="3766" y="5888"/>
                  </a:cubicBezTo>
                  <a:cubicBezTo>
                    <a:pt x="3819" y="5710"/>
                    <a:pt x="3873" y="5522"/>
                    <a:pt x="3908" y="5344"/>
                  </a:cubicBezTo>
                  <a:cubicBezTo>
                    <a:pt x="4015" y="4880"/>
                    <a:pt x="4087" y="4389"/>
                    <a:pt x="4042" y="3917"/>
                  </a:cubicBezTo>
                  <a:cubicBezTo>
                    <a:pt x="4042" y="3890"/>
                    <a:pt x="4042" y="3863"/>
                    <a:pt x="4033" y="3836"/>
                  </a:cubicBezTo>
                  <a:cubicBezTo>
                    <a:pt x="4007" y="3578"/>
                    <a:pt x="3944" y="3328"/>
                    <a:pt x="3828" y="3087"/>
                  </a:cubicBezTo>
                  <a:cubicBezTo>
                    <a:pt x="3810" y="3051"/>
                    <a:pt x="3792" y="3016"/>
                    <a:pt x="3775" y="2980"/>
                  </a:cubicBezTo>
                  <a:cubicBezTo>
                    <a:pt x="3757" y="2962"/>
                    <a:pt x="3748" y="2935"/>
                    <a:pt x="3739" y="2917"/>
                  </a:cubicBezTo>
                  <a:cubicBezTo>
                    <a:pt x="3623" y="2730"/>
                    <a:pt x="3489" y="2552"/>
                    <a:pt x="3337" y="2391"/>
                  </a:cubicBezTo>
                  <a:lnTo>
                    <a:pt x="1892" y="3622"/>
                  </a:lnTo>
                  <a:lnTo>
                    <a:pt x="3159" y="2204"/>
                  </a:lnTo>
                  <a:cubicBezTo>
                    <a:pt x="3097" y="2141"/>
                    <a:pt x="3043" y="2088"/>
                    <a:pt x="2981" y="2025"/>
                  </a:cubicBezTo>
                  <a:cubicBezTo>
                    <a:pt x="2891" y="1936"/>
                    <a:pt x="2802" y="1856"/>
                    <a:pt x="2704" y="1776"/>
                  </a:cubicBezTo>
                  <a:cubicBezTo>
                    <a:pt x="2686" y="1758"/>
                    <a:pt x="2668" y="1749"/>
                    <a:pt x="2651" y="1731"/>
                  </a:cubicBezTo>
                  <a:cubicBezTo>
                    <a:pt x="2285" y="1410"/>
                    <a:pt x="1910" y="1124"/>
                    <a:pt x="1518" y="839"/>
                  </a:cubicBezTo>
                  <a:cubicBezTo>
                    <a:pt x="1500" y="830"/>
                    <a:pt x="1482" y="812"/>
                    <a:pt x="1464" y="803"/>
                  </a:cubicBezTo>
                  <a:cubicBezTo>
                    <a:pt x="1107" y="544"/>
                    <a:pt x="750" y="277"/>
                    <a:pt x="393" y="0"/>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5"/>
            <p:cNvSpPr/>
            <p:nvPr/>
          </p:nvSpPr>
          <p:spPr>
            <a:xfrm>
              <a:off x="3757489" y="1771269"/>
              <a:ext cx="77711" cy="432157"/>
            </a:xfrm>
            <a:custGeom>
              <a:rect b="b" l="l" r="r" t="t"/>
              <a:pathLst>
                <a:path extrusionOk="0" h="7691" w="1383">
                  <a:moveTo>
                    <a:pt x="36" y="0"/>
                  </a:moveTo>
                  <a:cubicBezTo>
                    <a:pt x="9" y="9"/>
                    <a:pt x="0" y="27"/>
                    <a:pt x="9" y="45"/>
                  </a:cubicBezTo>
                  <a:cubicBezTo>
                    <a:pt x="9" y="54"/>
                    <a:pt x="18" y="63"/>
                    <a:pt x="18" y="72"/>
                  </a:cubicBezTo>
                  <a:cubicBezTo>
                    <a:pt x="357" y="1107"/>
                    <a:pt x="473" y="2141"/>
                    <a:pt x="607" y="3230"/>
                  </a:cubicBezTo>
                  <a:cubicBezTo>
                    <a:pt x="616" y="3301"/>
                    <a:pt x="625" y="3364"/>
                    <a:pt x="633" y="3435"/>
                  </a:cubicBezTo>
                  <a:cubicBezTo>
                    <a:pt x="633" y="3462"/>
                    <a:pt x="633" y="3497"/>
                    <a:pt x="642" y="3524"/>
                  </a:cubicBezTo>
                  <a:cubicBezTo>
                    <a:pt x="642" y="3542"/>
                    <a:pt x="642" y="3551"/>
                    <a:pt x="642" y="3569"/>
                  </a:cubicBezTo>
                  <a:cubicBezTo>
                    <a:pt x="696" y="3988"/>
                    <a:pt x="749" y="4407"/>
                    <a:pt x="812" y="4835"/>
                  </a:cubicBezTo>
                  <a:cubicBezTo>
                    <a:pt x="812" y="4862"/>
                    <a:pt x="821" y="4889"/>
                    <a:pt x="821" y="4916"/>
                  </a:cubicBezTo>
                  <a:cubicBezTo>
                    <a:pt x="946" y="5799"/>
                    <a:pt x="1097" y="6691"/>
                    <a:pt x="1294" y="7583"/>
                  </a:cubicBezTo>
                  <a:cubicBezTo>
                    <a:pt x="1294" y="7619"/>
                    <a:pt x="1303" y="7646"/>
                    <a:pt x="1311" y="7681"/>
                  </a:cubicBezTo>
                  <a:cubicBezTo>
                    <a:pt x="1311" y="7681"/>
                    <a:pt x="1311" y="7681"/>
                    <a:pt x="1311" y="7690"/>
                  </a:cubicBezTo>
                  <a:lnTo>
                    <a:pt x="1383" y="7690"/>
                  </a:lnTo>
                  <a:cubicBezTo>
                    <a:pt x="1383" y="7681"/>
                    <a:pt x="1383" y="7672"/>
                    <a:pt x="1383" y="7663"/>
                  </a:cubicBezTo>
                  <a:cubicBezTo>
                    <a:pt x="1374" y="7637"/>
                    <a:pt x="1365" y="7610"/>
                    <a:pt x="1365" y="7583"/>
                  </a:cubicBezTo>
                  <a:cubicBezTo>
                    <a:pt x="1249" y="7066"/>
                    <a:pt x="1151" y="6539"/>
                    <a:pt x="1062" y="6022"/>
                  </a:cubicBezTo>
                  <a:cubicBezTo>
                    <a:pt x="1053" y="5995"/>
                    <a:pt x="1053" y="5968"/>
                    <a:pt x="1053" y="5942"/>
                  </a:cubicBezTo>
                  <a:cubicBezTo>
                    <a:pt x="990" y="5594"/>
                    <a:pt x="937" y="5255"/>
                    <a:pt x="892" y="4907"/>
                  </a:cubicBezTo>
                  <a:cubicBezTo>
                    <a:pt x="892" y="4880"/>
                    <a:pt x="883" y="4853"/>
                    <a:pt x="883" y="4827"/>
                  </a:cubicBezTo>
                  <a:cubicBezTo>
                    <a:pt x="821" y="4407"/>
                    <a:pt x="767" y="3979"/>
                    <a:pt x="714" y="3560"/>
                  </a:cubicBezTo>
                  <a:lnTo>
                    <a:pt x="705" y="3480"/>
                  </a:lnTo>
                  <a:cubicBezTo>
                    <a:pt x="705" y="3453"/>
                    <a:pt x="705" y="3426"/>
                    <a:pt x="696" y="3390"/>
                  </a:cubicBezTo>
                  <a:cubicBezTo>
                    <a:pt x="687" y="3337"/>
                    <a:pt x="687" y="3274"/>
                    <a:pt x="678" y="3221"/>
                  </a:cubicBezTo>
                  <a:cubicBezTo>
                    <a:pt x="616" y="2739"/>
                    <a:pt x="562" y="2266"/>
                    <a:pt x="491" y="1802"/>
                  </a:cubicBezTo>
                  <a:cubicBezTo>
                    <a:pt x="482" y="1776"/>
                    <a:pt x="482" y="1740"/>
                    <a:pt x="473" y="1704"/>
                  </a:cubicBezTo>
                  <a:cubicBezTo>
                    <a:pt x="384" y="1142"/>
                    <a:pt x="259" y="580"/>
                    <a:pt x="80" y="27"/>
                  </a:cubicBezTo>
                  <a:cubicBezTo>
                    <a:pt x="71" y="18"/>
                    <a:pt x="62" y="9"/>
                    <a:pt x="54" y="9"/>
                  </a:cubicBezTo>
                  <a:cubicBezTo>
                    <a:pt x="54" y="0"/>
                    <a:pt x="36" y="0"/>
                    <a:pt x="36"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5"/>
            <p:cNvSpPr/>
            <p:nvPr/>
          </p:nvSpPr>
          <p:spPr>
            <a:xfrm>
              <a:off x="3738890" y="1868478"/>
              <a:ext cx="151994" cy="100861"/>
            </a:xfrm>
            <a:custGeom>
              <a:rect b="b" l="l" r="r" t="t"/>
              <a:pathLst>
                <a:path extrusionOk="0" h="1795" w="2705">
                  <a:moveTo>
                    <a:pt x="2651" y="1"/>
                  </a:moveTo>
                  <a:lnTo>
                    <a:pt x="1027" y="1660"/>
                  </a:lnTo>
                  <a:lnTo>
                    <a:pt x="973" y="1714"/>
                  </a:lnTo>
                  <a:lnTo>
                    <a:pt x="964" y="1705"/>
                  </a:lnTo>
                  <a:lnTo>
                    <a:pt x="1" y="1134"/>
                  </a:lnTo>
                  <a:lnTo>
                    <a:pt x="1" y="1214"/>
                  </a:lnTo>
                  <a:lnTo>
                    <a:pt x="964" y="1794"/>
                  </a:lnTo>
                  <a:lnTo>
                    <a:pt x="1000" y="1794"/>
                  </a:lnTo>
                  <a:cubicBezTo>
                    <a:pt x="1000" y="1785"/>
                    <a:pt x="1009" y="1785"/>
                    <a:pt x="1009" y="1785"/>
                  </a:cubicBezTo>
                  <a:lnTo>
                    <a:pt x="1036" y="1750"/>
                  </a:lnTo>
                  <a:lnTo>
                    <a:pt x="2704" y="46"/>
                  </a:lnTo>
                  <a:cubicBezTo>
                    <a:pt x="2686" y="28"/>
                    <a:pt x="2668" y="19"/>
                    <a:pt x="2651"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5"/>
            <p:cNvSpPr/>
            <p:nvPr/>
          </p:nvSpPr>
          <p:spPr>
            <a:xfrm>
              <a:off x="3781032" y="1816390"/>
              <a:ext cx="43154" cy="57539"/>
            </a:xfrm>
            <a:custGeom>
              <a:rect b="b" l="l" r="r" t="t"/>
              <a:pathLst>
                <a:path extrusionOk="0" h="1024" w="768">
                  <a:moveTo>
                    <a:pt x="714" y="0"/>
                  </a:moveTo>
                  <a:lnTo>
                    <a:pt x="54" y="901"/>
                  </a:lnTo>
                  <a:lnTo>
                    <a:pt x="9" y="964"/>
                  </a:lnTo>
                  <a:cubicBezTo>
                    <a:pt x="0" y="982"/>
                    <a:pt x="0" y="999"/>
                    <a:pt x="18" y="1017"/>
                  </a:cubicBezTo>
                  <a:cubicBezTo>
                    <a:pt x="23" y="1022"/>
                    <a:pt x="29" y="1024"/>
                    <a:pt x="37" y="1024"/>
                  </a:cubicBezTo>
                  <a:cubicBezTo>
                    <a:pt x="45" y="1024"/>
                    <a:pt x="54" y="1022"/>
                    <a:pt x="63" y="1017"/>
                  </a:cubicBezTo>
                  <a:cubicBezTo>
                    <a:pt x="63" y="1008"/>
                    <a:pt x="63" y="1008"/>
                    <a:pt x="72" y="1008"/>
                  </a:cubicBezTo>
                  <a:lnTo>
                    <a:pt x="72" y="999"/>
                  </a:lnTo>
                  <a:lnTo>
                    <a:pt x="768" y="36"/>
                  </a:lnTo>
                  <a:cubicBezTo>
                    <a:pt x="750" y="27"/>
                    <a:pt x="732" y="9"/>
                    <a:pt x="714"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5"/>
            <p:cNvSpPr/>
            <p:nvPr/>
          </p:nvSpPr>
          <p:spPr>
            <a:xfrm>
              <a:off x="3738890" y="1935175"/>
              <a:ext cx="212117" cy="113054"/>
            </a:xfrm>
            <a:custGeom>
              <a:rect b="b" l="l" r="r" t="t"/>
              <a:pathLst>
                <a:path extrusionOk="0" h="2012" w="3775">
                  <a:moveTo>
                    <a:pt x="3739" y="0"/>
                  </a:moveTo>
                  <a:lnTo>
                    <a:pt x="1214" y="1910"/>
                  </a:lnTo>
                  <a:lnTo>
                    <a:pt x="1179" y="1936"/>
                  </a:lnTo>
                  <a:lnTo>
                    <a:pt x="1143" y="1918"/>
                  </a:lnTo>
                  <a:lnTo>
                    <a:pt x="1" y="1419"/>
                  </a:lnTo>
                  <a:lnTo>
                    <a:pt x="1" y="1490"/>
                  </a:lnTo>
                  <a:lnTo>
                    <a:pt x="1152" y="1999"/>
                  </a:lnTo>
                  <a:lnTo>
                    <a:pt x="1170" y="2008"/>
                  </a:lnTo>
                  <a:cubicBezTo>
                    <a:pt x="1173" y="2011"/>
                    <a:pt x="1177" y="2012"/>
                    <a:pt x="1181" y="2012"/>
                  </a:cubicBezTo>
                  <a:cubicBezTo>
                    <a:pt x="1189" y="2012"/>
                    <a:pt x="1199" y="2008"/>
                    <a:pt x="1205" y="2008"/>
                  </a:cubicBezTo>
                  <a:lnTo>
                    <a:pt x="1223" y="1990"/>
                  </a:lnTo>
                  <a:lnTo>
                    <a:pt x="3775" y="63"/>
                  </a:lnTo>
                  <a:cubicBezTo>
                    <a:pt x="3757" y="45"/>
                    <a:pt x="3748" y="18"/>
                    <a:pt x="3739"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5"/>
            <p:cNvSpPr/>
            <p:nvPr/>
          </p:nvSpPr>
          <p:spPr>
            <a:xfrm>
              <a:off x="3813622" y="1986813"/>
              <a:ext cx="152443" cy="123168"/>
            </a:xfrm>
            <a:custGeom>
              <a:rect b="b" l="l" r="r" t="t"/>
              <a:pathLst>
                <a:path extrusionOk="0" h="2192" w="2713">
                  <a:moveTo>
                    <a:pt x="2703" y="0"/>
                  </a:moveTo>
                  <a:lnTo>
                    <a:pt x="54" y="2106"/>
                  </a:lnTo>
                  <a:lnTo>
                    <a:pt x="18" y="2132"/>
                  </a:lnTo>
                  <a:cubicBezTo>
                    <a:pt x="0" y="2141"/>
                    <a:pt x="0" y="2168"/>
                    <a:pt x="9" y="2177"/>
                  </a:cubicBezTo>
                  <a:cubicBezTo>
                    <a:pt x="20" y="2188"/>
                    <a:pt x="30" y="2192"/>
                    <a:pt x="40" y="2192"/>
                  </a:cubicBezTo>
                  <a:cubicBezTo>
                    <a:pt x="48" y="2192"/>
                    <a:pt x="55" y="2190"/>
                    <a:pt x="63" y="2186"/>
                  </a:cubicBezTo>
                  <a:lnTo>
                    <a:pt x="2712" y="81"/>
                  </a:lnTo>
                  <a:cubicBezTo>
                    <a:pt x="2712" y="54"/>
                    <a:pt x="2712" y="27"/>
                    <a:pt x="2703"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5"/>
            <p:cNvSpPr/>
            <p:nvPr/>
          </p:nvSpPr>
          <p:spPr>
            <a:xfrm>
              <a:off x="3738890" y="2102115"/>
              <a:ext cx="211612" cy="101311"/>
            </a:xfrm>
            <a:custGeom>
              <a:rect b="b" l="l" r="r" t="t"/>
              <a:pathLst>
                <a:path extrusionOk="0" h="1803" w="3766">
                  <a:moveTo>
                    <a:pt x="3766" y="0"/>
                  </a:moveTo>
                  <a:lnTo>
                    <a:pt x="1696" y="1695"/>
                  </a:lnTo>
                  <a:lnTo>
                    <a:pt x="1660" y="1722"/>
                  </a:lnTo>
                  <a:lnTo>
                    <a:pt x="1625" y="1695"/>
                  </a:lnTo>
                  <a:lnTo>
                    <a:pt x="1" y="741"/>
                  </a:lnTo>
                  <a:lnTo>
                    <a:pt x="1" y="830"/>
                  </a:lnTo>
                  <a:lnTo>
                    <a:pt x="1642" y="1793"/>
                  </a:lnTo>
                  <a:lnTo>
                    <a:pt x="1651" y="1793"/>
                  </a:lnTo>
                  <a:cubicBezTo>
                    <a:pt x="1651" y="1802"/>
                    <a:pt x="1651" y="1802"/>
                    <a:pt x="1660" y="1802"/>
                  </a:cubicBezTo>
                  <a:lnTo>
                    <a:pt x="1678" y="1802"/>
                  </a:lnTo>
                  <a:cubicBezTo>
                    <a:pt x="1678" y="1802"/>
                    <a:pt x="1678" y="1793"/>
                    <a:pt x="1687" y="1793"/>
                  </a:cubicBezTo>
                  <a:lnTo>
                    <a:pt x="1714" y="1775"/>
                  </a:lnTo>
                  <a:lnTo>
                    <a:pt x="3730" y="125"/>
                  </a:lnTo>
                  <a:cubicBezTo>
                    <a:pt x="3739" y="80"/>
                    <a:pt x="3757" y="45"/>
                    <a:pt x="3766"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36"/>
          <p:cNvSpPr txBox="1"/>
          <p:nvPr>
            <p:ph type="title"/>
          </p:nvPr>
        </p:nvSpPr>
        <p:spPr>
          <a:xfrm>
            <a:off x="720000" y="539400"/>
            <a:ext cx="7704000" cy="572700"/>
          </a:xfrm>
          <a:prstGeom prst="rect">
            <a:avLst/>
          </a:prstGeom>
          <a:solidFill>
            <a:srgbClr val="FFD4A9"/>
          </a:solidFill>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865" name="Google Shape;1865;p36"/>
          <p:cNvSpPr txBox="1"/>
          <p:nvPr>
            <p:ph idx="1" type="body"/>
          </p:nvPr>
        </p:nvSpPr>
        <p:spPr>
          <a:xfrm>
            <a:off x="720000" y="1215752"/>
            <a:ext cx="7704000" cy="3416400"/>
          </a:xfrm>
          <a:prstGeom prst="rect">
            <a:avLst/>
          </a:prstGeom>
          <a:solidFill>
            <a:srgbClr val="FFD4A9"/>
          </a:solidFill>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37"/>
          <p:cNvSpPr txBox="1"/>
          <p:nvPr>
            <p:ph type="title"/>
          </p:nvPr>
        </p:nvSpPr>
        <p:spPr>
          <a:xfrm>
            <a:off x="720000" y="539400"/>
            <a:ext cx="7704000" cy="572700"/>
          </a:xfrm>
          <a:prstGeom prst="rect">
            <a:avLst/>
          </a:prstGeom>
          <a:solidFill>
            <a:srgbClr val="FFD4A9"/>
          </a:solidFill>
        </p:spPr>
        <p:txBody>
          <a:bodyPr anchorCtr="0" anchor="t" bIns="91425" lIns="91425" spcFirstLastPara="1" rIns="91425" wrap="square" tIns="91425">
            <a:noAutofit/>
          </a:bodyPr>
          <a:lstStyle/>
          <a:p>
            <a:pPr indent="0" lvl="0" marL="0" rtl="0" algn="ctr">
              <a:spcBef>
                <a:spcPts val="0"/>
              </a:spcBef>
              <a:spcAft>
                <a:spcPts val="0"/>
              </a:spcAft>
              <a:buNone/>
            </a:pPr>
            <a:r>
              <a:rPr lang="en"/>
              <a:t>Total population for ages 0-35 in Puerto Rico</a:t>
            </a:r>
            <a:endParaRPr/>
          </a:p>
        </p:txBody>
      </p:sp>
      <p:sp>
        <p:nvSpPr>
          <p:cNvPr id="1871" name="Google Shape;1871;p37"/>
          <p:cNvSpPr txBox="1"/>
          <p:nvPr>
            <p:ph idx="1" type="body"/>
          </p:nvPr>
        </p:nvSpPr>
        <p:spPr>
          <a:xfrm>
            <a:off x="720000" y="1215750"/>
            <a:ext cx="3337200" cy="3416400"/>
          </a:xfrm>
          <a:prstGeom prst="rect">
            <a:avLst/>
          </a:prstGeom>
          <a:solidFill>
            <a:srgbClr val="FFD4A9"/>
          </a:solidFill>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04800" lvl="0" marL="457200" rtl="0" algn="l">
              <a:spcBef>
                <a:spcPts val="0"/>
              </a:spcBef>
              <a:spcAft>
                <a:spcPts val="0"/>
              </a:spcAft>
              <a:buClr>
                <a:schemeClr val="dk1"/>
              </a:buClr>
              <a:buSzPts val="1200"/>
              <a:buChar char="●"/>
            </a:pPr>
            <a:r>
              <a:rPr lang="en">
                <a:solidFill>
                  <a:schemeClr val="dk1"/>
                </a:solidFill>
              </a:rPr>
              <a:t>There is a noticeable decline in the total population for ages 0-35 in Puerto Rico from 2015 to 2022.</a:t>
            </a:r>
            <a:endParaRPr>
              <a:solidFill>
                <a:schemeClr val="dk1"/>
              </a:solidFill>
            </a:endParaRPr>
          </a:p>
          <a:p>
            <a:pPr indent="0" lvl="0" marL="457200" rtl="0" algn="l">
              <a:spcBef>
                <a:spcPts val="0"/>
              </a:spcBef>
              <a:spcAft>
                <a:spcPts val="0"/>
              </a:spcAft>
              <a:buNone/>
            </a:pPr>
            <a:r>
              <a:t/>
            </a:r>
            <a:endParaRPr>
              <a:solidFill>
                <a:schemeClr val="dk1"/>
              </a:solidFill>
            </a:endParaRPr>
          </a:p>
          <a:p>
            <a:pPr indent="-304800" lvl="0" marL="457200" rtl="0" algn="l">
              <a:spcBef>
                <a:spcPts val="0"/>
              </a:spcBef>
              <a:spcAft>
                <a:spcPts val="0"/>
              </a:spcAft>
              <a:buClr>
                <a:schemeClr val="dk1"/>
              </a:buClr>
              <a:buSzPts val="1200"/>
              <a:buChar char="●"/>
            </a:pPr>
            <a:r>
              <a:rPr lang="en">
                <a:solidFill>
                  <a:schemeClr val="dk1"/>
                </a:solidFill>
              </a:rPr>
              <a:t>This downward trend observed between 2015 and 2022 indicates significant demographic shifts, indicating a decrease in the younger population cohort over the years.</a:t>
            </a:r>
            <a:endParaRPr>
              <a:solidFill>
                <a:schemeClr val="dk1"/>
              </a:solidFill>
            </a:endParaRPr>
          </a:p>
          <a:p>
            <a:pPr indent="0" lvl="0" marL="457200" rtl="0" algn="l">
              <a:spcBef>
                <a:spcPts val="0"/>
              </a:spcBef>
              <a:spcAft>
                <a:spcPts val="0"/>
              </a:spcAft>
              <a:buNone/>
            </a:pPr>
            <a:r>
              <a:t/>
            </a:r>
            <a:endParaRPr>
              <a:solidFill>
                <a:schemeClr val="dk1"/>
              </a:solidFill>
            </a:endParaRPr>
          </a:p>
          <a:p>
            <a:pPr indent="-304800" lvl="0" marL="457200" rtl="0" algn="l">
              <a:spcBef>
                <a:spcPts val="0"/>
              </a:spcBef>
              <a:spcAft>
                <a:spcPts val="0"/>
              </a:spcAft>
              <a:buClr>
                <a:schemeClr val="dk1"/>
              </a:buClr>
              <a:buSzPts val="1200"/>
              <a:buChar char="●"/>
            </a:pPr>
            <a:r>
              <a:rPr lang="en">
                <a:solidFill>
                  <a:schemeClr val="dk1"/>
                </a:solidFill>
              </a:rPr>
              <a:t>Factors contributing to this decline may include migration, economic conditions, and birth rates.</a:t>
            </a:r>
            <a:endParaRPr>
              <a:solidFill>
                <a:schemeClr val="dk1"/>
              </a:solidFill>
            </a:endParaRPr>
          </a:p>
        </p:txBody>
      </p:sp>
      <p:pic>
        <p:nvPicPr>
          <p:cNvPr id="1872" name="Google Shape;1872;p37"/>
          <p:cNvPicPr preferRelativeResize="0"/>
          <p:nvPr/>
        </p:nvPicPr>
        <p:blipFill>
          <a:blip r:embed="rId3">
            <a:alphaModFix/>
          </a:blip>
          <a:stretch>
            <a:fillRect/>
          </a:stretch>
        </p:blipFill>
        <p:spPr>
          <a:xfrm>
            <a:off x="4057050" y="1516788"/>
            <a:ext cx="4366876" cy="2814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sp>
        <p:nvSpPr>
          <p:cNvPr id="1877" name="Google Shape;1877;p38"/>
          <p:cNvSpPr txBox="1"/>
          <p:nvPr>
            <p:ph type="title"/>
          </p:nvPr>
        </p:nvSpPr>
        <p:spPr>
          <a:xfrm>
            <a:off x="720000" y="539400"/>
            <a:ext cx="7704000" cy="572700"/>
          </a:xfrm>
          <a:prstGeom prst="rect">
            <a:avLst/>
          </a:prstGeom>
          <a:solidFill>
            <a:srgbClr val="FFD4A9"/>
          </a:solidFill>
        </p:spPr>
        <p:txBody>
          <a:bodyPr anchorCtr="0" anchor="t" bIns="91425" lIns="91425" spcFirstLastPara="1" rIns="91425" wrap="square" tIns="91425">
            <a:noAutofit/>
          </a:bodyPr>
          <a:lstStyle/>
          <a:p>
            <a:pPr indent="0" lvl="0" marL="0" rtl="0" algn="ctr">
              <a:spcBef>
                <a:spcPts val="0"/>
              </a:spcBef>
              <a:spcAft>
                <a:spcPts val="0"/>
              </a:spcAft>
              <a:buNone/>
            </a:pPr>
            <a:r>
              <a:rPr lang="en"/>
              <a:t>Total population in Puerto Rico (2015-2022)</a:t>
            </a:r>
            <a:endParaRPr/>
          </a:p>
        </p:txBody>
      </p:sp>
      <p:sp>
        <p:nvSpPr>
          <p:cNvPr id="1878" name="Google Shape;1878;p38"/>
          <p:cNvSpPr txBox="1"/>
          <p:nvPr>
            <p:ph idx="1" type="body"/>
          </p:nvPr>
        </p:nvSpPr>
        <p:spPr>
          <a:xfrm>
            <a:off x="720000" y="1215750"/>
            <a:ext cx="3288600" cy="3416400"/>
          </a:xfrm>
          <a:prstGeom prst="rect">
            <a:avLst/>
          </a:prstGeom>
          <a:solidFill>
            <a:srgbClr val="FFD4A9"/>
          </a:solidFill>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304800" lvl="0" marL="457200" rtl="0" algn="l">
              <a:spcBef>
                <a:spcPts val="0"/>
              </a:spcBef>
              <a:spcAft>
                <a:spcPts val="0"/>
              </a:spcAft>
              <a:buClr>
                <a:schemeClr val="dk1"/>
              </a:buClr>
              <a:buSzPts val="1200"/>
              <a:buChar char="●"/>
            </a:pPr>
            <a:r>
              <a:rPr lang="en">
                <a:solidFill>
                  <a:schemeClr val="dk1"/>
                </a:solidFill>
              </a:rPr>
              <a:t>The total population in Puerto Rico has exhibited a consistent downward trend from 2015 to 2022.</a:t>
            </a:r>
            <a:endParaRPr>
              <a:solidFill>
                <a:schemeClr val="dk1"/>
              </a:solidFill>
            </a:endParaRPr>
          </a:p>
          <a:p>
            <a:pPr indent="0" lvl="0" marL="457200" rtl="0" algn="l">
              <a:spcBef>
                <a:spcPts val="0"/>
              </a:spcBef>
              <a:spcAft>
                <a:spcPts val="0"/>
              </a:spcAft>
              <a:buNone/>
            </a:pPr>
            <a:r>
              <a:t/>
            </a:r>
            <a:endParaRPr>
              <a:solidFill>
                <a:schemeClr val="dk1"/>
              </a:solidFill>
            </a:endParaRPr>
          </a:p>
          <a:p>
            <a:pPr indent="-304800" lvl="0" marL="457200" rtl="0" algn="l">
              <a:spcBef>
                <a:spcPts val="0"/>
              </a:spcBef>
              <a:spcAft>
                <a:spcPts val="0"/>
              </a:spcAft>
              <a:buClr>
                <a:schemeClr val="dk1"/>
              </a:buClr>
              <a:buSzPts val="1200"/>
              <a:buChar char="●"/>
            </a:pPr>
            <a:r>
              <a:rPr lang="en">
                <a:solidFill>
                  <a:schemeClr val="dk1"/>
                </a:solidFill>
              </a:rPr>
              <a:t>This decline suggests significant demographic changes and challenges within the territory.</a:t>
            </a:r>
            <a:endParaRPr>
              <a:solidFill>
                <a:schemeClr val="dk1"/>
              </a:solidFill>
            </a:endParaRPr>
          </a:p>
          <a:p>
            <a:pPr indent="0" lvl="0" marL="457200" rtl="0" algn="l">
              <a:spcBef>
                <a:spcPts val="0"/>
              </a:spcBef>
              <a:spcAft>
                <a:spcPts val="0"/>
              </a:spcAft>
              <a:buNone/>
            </a:pPr>
            <a:r>
              <a:t/>
            </a:r>
            <a:endParaRPr>
              <a:solidFill>
                <a:schemeClr val="dk1"/>
              </a:solidFill>
            </a:endParaRPr>
          </a:p>
          <a:p>
            <a:pPr indent="-304800" lvl="0" marL="457200" rtl="0" algn="l">
              <a:spcBef>
                <a:spcPts val="0"/>
              </a:spcBef>
              <a:spcAft>
                <a:spcPts val="0"/>
              </a:spcAft>
              <a:buClr>
                <a:schemeClr val="dk1"/>
              </a:buClr>
              <a:buSzPts val="1200"/>
              <a:buChar char="●"/>
            </a:pPr>
            <a:r>
              <a:rPr lang="en">
                <a:solidFill>
                  <a:schemeClr val="dk1"/>
                </a:solidFill>
              </a:rPr>
              <a:t>Factors contributing to this trend may include migration patterns, economic conditions, and natural disasters such as Hurricane Maria in 2017.</a:t>
            </a:r>
            <a:endParaRPr>
              <a:solidFill>
                <a:schemeClr val="dk1"/>
              </a:solidFill>
            </a:endParaRPr>
          </a:p>
        </p:txBody>
      </p:sp>
      <p:pic>
        <p:nvPicPr>
          <p:cNvPr id="1879" name="Google Shape;1879;p38"/>
          <p:cNvPicPr preferRelativeResize="0"/>
          <p:nvPr/>
        </p:nvPicPr>
        <p:blipFill>
          <a:blip r:embed="rId3">
            <a:alphaModFix/>
          </a:blip>
          <a:stretch>
            <a:fillRect/>
          </a:stretch>
        </p:blipFill>
        <p:spPr>
          <a:xfrm>
            <a:off x="4061475" y="1515502"/>
            <a:ext cx="4415551" cy="281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3" name="Shape 1883"/>
        <p:cNvGrpSpPr/>
        <p:nvPr/>
      </p:nvGrpSpPr>
      <p:grpSpPr>
        <a:xfrm>
          <a:off x="0" y="0"/>
          <a:ext cx="0" cy="0"/>
          <a:chOff x="0" y="0"/>
          <a:chExt cx="0" cy="0"/>
        </a:xfrm>
      </p:grpSpPr>
      <p:pic>
        <p:nvPicPr>
          <p:cNvPr id="1884" name="Google Shape;1884;p39"/>
          <p:cNvPicPr preferRelativeResize="0"/>
          <p:nvPr/>
        </p:nvPicPr>
        <p:blipFill>
          <a:blip r:embed="rId3">
            <a:alphaModFix/>
          </a:blip>
          <a:stretch>
            <a:fillRect/>
          </a:stretch>
        </p:blipFill>
        <p:spPr>
          <a:xfrm>
            <a:off x="4161000" y="1577050"/>
            <a:ext cx="4325926" cy="2679125"/>
          </a:xfrm>
          <a:prstGeom prst="rect">
            <a:avLst/>
          </a:prstGeom>
          <a:noFill/>
          <a:ln>
            <a:noFill/>
          </a:ln>
        </p:spPr>
      </p:pic>
      <p:sp>
        <p:nvSpPr>
          <p:cNvPr id="1885" name="Google Shape;1885;p39"/>
          <p:cNvSpPr txBox="1"/>
          <p:nvPr>
            <p:ph type="title"/>
          </p:nvPr>
        </p:nvSpPr>
        <p:spPr>
          <a:xfrm>
            <a:off x="720000" y="539400"/>
            <a:ext cx="7704000" cy="572700"/>
          </a:xfrm>
          <a:prstGeom prst="rect">
            <a:avLst/>
          </a:prstGeom>
          <a:solidFill>
            <a:srgbClr val="FFD4A9"/>
          </a:solidFill>
        </p:spPr>
        <p:txBody>
          <a:bodyPr anchorCtr="0" anchor="t" bIns="91425" lIns="91425" spcFirstLastPara="1" rIns="91425" wrap="square" tIns="91425">
            <a:noAutofit/>
          </a:bodyPr>
          <a:lstStyle/>
          <a:p>
            <a:pPr indent="0" lvl="0" marL="0" rtl="0" algn="ctr">
              <a:spcBef>
                <a:spcPts val="0"/>
              </a:spcBef>
              <a:spcAft>
                <a:spcPts val="0"/>
              </a:spcAft>
              <a:buNone/>
            </a:pPr>
            <a:r>
              <a:rPr lang="en"/>
              <a:t>Net Migrate Data for PR (2015-2022)</a:t>
            </a:r>
            <a:endParaRPr/>
          </a:p>
          <a:p>
            <a:pPr indent="0" lvl="0" marL="0" rtl="0" algn="ctr">
              <a:spcBef>
                <a:spcPts val="0"/>
              </a:spcBef>
              <a:spcAft>
                <a:spcPts val="0"/>
              </a:spcAft>
              <a:buNone/>
            </a:pPr>
            <a:r>
              <a:t/>
            </a:r>
            <a:endParaRPr/>
          </a:p>
        </p:txBody>
      </p:sp>
      <p:sp>
        <p:nvSpPr>
          <p:cNvPr id="1886" name="Google Shape;1886;p39"/>
          <p:cNvSpPr txBox="1"/>
          <p:nvPr>
            <p:ph idx="1" type="body"/>
          </p:nvPr>
        </p:nvSpPr>
        <p:spPr>
          <a:xfrm>
            <a:off x="720000" y="1208413"/>
            <a:ext cx="3288600" cy="3416400"/>
          </a:xfrm>
          <a:prstGeom prst="rect">
            <a:avLst/>
          </a:prstGeom>
          <a:solidFill>
            <a:srgbClr val="FFD4A9"/>
          </a:solid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a:solidFill>
                  <a:schemeClr val="dk1"/>
                </a:solidFill>
              </a:rPr>
              <a:t>From 2015 to 2017, there was a consistent negative net migration, indicating more people leaving Puerto Rico than moving in.</a:t>
            </a:r>
            <a:endParaRPr>
              <a:solidFill>
                <a:schemeClr val="dk1"/>
              </a:solidFill>
            </a:endParaRPr>
          </a:p>
          <a:p>
            <a:pPr indent="0" lvl="0" marL="457200" rtl="0" algn="l">
              <a:spcBef>
                <a:spcPts val="0"/>
              </a:spcBef>
              <a:spcAft>
                <a:spcPts val="0"/>
              </a:spcAft>
              <a:buNone/>
            </a:pPr>
            <a:r>
              <a:t/>
            </a:r>
            <a:endParaRPr>
              <a:solidFill>
                <a:schemeClr val="dk1"/>
              </a:solidFill>
            </a:endParaRPr>
          </a:p>
          <a:p>
            <a:pPr indent="-304800" lvl="0" marL="457200" rtl="0" algn="l">
              <a:spcBef>
                <a:spcPts val="0"/>
              </a:spcBef>
              <a:spcAft>
                <a:spcPts val="0"/>
              </a:spcAft>
              <a:buClr>
                <a:schemeClr val="dk1"/>
              </a:buClr>
              <a:buSzPts val="1200"/>
              <a:buChar char="●"/>
            </a:pPr>
            <a:r>
              <a:rPr lang="en">
                <a:solidFill>
                  <a:schemeClr val="dk1"/>
                </a:solidFill>
              </a:rPr>
              <a:t>In 2018 and 2019, the negative net migration continues but at a reduced rate compared to previous years.</a:t>
            </a:r>
            <a:endParaRPr>
              <a:solidFill>
                <a:schemeClr val="dk1"/>
              </a:solidFill>
            </a:endParaRPr>
          </a:p>
          <a:p>
            <a:pPr indent="0" lvl="0" marL="457200" rtl="0" algn="l">
              <a:spcBef>
                <a:spcPts val="0"/>
              </a:spcBef>
              <a:spcAft>
                <a:spcPts val="0"/>
              </a:spcAft>
              <a:buNone/>
            </a:pPr>
            <a:r>
              <a:t/>
            </a:r>
            <a:endParaRPr>
              <a:solidFill>
                <a:schemeClr val="dk1"/>
              </a:solidFill>
            </a:endParaRPr>
          </a:p>
          <a:p>
            <a:pPr indent="-304800" lvl="0" marL="457200" rtl="0" algn="l">
              <a:spcBef>
                <a:spcPts val="0"/>
              </a:spcBef>
              <a:spcAft>
                <a:spcPts val="0"/>
              </a:spcAft>
              <a:buClr>
                <a:schemeClr val="dk1"/>
              </a:buClr>
              <a:buSzPts val="1200"/>
              <a:buChar char="●"/>
            </a:pPr>
            <a:r>
              <a:rPr lang="en">
                <a:solidFill>
                  <a:schemeClr val="dk1"/>
                </a:solidFill>
              </a:rPr>
              <a:t>The decrease in negative net migration in 2020-2021, possibly due to events like the 2019-20 earthquakes and the pandemic, needs further examination. However, data accuracy during these years may affect conclusions about sustained migration trends from Puerto Rico.</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40"/>
          <p:cNvSpPr txBox="1"/>
          <p:nvPr>
            <p:ph type="title"/>
          </p:nvPr>
        </p:nvSpPr>
        <p:spPr>
          <a:xfrm>
            <a:off x="720000" y="539400"/>
            <a:ext cx="7704000" cy="572700"/>
          </a:xfrm>
          <a:prstGeom prst="rect">
            <a:avLst/>
          </a:prstGeom>
          <a:solidFill>
            <a:srgbClr val="FFD4A9"/>
          </a:solidFill>
        </p:spPr>
        <p:txBody>
          <a:bodyPr anchorCtr="0" anchor="t" bIns="91425" lIns="91425" spcFirstLastPara="1" rIns="91425" wrap="square" tIns="91425">
            <a:noAutofit/>
          </a:bodyPr>
          <a:lstStyle/>
          <a:p>
            <a:pPr indent="0" lvl="0" marL="0" rtl="0" algn="ctr">
              <a:spcBef>
                <a:spcPts val="0"/>
              </a:spcBef>
              <a:spcAft>
                <a:spcPts val="0"/>
              </a:spcAft>
              <a:buNone/>
            </a:pPr>
            <a:r>
              <a:rPr lang="en"/>
              <a:t>Median Age</a:t>
            </a:r>
            <a:r>
              <a:rPr lang="en"/>
              <a:t> in PR (2015-2022)</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892" name="Google Shape;1892;p40"/>
          <p:cNvSpPr txBox="1"/>
          <p:nvPr>
            <p:ph idx="1" type="body"/>
          </p:nvPr>
        </p:nvSpPr>
        <p:spPr>
          <a:xfrm>
            <a:off x="720000" y="1215750"/>
            <a:ext cx="3359100" cy="3416400"/>
          </a:xfrm>
          <a:prstGeom prst="rect">
            <a:avLst/>
          </a:prstGeom>
          <a:solidFill>
            <a:srgbClr val="FFD4A9"/>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median age in Puerto Rico has shown a consistent upward trend from 2015 to 2022.</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This increase indicates an aging population, suggesting a demographic shift towards older age groups over the years.</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Although this doesn’t confirm the younger generations are leaving the island, it does confirm the population in general is trending to to an older one. </a:t>
            </a:r>
            <a:endParaRPr sz="1400">
              <a:solidFill>
                <a:schemeClr val="dk1"/>
              </a:solidFill>
            </a:endParaRPr>
          </a:p>
        </p:txBody>
      </p:sp>
      <p:pic>
        <p:nvPicPr>
          <p:cNvPr id="1893" name="Google Shape;1893;p40"/>
          <p:cNvPicPr preferRelativeResize="0"/>
          <p:nvPr/>
        </p:nvPicPr>
        <p:blipFill>
          <a:blip r:embed="rId3">
            <a:alphaModFix/>
          </a:blip>
          <a:stretch>
            <a:fillRect/>
          </a:stretch>
        </p:blipFill>
        <p:spPr>
          <a:xfrm>
            <a:off x="4161375" y="1613275"/>
            <a:ext cx="4366900" cy="262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7" name="Shape 1897"/>
        <p:cNvGrpSpPr/>
        <p:nvPr/>
      </p:nvGrpSpPr>
      <p:grpSpPr>
        <a:xfrm>
          <a:off x="0" y="0"/>
          <a:ext cx="0" cy="0"/>
          <a:chOff x="0" y="0"/>
          <a:chExt cx="0" cy="0"/>
        </a:xfrm>
      </p:grpSpPr>
      <p:sp>
        <p:nvSpPr>
          <p:cNvPr id="1898" name="Google Shape;1898;p41"/>
          <p:cNvSpPr txBox="1"/>
          <p:nvPr>
            <p:ph type="title"/>
          </p:nvPr>
        </p:nvSpPr>
        <p:spPr>
          <a:xfrm>
            <a:off x="720000" y="539400"/>
            <a:ext cx="7704000" cy="572700"/>
          </a:xfrm>
          <a:prstGeom prst="rect">
            <a:avLst/>
          </a:prstGeom>
          <a:solidFill>
            <a:srgbClr val="FFD4A9"/>
          </a:solidFill>
        </p:spPr>
        <p:txBody>
          <a:bodyPr anchorCtr="0" anchor="t" bIns="91425" lIns="91425" spcFirstLastPara="1" rIns="91425" wrap="square" tIns="91425">
            <a:noAutofit/>
          </a:bodyPr>
          <a:lstStyle/>
          <a:p>
            <a:pPr indent="0" lvl="0" marL="0" rtl="0" algn="ctr">
              <a:spcBef>
                <a:spcPts val="0"/>
              </a:spcBef>
              <a:spcAft>
                <a:spcPts val="0"/>
              </a:spcAft>
              <a:buNone/>
            </a:pPr>
            <a:r>
              <a:rPr lang="en"/>
              <a:t>Comparison of </a:t>
            </a:r>
            <a:r>
              <a:rPr lang="en"/>
              <a:t>Median Ages (States)</a:t>
            </a:r>
            <a:endParaRPr/>
          </a:p>
        </p:txBody>
      </p:sp>
      <p:sp>
        <p:nvSpPr>
          <p:cNvPr id="1899" name="Google Shape;1899;p41"/>
          <p:cNvSpPr txBox="1"/>
          <p:nvPr>
            <p:ph idx="1" type="body"/>
          </p:nvPr>
        </p:nvSpPr>
        <p:spPr>
          <a:xfrm>
            <a:off x="720000" y="1215750"/>
            <a:ext cx="3852000" cy="3371100"/>
          </a:xfrm>
          <a:prstGeom prst="rect">
            <a:avLst/>
          </a:prstGeom>
          <a:solidFill>
            <a:srgbClr val="FFD4A9"/>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median age is the age that divides a population into two numerically equal groups, meaning that half of the population is younger than this age and the other half is older. </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It is a commonly used statistic to describe the age distribution of a population and can provide insights into demographic trends such as aging or youthfulness.</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When compared to other U.S. States, Puerto Rico has an older median age, indicating the steady rise of an older population. </a:t>
            </a:r>
            <a:endParaRPr sz="1400">
              <a:solidFill>
                <a:schemeClr val="dk1"/>
              </a:solidFill>
            </a:endParaRPr>
          </a:p>
        </p:txBody>
      </p:sp>
      <p:pic>
        <p:nvPicPr>
          <p:cNvPr id="1900" name="Google Shape;1900;p41"/>
          <p:cNvPicPr preferRelativeResize="0"/>
          <p:nvPr/>
        </p:nvPicPr>
        <p:blipFill>
          <a:blip r:embed="rId3">
            <a:alphaModFix/>
          </a:blip>
          <a:stretch>
            <a:fillRect/>
          </a:stretch>
        </p:blipFill>
        <p:spPr>
          <a:xfrm>
            <a:off x="4635500" y="1608126"/>
            <a:ext cx="3852000" cy="2586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p42"/>
          <p:cNvSpPr txBox="1"/>
          <p:nvPr>
            <p:ph type="title"/>
          </p:nvPr>
        </p:nvSpPr>
        <p:spPr>
          <a:xfrm>
            <a:off x="720000" y="539400"/>
            <a:ext cx="7704000" cy="572700"/>
          </a:xfrm>
          <a:prstGeom prst="rect">
            <a:avLst/>
          </a:prstGeom>
          <a:solidFill>
            <a:srgbClr val="FFD4A9"/>
          </a:solidFill>
        </p:spPr>
        <p:txBody>
          <a:bodyPr anchorCtr="0" anchor="t" bIns="91425" lIns="91425" spcFirstLastPara="1" rIns="91425" wrap="square" tIns="91425">
            <a:noAutofit/>
          </a:bodyPr>
          <a:lstStyle/>
          <a:p>
            <a:pPr indent="0" lvl="0" marL="0" rtl="0" algn="ctr">
              <a:spcBef>
                <a:spcPts val="0"/>
              </a:spcBef>
              <a:spcAft>
                <a:spcPts val="0"/>
              </a:spcAft>
              <a:buNone/>
            </a:pPr>
            <a:r>
              <a:rPr lang="en"/>
              <a:t>Comparison of Median Ages (Countries)</a:t>
            </a:r>
            <a:endParaRPr/>
          </a:p>
          <a:p>
            <a:pPr indent="0" lvl="0" marL="0" rtl="0" algn="ctr">
              <a:spcBef>
                <a:spcPts val="0"/>
              </a:spcBef>
              <a:spcAft>
                <a:spcPts val="0"/>
              </a:spcAft>
              <a:buNone/>
            </a:pPr>
            <a:r>
              <a:t/>
            </a:r>
            <a:endParaRPr/>
          </a:p>
        </p:txBody>
      </p:sp>
      <p:sp>
        <p:nvSpPr>
          <p:cNvPr id="1906" name="Google Shape;1906;p42"/>
          <p:cNvSpPr txBox="1"/>
          <p:nvPr>
            <p:ph idx="1" type="body"/>
          </p:nvPr>
        </p:nvSpPr>
        <p:spPr>
          <a:xfrm>
            <a:off x="720000" y="1215750"/>
            <a:ext cx="3790500" cy="3416400"/>
          </a:xfrm>
          <a:prstGeom prst="rect">
            <a:avLst/>
          </a:prstGeom>
          <a:solidFill>
            <a:srgbClr val="FFD4A9"/>
          </a:solidFill>
        </p:spPr>
        <p:txBody>
          <a:bodyPr anchorCtr="0" anchor="t" bIns="91425" lIns="91425" spcFirstLastPara="1" rIns="97375" wrap="square" tIns="91425">
            <a:noAutofit/>
          </a:bodyPr>
          <a:lstStyle/>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When compared to other countries in 2024, Puerto Rico’s median age is it 46.1 (CIA World Factbook citar) </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second highest is Canada and Cuba </a:t>
            </a:r>
            <a:r>
              <a:rPr lang="en" sz="1400">
                <a:solidFill>
                  <a:schemeClr val="dk1"/>
                </a:solidFill>
              </a:rPr>
              <a:t>respectively</a:t>
            </a:r>
            <a:r>
              <a:rPr lang="en" sz="1400">
                <a:solidFill>
                  <a:schemeClr val="dk1"/>
                </a:solidFill>
              </a:rPr>
              <a:t>, meanwhile the </a:t>
            </a:r>
            <a:r>
              <a:rPr lang="en" sz="1400">
                <a:solidFill>
                  <a:schemeClr val="dk1"/>
                </a:solidFill>
              </a:rPr>
              <a:t>youngest</a:t>
            </a:r>
            <a:r>
              <a:rPr lang="en" sz="1400">
                <a:solidFill>
                  <a:schemeClr val="dk1"/>
                </a:solidFill>
              </a:rPr>
              <a:t> is Dominican Republic.</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This shows how different age is to neighboring countries who do have similarities in both culture and economy. </a:t>
            </a:r>
            <a:endParaRPr sz="1400">
              <a:solidFill>
                <a:schemeClr val="dk1"/>
              </a:solidFill>
            </a:endParaRPr>
          </a:p>
        </p:txBody>
      </p:sp>
      <p:pic>
        <p:nvPicPr>
          <p:cNvPr id="1907" name="Google Shape;1907;p42"/>
          <p:cNvPicPr preferRelativeResize="0"/>
          <p:nvPr/>
        </p:nvPicPr>
        <p:blipFill>
          <a:blip r:embed="rId3">
            <a:alphaModFix/>
          </a:blip>
          <a:stretch>
            <a:fillRect/>
          </a:stretch>
        </p:blipFill>
        <p:spPr>
          <a:xfrm>
            <a:off x="4572000" y="1656725"/>
            <a:ext cx="3852000" cy="2422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43"/>
          <p:cNvSpPr txBox="1"/>
          <p:nvPr>
            <p:ph type="title"/>
          </p:nvPr>
        </p:nvSpPr>
        <p:spPr>
          <a:xfrm>
            <a:off x="720000" y="539400"/>
            <a:ext cx="7704000" cy="572700"/>
          </a:xfrm>
          <a:prstGeom prst="rect">
            <a:avLst/>
          </a:prstGeom>
          <a:solidFill>
            <a:srgbClr val="FFD4A9"/>
          </a:solidFill>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1913" name="Google Shape;1913;p43"/>
          <p:cNvSpPr txBox="1"/>
          <p:nvPr>
            <p:ph idx="1" type="body"/>
          </p:nvPr>
        </p:nvSpPr>
        <p:spPr>
          <a:xfrm>
            <a:off x="720000" y="1215752"/>
            <a:ext cx="7704000" cy="3416400"/>
          </a:xfrm>
          <a:prstGeom prst="rect">
            <a:avLst/>
          </a:prstGeom>
          <a:solidFill>
            <a:srgbClr val="FFD4A9"/>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data partially supports the hypotheses regarding demographic trends, policy influence, and natural disaster impacts on migration patterns in Puerto Rico, emphasizing the need for further analysis to understand the multifaceted factors driving population dynamics in the region.</a:t>
            </a:r>
            <a:endParaRPr>
              <a:solidFill>
                <a:schemeClr val="dk1"/>
              </a:solidFill>
            </a:endParaRPr>
          </a:p>
          <a:p>
            <a:pPr indent="0" lvl="0" marL="0" rtl="0" algn="l">
              <a:spcBef>
                <a:spcPts val="0"/>
              </a:spcBef>
              <a:spcAft>
                <a:spcPts val="0"/>
              </a:spcAft>
              <a:buNone/>
            </a:pPr>
            <a:r>
              <a:t/>
            </a:r>
            <a:endParaRPr sz="5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Demographic Trend Hypothesis:</a:t>
            </a:r>
            <a:r>
              <a:rPr b="1" lang="en" sz="1100">
                <a:solidFill>
                  <a:schemeClr val="dk1"/>
                </a:solidFill>
              </a:rPr>
              <a:t> </a:t>
            </a:r>
            <a:r>
              <a:rPr lang="en" sz="1100">
                <a:solidFill>
                  <a:schemeClr val="dk1"/>
                </a:solidFill>
              </a:rPr>
              <a:t>[</a:t>
            </a:r>
            <a:r>
              <a:rPr lang="en" sz="1100">
                <a:solidFill>
                  <a:srgbClr val="38761D"/>
                </a:solidFill>
              </a:rPr>
              <a:t>Approved</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data indicates a consistent decline in the total population for ages 0-35 in Puerto Rico from 2015 to 2022.</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This decline suggests a decrease in the younger population cohort over the years, supporting the hypothesis that younger individuals are migrating from Puerto Rico.</a:t>
            </a:r>
            <a:endParaRPr sz="1100">
              <a:solidFill>
                <a:schemeClr val="dk1"/>
              </a:solidFill>
            </a:endParaRPr>
          </a:p>
          <a:p>
            <a:pPr indent="0" lvl="0" marL="457200" rtl="0" algn="l">
              <a:spcBef>
                <a:spcPts val="0"/>
              </a:spcBef>
              <a:spcAft>
                <a:spcPts val="0"/>
              </a:spcAft>
              <a:buNone/>
            </a:pPr>
            <a:r>
              <a:t/>
            </a:r>
            <a:endParaRPr sz="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Policy Influence Hypothesis:</a:t>
            </a:r>
            <a:r>
              <a:rPr lang="en" sz="1100">
                <a:solidFill>
                  <a:schemeClr val="dk1"/>
                </a:solidFill>
              </a:rPr>
              <a:t> [</a:t>
            </a:r>
            <a:r>
              <a:rPr lang="en" sz="1100">
                <a:solidFill>
                  <a:srgbClr val="CC0000"/>
                </a:solidFill>
              </a:rPr>
              <a:t>Inconclusive</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implementation of PROMESA in 2016 coincides with a period of significant demographic changes in Puerto Rico.</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While the data does not directly measure the impact of PROMESA on migration patterns, it provides insights into broader demographic trends during this period.</a:t>
            </a:r>
            <a:endParaRPr sz="1100">
              <a:solidFill>
                <a:schemeClr val="dk1"/>
              </a:solidFill>
            </a:endParaRPr>
          </a:p>
          <a:p>
            <a:pPr indent="0" lvl="0" marL="457200" rtl="0" algn="l">
              <a:spcBef>
                <a:spcPts val="0"/>
              </a:spcBef>
              <a:spcAft>
                <a:spcPts val="0"/>
              </a:spcAft>
              <a:buNone/>
            </a:pPr>
            <a:r>
              <a:t/>
            </a:r>
            <a:endParaRPr sz="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Natural Disaster Impact Hypothesis: </a:t>
            </a:r>
            <a:r>
              <a:rPr lang="en" sz="1100">
                <a:solidFill>
                  <a:schemeClr val="dk1"/>
                </a:solidFill>
              </a:rPr>
              <a:t>[</a:t>
            </a:r>
            <a:r>
              <a:rPr lang="en" sz="1100">
                <a:solidFill>
                  <a:srgbClr val="38761D"/>
                </a:solidFill>
              </a:rPr>
              <a:t>Approved</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data shows a temporary surge in migration from Puerto Rico following natural disasters such as Hurricane Maria in 2017.</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This supports the hypothesis that natural disasters can lead to increased migration as individuals seek refuge and opportunities elsewhere.</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sp>
        <p:nvSpPr>
          <p:cNvPr id="1918" name="Google Shape;1918;p44"/>
          <p:cNvSpPr txBox="1"/>
          <p:nvPr>
            <p:ph idx="1" type="body"/>
          </p:nvPr>
        </p:nvSpPr>
        <p:spPr>
          <a:xfrm>
            <a:off x="720000" y="1215752"/>
            <a:ext cx="7704000" cy="3416400"/>
          </a:xfrm>
          <a:prstGeom prst="rect">
            <a:avLst/>
          </a:prstGeom>
          <a:solidFill>
            <a:srgbClr val="FFD4A9"/>
          </a:solidFill>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U.S. Census Bureau. (n.d.). AGE AND SEX. American Community Survey, ACS 5-Year Estimates Subject Tables, Table S0101, 2015-2022. Retrieved Month Day, Year, from [Link](https://data.census.gov/table/ACSST5Y2020.S0101?moe=false)</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World Bank. (n.d.). Net migration - Puerto Rico [Data file]. Retrieved Month Day, Year, from [Link](https://data.worldbank.org/indicator/SM.POP.NETM?end=2023&amp;locations=PR&amp;start=2015)</a:t>
            </a:r>
            <a:endParaRPr sz="1400">
              <a:solidFill>
                <a:schemeClr val="dk1"/>
              </a:solidFill>
            </a:endParaRPr>
          </a:p>
        </p:txBody>
      </p:sp>
      <p:sp>
        <p:nvSpPr>
          <p:cNvPr id="1919" name="Google Shape;1919;p44"/>
          <p:cNvSpPr txBox="1"/>
          <p:nvPr>
            <p:ph type="title"/>
          </p:nvPr>
        </p:nvSpPr>
        <p:spPr>
          <a:xfrm>
            <a:off x="720000" y="539400"/>
            <a:ext cx="7704000" cy="572700"/>
          </a:xfrm>
          <a:prstGeom prst="rect">
            <a:avLst/>
          </a:prstGeom>
          <a:solidFill>
            <a:srgbClr val="FFD4A9"/>
          </a:solidFill>
        </p:spPr>
        <p:txBody>
          <a:bodyPr anchorCtr="0" anchor="t" bIns="91425" lIns="91425" spcFirstLastPara="1" rIns="91425" wrap="square" tIns="91425">
            <a:noAutofit/>
          </a:bodyPr>
          <a:lstStyle/>
          <a:p>
            <a:pPr indent="0" lvl="0" marL="0" rtl="0" algn="ctr">
              <a:spcBef>
                <a:spcPts val="0"/>
              </a:spcBef>
              <a:spcAft>
                <a:spcPts val="0"/>
              </a:spcAft>
              <a:buNone/>
            </a:pPr>
            <a:r>
              <a:rPr lang="en"/>
              <a:t>RESOURCES</a:t>
            </a:r>
            <a:endParaRPr/>
          </a:p>
        </p:txBody>
      </p:sp>
      <p:grpSp>
        <p:nvGrpSpPr>
          <p:cNvPr id="1920" name="Google Shape;1920;p44"/>
          <p:cNvGrpSpPr/>
          <p:nvPr/>
        </p:nvGrpSpPr>
        <p:grpSpPr>
          <a:xfrm>
            <a:off x="8116656" y="242939"/>
            <a:ext cx="628502" cy="611792"/>
            <a:chOff x="2818392" y="2866913"/>
            <a:chExt cx="194866" cy="189697"/>
          </a:xfrm>
        </p:grpSpPr>
        <p:sp>
          <p:nvSpPr>
            <p:cNvPr id="1921" name="Google Shape;1921;p44"/>
            <p:cNvSpPr/>
            <p:nvPr/>
          </p:nvSpPr>
          <p:spPr>
            <a:xfrm>
              <a:off x="2874694" y="2866913"/>
              <a:ext cx="62539" cy="93332"/>
            </a:xfrm>
            <a:custGeom>
              <a:rect b="b" l="l" r="r" t="t"/>
              <a:pathLst>
                <a:path extrusionOk="0" h="1661" w="1113">
                  <a:moveTo>
                    <a:pt x="592" y="0"/>
                  </a:moveTo>
                  <a:cubicBezTo>
                    <a:pt x="583" y="0"/>
                    <a:pt x="573" y="1"/>
                    <a:pt x="563" y="2"/>
                  </a:cubicBezTo>
                  <a:cubicBezTo>
                    <a:pt x="1" y="73"/>
                    <a:pt x="688" y="1661"/>
                    <a:pt x="688" y="1661"/>
                  </a:cubicBezTo>
                  <a:lnTo>
                    <a:pt x="768" y="1652"/>
                  </a:lnTo>
                  <a:cubicBezTo>
                    <a:pt x="768" y="1652"/>
                    <a:pt x="1112" y="0"/>
                    <a:pt x="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4"/>
            <p:cNvSpPr/>
            <p:nvPr/>
          </p:nvSpPr>
          <p:spPr>
            <a:xfrm>
              <a:off x="2894585" y="2963728"/>
              <a:ext cx="62371" cy="92882"/>
            </a:xfrm>
            <a:custGeom>
              <a:rect b="b" l="l" r="r" t="t"/>
              <a:pathLst>
                <a:path extrusionOk="0" h="1653" w="1110">
                  <a:moveTo>
                    <a:pt x="343" y="0"/>
                  </a:moveTo>
                  <a:cubicBezTo>
                    <a:pt x="343" y="0"/>
                    <a:pt x="0" y="1653"/>
                    <a:pt x="515" y="1653"/>
                  </a:cubicBezTo>
                  <a:cubicBezTo>
                    <a:pt x="525" y="1653"/>
                    <a:pt x="536" y="1652"/>
                    <a:pt x="548" y="1651"/>
                  </a:cubicBezTo>
                  <a:cubicBezTo>
                    <a:pt x="1110" y="1579"/>
                    <a:pt x="423" y="0"/>
                    <a:pt x="4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4"/>
            <p:cNvSpPr/>
            <p:nvPr/>
          </p:nvSpPr>
          <p:spPr>
            <a:xfrm>
              <a:off x="2915319" y="2882703"/>
              <a:ext cx="82768" cy="78554"/>
            </a:xfrm>
            <a:custGeom>
              <a:rect b="b" l="l" r="r" t="t"/>
              <a:pathLst>
                <a:path extrusionOk="0" h="1398" w="1473">
                  <a:moveTo>
                    <a:pt x="880" y="0"/>
                  </a:moveTo>
                  <a:cubicBezTo>
                    <a:pt x="444" y="0"/>
                    <a:pt x="0" y="1353"/>
                    <a:pt x="0" y="1353"/>
                  </a:cubicBezTo>
                  <a:lnTo>
                    <a:pt x="54" y="1398"/>
                  </a:lnTo>
                  <a:cubicBezTo>
                    <a:pt x="54" y="1398"/>
                    <a:pt x="1472" y="363"/>
                    <a:pt x="1008" y="42"/>
                  </a:cubicBezTo>
                  <a:cubicBezTo>
                    <a:pt x="966" y="13"/>
                    <a:pt x="923"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4"/>
            <p:cNvSpPr/>
            <p:nvPr/>
          </p:nvSpPr>
          <p:spPr>
            <a:xfrm>
              <a:off x="2833619" y="2962211"/>
              <a:ext cx="82768" cy="78722"/>
            </a:xfrm>
            <a:custGeom>
              <a:rect b="b" l="l" r="r" t="t"/>
              <a:pathLst>
                <a:path extrusionOk="0" h="1401" w="1473">
                  <a:moveTo>
                    <a:pt x="1419" y="1"/>
                  </a:moveTo>
                  <a:cubicBezTo>
                    <a:pt x="1419" y="1"/>
                    <a:pt x="0" y="1036"/>
                    <a:pt x="464" y="1357"/>
                  </a:cubicBezTo>
                  <a:cubicBezTo>
                    <a:pt x="507" y="1387"/>
                    <a:pt x="551" y="1401"/>
                    <a:pt x="595" y="1401"/>
                  </a:cubicBezTo>
                  <a:cubicBezTo>
                    <a:pt x="1030" y="1401"/>
                    <a:pt x="1472" y="45"/>
                    <a:pt x="1472" y="45"/>
                  </a:cubicBezTo>
                  <a:lnTo>
                    <a:pt x="14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4"/>
            <p:cNvSpPr/>
            <p:nvPr/>
          </p:nvSpPr>
          <p:spPr>
            <a:xfrm>
              <a:off x="2917342" y="2931476"/>
              <a:ext cx="95916" cy="33208"/>
            </a:xfrm>
            <a:custGeom>
              <a:rect b="b" l="l" r="r" t="t"/>
              <a:pathLst>
                <a:path extrusionOk="0" h="591" w="1707">
                  <a:moveTo>
                    <a:pt x="1334" y="1"/>
                  </a:moveTo>
                  <a:cubicBezTo>
                    <a:pt x="863" y="1"/>
                    <a:pt x="0" y="494"/>
                    <a:pt x="0" y="494"/>
                  </a:cubicBezTo>
                  <a:lnTo>
                    <a:pt x="18" y="566"/>
                  </a:lnTo>
                  <a:cubicBezTo>
                    <a:pt x="18" y="566"/>
                    <a:pt x="269" y="590"/>
                    <a:pt x="573" y="590"/>
                  </a:cubicBezTo>
                  <a:cubicBezTo>
                    <a:pt x="1069" y="590"/>
                    <a:pt x="1707" y="525"/>
                    <a:pt x="1624" y="182"/>
                  </a:cubicBezTo>
                  <a:cubicBezTo>
                    <a:pt x="1594" y="51"/>
                    <a:pt x="1484" y="1"/>
                    <a:pt x="13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4"/>
            <p:cNvSpPr/>
            <p:nvPr/>
          </p:nvSpPr>
          <p:spPr>
            <a:xfrm>
              <a:off x="2818392" y="2958840"/>
              <a:ext cx="95973" cy="33152"/>
            </a:xfrm>
            <a:custGeom>
              <a:rect b="b" l="l" r="r" t="t"/>
              <a:pathLst>
                <a:path extrusionOk="0" h="590" w="1708">
                  <a:moveTo>
                    <a:pt x="1134" y="1"/>
                  </a:moveTo>
                  <a:cubicBezTo>
                    <a:pt x="638" y="1"/>
                    <a:pt x="1" y="66"/>
                    <a:pt x="84" y="409"/>
                  </a:cubicBezTo>
                  <a:cubicBezTo>
                    <a:pt x="114" y="540"/>
                    <a:pt x="224" y="590"/>
                    <a:pt x="374" y="590"/>
                  </a:cubicBezTo>
                  <a:cubicBezTo>
                    <a:pt x="844" y="590"/>
                    <a:pt x="1708" y="96"/>
                    <a:pt x="1708" y="96"/>
                  </a:cubicBezTo>
                  <a:lnTo>
                    <a:pt x="1690" y="25"/>
                  </a:lnTo>
                  <a:cubicBezTo>
                    <a:pt x="1690" y="25"/>
                    <a:pt x="1438" y="1"/>
                    <a:pt x="1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4"/>
            <p:cNvSpPr/>
            <p:nvPr/>
          </p:nvSpPr>
          <p:spPr>
            <a:xfrm>
              <a:off x="2916330" y="2960694"/>
              <a:ext cx="95298" cy="60741"/>
            </a:xfrm>
            <a:custGeom>
              <a:rect b="b" l="l" r="r" t="t"/>
              <a:pathLst>
                <a:path extrusionOk="0" h="1081" w="1696">
                  <a:moveTo>
                    <a:pt x="45" y="1"/>
                  </a:moveTo>
                  <a:lnTo>
                    <a:pt x="0" y="63"/>
                  </a:lnTo>
                  <a:cubicBezTo>
                    <a:pt x="0" y="63"/>
                    <a:pt x="782" y="1080"/>
                    <a:pt x="1205" y="1080"/>
                  </a:cubicBezTo>
                  <a:cubicBezTo>
                    <a:pt x="1276" y="1080"/>
                    <a:pt x="1338" y="1051"/>
                    <a:pt x="1383" y="982"/>
                  </a:cubicBezTo>
                  <a:cubicBezTo>
                    <a:pt x="1695" y="509"/>
                    <a:pt x="45" y="1"/>
                    <a:pt x="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4"/>
            <p:cNvSpPr/>
            <p:nvPr/>
          </p:nvSpPr>
          <p:spPr>
            <a:xfrm>
              <a:off x="2820077" y="2902088"/>
              <a:ext cx="95298" cy="60685"/>
            </a:xfrm>
            <a:custGeom>
              <a:rect b="b" l="l" r="r" t="t"/>
              <a:pathLst>
                <a:path extrusionOk="0" h="1080" w="1696">
                  <a:moveTo>
                    <a:pt x="491" y="0"/>
                  </a:moveTo>
                  <a:cubicBezTo>
                    <a:pt x="419" y="0"/>
                    <a:pt x="358" y="30"/>
                    <a:pt x="313" y="98"/>
                  </a:cubicBezTo>
                  <a:cubicBezTo>
                    <a:pt x="0" y="571"/>
                    <a:pt x="1651" y="1080"/>
                    <a:pt x="1651" y="1080"/>
                  </a:cubicBezTo>
                  <a:lnTo>
                    <a:pt x="1695" y="1017"/>
                  </a:lnTo>
                  <a:cubicBezTo>
                    <a:pt x="1695" y="1017"/>
                    <a:pt x="913" y="0"/>
                    <a:pt x="4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4"/>
            <p:cNvSpPr/>
            <p:nvPr/>
          </p:nvSpPr>
          <p:spPr>
            <a:xfrm>
              <a:off x="2902788" y="2947658"/>
              <a:ext cx="25117" cy="25623"/>
            </a:xfrm>
            <a:custGeom>
              <a:rect b="b" l="l" r="r" t="t"/>
              <a:pathLst>
                <a:path extrusionOk="0" h="456" w="447">
                  <a:moveTo>
                    <a:pt x="223" y="1"/>
                  </a:moveTo>
                  <a:cubicBezTo>
                    <a:pt x="98" y="1"/>
                    <a:pt x="0" y="108"/>
                    <a:pt x="0" y="233"/>
                  </a:cubicBezTo>
                  <a:cubicBezTo>
                    <a:pt x="0" y="358"/>
                    <a:pt x="98" y="456"/>
                    <a:pt x="223" y="456"/>
                  </a:cubicBezTo>
                  <a:cubicBezTo>
                    <a:pt x="348" y="456"/>
                    <a:pt x="446" y="358"/>
                    <a:pt x="446" y="233"/>
                  </a:cubicBezTo>
                  <a:cubicBezTo>
                    <a:pt x="446" y="108"/>
                    <a:pt x="348" y="1"/>
                    <a:pt x="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0" name="Google Shape;1930;p44"/>
          <p:cNvGrpSpPr/>
          <p:nvPr/>
        </p:nvGrpSpPr>
        <p:grpSpPr>
          <a:xfrm>
            <a:off x="339231" y="685302"/>
            <a:ext cx="628502" cy="611792"/>
            <a:chOff x="2818392" y="2866913"/>
            <a:chExt cx="194866" cy="189697"/>
          </a:xfrm>
        </p:grpSpPr>
        <p:sp>
          <p:nvSpPr>
            <p:cNvPr id="1931" name="Google Shape;1931;p44"/>
            <p:cNvSpPr/>
            <p:nvPr/>
          </p:nvSpPr>
          <p:spPr>
            <a:xfrm>
              <a:off x="2874694" y="2866913"/>
              <a:ext cx="62539" cy="93332"/>
            </a:xfrm>
            <a:custGeom>
              <a:rect b="b" l="l" r="r" t="t"/>
              <a:pathLst>
                <a:path extrusionOk="0" h="1661" w="1113">
                  <a:moveTo>
                    <a:pt x="592" y="0"/>
                  </a:moveTo>
                  <a:cubicBezTo>
                    <a:pt x="583" y="0"/>
                    <a:pt x="573" y="1"/>
                    <a:pt x="563" y="2"/>
                  </a:cubicBezTo>
                  <a:cubicBezTo>
                    <a:pt x="1" y="73"/>
                    <a:pt x="688" y="1661"/>
                    <a:pt x="688" y="1661"/>
                  </a:cubicBezTo>
                  <a:lnTo>
                    <a:pt x="768" y="1652"/>
                  </a:lnTo>
                  <a:cubicBezTo>
                    <a:pt x="768" y="1652"/>
                    <a:pt x="1112" y="0"/>
                    <a:pt x="5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4"/>
            <p:cNvSpPr/>
            <p:nvPr/>
          </p:nvSpPr>
          <p:spPr>
            <a:xfrm>
              <a:off x="2894585" y="2963728"/>
              <a:ext cx="62371" cy="92882"/>
            </a:xfrm>
            <a:custGeom>
              <a:rect b="b" l="l" r="r" t="t"/>
              <a:pathLst>
                <a:path extrusionOk="0" h="1653" w="1110">
                  <a:moveTo>
                    <a:pt x="343" y="0"/>
                  </a:moveTo>
                  <a:cubicBezTo>
                    <a:pt x="343" y="0"/>
                    <a:pt x="0" y="1653"/>
                    <a:pt x="515" y="1653"/>
                  </a:cubicBezTo>
                  <a:cubicBezTo>
                    <a:pt x="525" y="1653"/>
                    <a:pt x="536" y="1652"/>
                    <a:pt x="548" y="1651"/>
                  </a:cubicBezTo>
                  <a:cubicBezTo>
                    <a:pt x="1110" y="1579"/>
                    <a:pt x="423" y="0"/>
                    <a:pt x="4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4"/>
            <p:cNvSpPr/>
            <p:nvPr/>
          </p:nvSpPr>
          <p:spPr>
            <a:xfrm>
              <a:off x="2915319" y="2882703"/>
              <a:ext cx="82768" cy="78554"/>
            </a:xfrm>
            <a:custGeom>
              <a:rect b="b" l="l" r="r" t="t"/>
              <a:pathLst>
                <a:path extrusionOk="0" h="1398" w="1473">
                  <a:moveTo>
                    <a:pt x="880" y="0"/>
                  </a:moveTo>
                  <a:cubicBezTo>
                    <a:pt x="444" y="0"/>
                    <a:pt x="0" y="1353"/>
                    <a:pt x="0" y="1353"/>
                  </a:cubicBezTo>
                  <a:lnTo>
                    <a:pt x="54" y="1398"/>
                  </a:lnTo>
                  <a:cubicBezTo>
                    <a:pt x="54" y="1398"/>
                    <a:pt x="1472" y="363"/>
                    <a:pt x="1008" y="42"/>
                  </a:cubicBezTo>
                  <a:cubicBezTo>
                    <a:pt x="966" y="13"/>
                    <a:pt x="923" y="0"/>
                    <a:pt x="8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4"/>
            <p:cNvSpPr/>
            <p:nvPr/>
          </p:nvSpPr>
          <p:spPr>
            <a:xfrm>
              <a:off x="2833619" y="2962211"/>
              <a:ext cx="82768" cy="78722"/>
            </a:xfrm>
            <a:custGeom>
              <a:rect b="b" l="l" r="r" t="t"/>
              <a:pathLst>
                <a:path extrusionOk="0" h="1401" w="1473">
                  <a:moveTo>
                    <a:pt x="1419" y="1"/>
                  </a:moveTo>
                  <a:cubicBezTo>
                    <a:pt x="1419" y="1"/>
                    <a:pt x="0" y="1036"/>
                    <a:pt x="464" y="1357"/>
                  </a:cubicBezTo>
                  <a:cubicBezTo>
                    <a:pt x="507" y="1387"/>
                    <a:pt x="551" y="1401"/>
                    <a:pt x="595" y="1401"/>
                  </a:cubicBezTo>
                  <a:cubicBezTo>
                    <a:pt x="1030" y="1401"/>
                    <a:pt x="1472" y="45"/>
                    <a:pt x="1472" y="45"/>
                  </a:cubicBezTo>
                  <a:lnTo>
                    <a:pt x="1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4"/>
            <p:cNvSpPr/>
            <p:nvPr/>
          </p:nvSpPr>
          <p:spPr>
            <a:xfrm>
              <a:off x="2917342" y="2931476"/>
              <a:ext cx="95916" cy="33208"/>
            </a:xfrm>
            <a:custGeom>
              <a:rect b="b" l="l" r="r" t="t"/>
              <a:pathLst>
                <a:path extrusionOk="0" h="591" w="1707">
                  <a:moveTo>
                    <a:pt x="1334" y="1"/>
                  </a:moveTo>
                  <a:cubicBezTo>
                    <a:pt x="863" y="1"/>
                    <a:pt x="0" y="494"/>
                    <a:pt x="0" y="494"/>
                  </a:cubicBezTo>
                  <a:lnTo>
                    <a:pt x="18" y="566"/>
                  </a:lnTo>
                  <a:cubicBezTo>
                    <a:pt x="18" y="566"/>
                    <a:pt x="269" y="590"/>
                    <a:pt x="573" y="590"/>
                  </a:cubicBezTo>
                  <a:cubicBezTo>
                    <a:pt x="1069" y="590"/>
                    <a:pt x="1707" y="525"/>
                    <a:pt x="1624" y="182"/>
                  </a:cubicBezTo>
                  <a:cubicBezTo>
                    <a:pt x="1594" y="51"/>
                    <a:pt x="1484" y="1"/>
                    <a:pt x="13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4"/>
            <p:cNvSpPr/>
            <p:nvPr/>
          </p:nvSpPr>
          <p:spPr>
            <a:xfrm>
              <a:off x="2818392" y="2958840"/>
              <a:ext cx="95973" cy="33152"/>
            </a:xfrm>
            <a:custGeom>
              <a:rect b="b" l="l" r="r" t="t"/>
              <a:pathLst>
                <a:path extrusionOk="0" h="590" w="1708">
                  <a:moveTo>
                    <a:pt x="1134" y="1"/>
                  </a:moveTo>
                  <a:cubicBezTo>
                    <a:pt x="638" y="1"/>
                    <a:pt x="1" y="66"/>
                    <a:pt x="84" y="409"/>
                  </a:cubicBezTo>
                  <a:cubicBezTo>
                    <a:pt x="114" y="540"/>
                    <a:pt x="224" y="590"/>
                    <a:pt x="374" y="590"/>
                  </a:cubicBezTo>
                  <a:cubicBezTo>
                    <a:pt x="844" y="590"/>
                    <a:pt x="1708" y="96"/>
                    <a:pt x="1708" y="96"/>
                  </a:cubicBezTo>
                  <a:lnTo>
                    <a:pt x="1690" y="25"/>
                  </a:lnTo>
                  <a:cubicBezTo>
                    <a:pt x="1690" y="25"/>
                    <a:pt x="1438" y="1"/>
                    <a:pt x="11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4"/>
            <p:cNvSpPr/>
            <p:nvPr/>
          </p:nvSpPr>
          <p:spPr>
            <a:xfrm>
              <a:off x="2916330" y="2960694"/>
              <a:ext cx="95298" cy="60741"/>
            </a:xfrm>
            <a:custGeom>
              <a:rect b="b" l="l" r="r" t="t"/>
              <a:pathLst>
                <a:path extrusionOk="0" h="1081" w="1696">
                  <a:moveTo>
                    <a:pt x="45" y="1"/>
                  </a:moveTo>
                  <a:lnTo>
                    <a:pt x="0" y="63"/>
                  </a:lnTo>
                  <a:cubicBezTo>
                    <a:pt x="0" y="63"/>
                    <a:pt x="782" y="1080"/>
                    <a:pt x="1205" y="1080"/>
                  </a:cubicBezTo>
                  <a:cubicBezTo>
                    <a:pt x="1276" y="1080"/>
                    <a:pt x="1338" y="1051"/>
                    <a:pt x="1383" y="982"/>
                  </a:cubicBezTo>
                  <a:cubicBezTo>
                    <a:pt x="1695" y="509"/>
                    <a:pt x="45" y="1"/>
                    <a:pt x="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4"/>
            <p:cNvSpPr/>
            <p:nvPr/>
          </p:nvSpPr>
          <p:spPr>
            <a:xfrm>
              <a:off x="2820077" y="2902088"/>
              <a:ext cx="95298" cy="60685"/>
            </a:xfrm>
            <a:custGeom>
              <a:rect b="b" l="l" r="r" t="t"/>
              <a:pathLst>
                <a:path extrusionOk="0" h="1080" w="1696">
                  <a:moveTo>
                    <a:pt x="491" y="0"/>
                  </a:moveTo>
                  <a:cubicBezTo>
                    <a:pt x="419" y="0"/>
                    <a:pt x="358" y="30"/>
                    <a:pt x="313" y="98"/>
                  </a:cubicBezTo>
                  <a:cubicBezTo>
                    <a:pt x="0" y="571"/>
                    <a:pt x="1651" y="1080"/>
                    <a:pt x="1651" y="1080"/>
                  </a:cubicBezTo>
                  <a:lnTo>
                    <a:pt x="1695" y="1017"/>
                  </a:lnTo>
                  <a:cubicBezTo>
                    <a:pt x="1695" y="1017"/>
                    <a:pt x="913" y="0"/>
                    <a:pt x="4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4"/>
            <p:cNvSpPr/>
            <p:nvPr/>
          </p:nvSpPr>
          <p:spPr>
            <a:xfrm>
              <a:off x="2902788" y="2947658"/>
              <a:ext cx="25117" cy="25623"/>
            </a:xfrm>
            <a:custGeom>
              <a:rect b="b" l="l" r="r" t="t"/>
              <a:pathLst>
                <a:path extrusionOk="0" h="456" w="447">
                  <a:moveTo>
                    <a:pt x="223" y="1"/>
                  </a:moveTo>
                  <a:cubicBezTo>
                    <a:pt x="98" y="1"/>
                    <a:pt x="0" y="108"/>
                    <a:pt x="0" y="233"/>
                  </a:cubicBezTo>
                  <a:cubicBezTo>
                    <a:pt x="0" y="358"/>
                    <a:pt x="98" y="456"/>
                    <a:pt x="223" y="456"/>
                  </a:cubicBezTo>
                  <a:cubicBezTo>
                    <a:pt x="348" y="456"/>
                    <a:pt x="446" y="358"/>
                    <a:pt x="446" y="233"/>
                  </a:cubicBezTo>
                  <a:cubicBezTo>
                    <a:pt x="446" y="108"/>
                    <a:pt x="348" y="1"/>
                    <a:pt x="2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193" name="Shape 1193"/>
        <p:cNvGrpSpPr/>
        <p:nvPr/>
      </p:nvGrpSpPr>
      <p:grpSpPr>
        <a:xfrm>
          <a:off x="0" y="0"/>
          <a:ext cx="0" cy="0"/>
          <a:chOff x="0" y="0"/>
          <a:chExt cx="0" cy="0"/>
        </a:xfrm>
      </p:grpSpPr>
      <p:grpSp>
        <p:nvGrpSpPr>
          <p:cNvPr id="1194" name="Google Shape;1194;p27"/>
          <p:cNvGrpSpPr/>
          <p:nvPr/>
        </p:nvGrpSpPr>
        <p:grpSpPr>
          <a:xfrm rot="427129">
            <a:off x="5928444" y="1707087"/>
            <a:ext cx="2345083" cy="2574527"/>
            <a:chOff x="1982965" y="2318614"/>
            <a:chExt cx="1076769" cy="1182013"/>
          </a:xfrm>
        </p:grpSpPr>
        <p:sp>
          <p:nvSpPr>
            <p:cNvPr id="1195" name="Google Shape;1195;p27"/>
            <p:cNvSpPr/>
            <p:nvPr/>
          </p:nvSpPr>
          <p:spPr>
            <a:xfrm>
              <a:off x="1983470" y="2318614"/>
              <a:ext cx="1076263" cy="1182013"/>
            </a:xfrm>
            <a:custGeom>
              <a:rect b="b" l="l" r="r" t="t"/>
              <a:pathLst>
                <a:path extrusionOk="0" h="21036" w="19154">
                  <a:moveTo>
                    <a:pt x="9617" y="0"/>
                  </a:moveTo>
                  <a:cubicBezTo>
                    <a:pt x="7440" y="0"/>
                    <a:pt x="5290" y="776"/>
                    <a:pt x="3613" y="2168"/>
                  </a:cubicBezTo>
                  <a:cubicBezTo>
                    <a:pt x="3613" y="2168"/>
                    <a:pt x="3560" y="2213"/>
                    <a:pt x="3560" y="2213"/>
                  </a:cubicBezTo>
                  <a:cubicBezTo>
                    <a:pt x="3533" y="2230"/>
                    <a:pt x="3515" y="2248"/>
                    <a:pt x="3488" y="2266"/>
                  </a:cubicBezTo>
                  <a:cubicBezTo>
                    <a:pt x="2792" y="2864"/>
                    <a:pt x="2177" y="3560"/>
                    <a:pt x="1686" y="4327"/>
                  </a:cubicBezTo>
                  <a:cubicBezTo>
                    <a:pt x="1499" y="4621"/>
                    <a:pt x="1320" y="4916"/>
                    <a:pt x="1169" y="5219"/>
                  </a:cubicBezTo>
                  <a:cubicBezTo>
                    <a:pt x="1017" y="5522"/>
                    <a:pt x="874" y="5843"/>
                    <a:pt x="758" y="6165"/>
                  </a:cubicBezTo>
                  <a:cubicBezTo>
                    <a:pt x="589" y="6611"/>
                    <a:pt x="455" y="7066"/>
                    <a:pt x="348" y="7574"/>
                  </a:cubicBezTo>
                  <a:cubicBezTo>
                    <a:pt x="250" y="8020"/>
                    <a:pt x="179" y="8511"/>
                    <a:pt x="125" y="9010"/>
                  </a:cubicBezTo>
                  <a:cubicBezTo>
                    <a:pt x="107" y="9207"/>
                    <a:pt x="89" y="9403"/>
                    <a:pt x="80" y="9581"/>
                  </a:cubicBezTo>
                  <a:cubicBezTo>
                    <a:pt x="0" y="10759"/>
                    <a:pt x="45" y="11936"/>
                    <a:pt x="80" y="13105"/>
                  </a:cubicBezTo>
                  <a:cubicBezTo>
                    <a:pt x="98" y="13712"/>
                    <a:pt x="125" y="14390"/>
                    <a:pt x="125" y="15050"/>
                  </a:cubicBezTo>
                  <a:lnTo>
                    <a:pt x="125" y="20465"/>
                  </a:lnTo>
                  <a:cubicBezTo>
                    <a:pt x="125" y="20777"/>
                    <a:pt x="375" y="21036"/>
                    <a:pt x="696" y="21036"/>
                  </a:cubicBezTo>
                  <a:lnTo>
                    <a:pt x="18547" y="21036"/>
                  </a:lnTo>
                  <a:cubicBezTo>
                    <a:pt x="18859" y="21036"/>
                    <a:pt x="19118" y="20777"/>
                    <a:pt x="19118" y="20465"/>
                  </a:cubicBezTo>
                  <a:cubicBezTo>
                    <a:pt x="19118" y="19956"/>
                    <a:pt x="19118" y="19448"/>
                    <a:pt x="19127" y="18939"/>
                  </a:cubicBezTo>
                  <a:cubicBezTo>
                    <a:pt x="19127" y="18458"/>
                    <a:pt x="19127" y="17976"/>
                    <a:pt x="19127" y="17485"/>
                  </a:cubicBezTo>
                  <a:cubicBezTo>
                    <a:pt x="19136" y="15558"/>
                    <a:pt x="19154" y="13560"/>
                    <a:pt x="19118" y="11597"/>
                  </a:cubicBezTo>
                  <a:cubicBezTo>
                    <a:pt x="19091" y="9340"/>
                    <a:pt x="19109" y="7262"/>
                    <a:pt x="18021" y="5192"/>
                  </a:cubicBezTo>
                  <a:cubicBezTo>
                    <a:pt x="17735" y="4648"/>
                    <a:pt x="17396" y="4131"/>
                    <a:pt x="17021" y="3658"/>
                  </a:cubicBezTo>
                  <a:cubicBezTo>
                    <a:pt x="16388" y="2855"/>
                    <a:pt x="15630" y="2150"/>
                    <a:pt x="14773" y="1579"/>
                  </a:cubicBezTo>
                  <a:cubicBezTo>
                    <a:pt x="14738" y="1552"/>
                    <a:pt x="14702" y="1535"/>
                    <a:pt x="14657" y="1508"/>
                  </a:cubicBezTo>
                  <a:cubicBezTo>
                    <a:pt x="13132" y="518"/>
                    <a:pt x="11392" y="0"/>
                    <a:pt x="9617" y="0"/>
                  </a:cubicBezTo>
                  <a:close/>
                </a:path>
              </a:pathLst>
            </a:custGeom>
            <a:solidFill>
              <a:schemeClr val="dk2"/>
            </a:solidFill>
            <a:ln>
              <a:noFill/>
            </a:ln>
            <a:effectLst>
              <a:outerShdw blurRad="57150" rotWithShape="0" algn="bl" dir="54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7"/>
            <p:cNvSpPr/>
            <p:nvPr/>
          </p:nvSpPr>
          <p:spPr>
            <a:xfrm>
              <a:off x="2015049" y="2353171"/>
              <a:ext cx="1010128" cy="1117900"/>
            </a:xfrm>
            <a:custGeom>
              <a:rect b="b" l="l" r="r" t="t"/>
              <a:pathLst>
                <a:path extrusionOk="0" h="19895" w="17977">
                  <a:moveTo>
                    <a:pt x="9010" y="1"/>
                  </a:moveTo>
                  <a:cubicBezTo>
                    <a:pt x="7610" y="1"/>
                    <a:pt x="6263" y="340"/>
                    <a:pt x="5067" y="937"/>
                  </a:cubicBezTo>
                  <a:cubicBezTo>
                    <a:pt x="5041" y="946"/>
                    <a:pt x="5023" y="955"/>
                    <a:pt x="5005" y="973"/>
                  </a:cubicBezTo>
                  <a:cubicBezTo>
                    <a:pt x="4987" y="973"/>
                    <a:pt x="4978" y="982"/>
                    <a:pt x="4969" y="991"/>
                  </a:cubicBezTo>
                  <a:cubicBezTo>
                    <a:pt x="3979" y="1490"/>
                    <a:pt x="3096" y="2186"/>
                    <a:pt x="2355" y="3016"/>
                  </a:cubicBezTo>
                  <a:cubicBezTo>
                    <a:pt x="2070" y="3346"/>
                    <a:pt x="1802" y="3703"/>
                    <a:pt x="1552" y="4069"/>
                  </a:cubicBezTo>
                  <a:cubicBezTo>
                    <a:pt x="1383" y="4336"/>
                    <a:pt x="1222" y="4622"/>
                    <a:pt x="1080" y="4907"/>
                  </a:cubicBezTo>
                  <a:cubicBezTo>
                    <a:pt x="928" y="5193"/>
                    <a:pt x="794" y="5496"/>
                    <a:pt x="687" y="5799"/>
                  </a:cubicBezTo>
                  <a:cubicBezTo>
                    <a:pt x="518" y="6236"/>
                    <a:pt x="393" y="6674"/>
                    <a:pt x="303" y="7129"/>
                  </a:cubicBezTo>
                  <a:cubicBezTo>
                    <a:pt x="205" y="7575"/>
                    <a:pt x="134" y="8038"/>
                    <a:pt x="89" y="8502"/>
                  </a:cubicBezTo>
                  <a:cubicBezTo>
                    <a:pt x="72" y="8681"/>
                    <a:pt x="54" y="8868"/>
                    <a:pt x="45" y="9055"/>
                  </a:cubicBezTo>
                  <a:cubicBezTo>
                    <a:pt x="27" y="9368"/>
                    <a:pt x="9" y="9671"/>
                    <a:pt x="9" y="9983"/>
                  </a:cubicBezTo>
                  <a:cubicBezTo>
                    <a:pt x="0" y="10501"/>
                    <a:pt x="0" y="11027"/>
                    <a:pt x="18" y="11544"/>
                  </a:cubicBezTo>
                  <a:cubicBezTo>
                    <a:pt x="18" y="11669"/>
                    <a:pt x="18" y="11785"/>
                    <a:pt x="27" y="11910"/>
                  </a:cubicBezTo>
                  <a:cubicBezTo>
                    <a:pt x="36" y="12115"/>
                    <a:pt x="36" y="12321"/>
                    <a:pt x="45" y="12517"/>
                  </a:cubicBezTo>
                  <a:cubicBezTo>
                    <a:pt x="63" y="13177"/>
                    <a:pt x="89" y="13837"/>
                    <a:pt x="89" y="14479"/>
                  </a:cubicBezTo>
                  <a:lnTo>
                    <a:pt x="89" y="19894"/>
                  </a:lnTo>
                  <a:lnTo>
                    <a:pt x="17940" y="19894"/>
                  </a:lnTo>
                  <a:cubicBezTo>
                    <a:pt x="17940" y="19386"/>
                    <a:pt x="17940" y="18878"/>
                    <a:pt x="17940" y="18369"/>
                  </a:cubicBezTo>
                  <a:cubicBezTo>
                    <a:pt x="17949" y="15925"/>
                    <a:pt x="17976" y="13480"/>
                    <a:pt x="17940" y="11036"/>
                  </a:cubicBezTo>
                  <a:cubicBezTo>
                    <a:pt x="17931" y="10322"/>
                    <a:pt x="17958" y="9626"/>
                    <a:pt x="17949" y="8931"/>
                  </a:cubicBezTo>
                  <a:cubicBezTo>
                    <a:pt x="17931" y="8315"/>
                    <a:pt x="17887" y="7699"/>
                    <a:pt x="17726" y="7066"/>
                  </a:cubicBezTo>
                  <a:cubicBezTo>
                    <a:pt x="17717" y="7030"/>
                    <a:pt x="17708" y="6977"/>
                    <a:pt x="17700" y="6941"/>
                  </a:cubicBezTo>
                  <a:cubicBezTo>
                    <a:pt x="17512" y="6228"/>
                    <a:pt x="17245" y="5541"/>
                    <a:pt x="16906" y="4889"/>
                  </a:cubicBezTo>
                  <a:cubicBezTo>
                    <a:pt x="16638" y="4390"/>
                    <a:pt x="16317" y="3899"/>
                    <a:pt x="15969" y="3444"/>
                  </a:cubicBezTo>
                  <a:cubicBezTo>
                    <a:pt x="15362" y="2677"/>
                    <a:pt x="14640" y="2017"/>
                    <a:pt x="13837" y="1490"/>
                  </a:cubicBezTo>
                  <a:cubicBezTo>
                    <a:pt x="13810" y="1464"/>
                    <a:pt x="13774" y="1446"/>
                    <a:pt x="13747" y="1419"/>
                  </a:cubicBezTo>
                  <a:cubicBezTo>
                    <a:pt x="12338" y="518"/>
                    <a:pt x="10705" y="1"/>
                    <a:pt x="9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7"/>
            <p:cNvSpPr/>
            <p:nvPr/>
          </p:nvSpPr>
          <p:spPr>
            <a:xfrm>
              <a:off x="2673703" y="2627882"/>
              <a:ext cx="335904" cy="115358"/>
            </a:xfrm>
            <a:custGeom>
              <a:rect b="b" l="l" r="r" t="t"/>
              <a:pathLst>
                <a:path extrusionOk="0" h="2053" w="5978">
                  <a:moveTo>
                    <a:pt x="5184" y="0"/>
                  </a:moveTo>
                  <a:cubicBezTo>
                    <a:pt x="5139" y="9"/>
                    <a:pt x="5094" y="18"/>
                    <a:pt x="5050" y="18"/>
                  </a:cubicBezTo>
                  <a:cubicBezTo>
                    <a:pt x="4024" y="179"/>
                    <a:pt x="3185" y="928"/>
                    <a:pt x="2498" y="1713"/>
                  </a:cubicBezTo>
                  <a:cubicBezTo>
                    <a:pt x="2187" y="1534"/>
                    <a:pt x="1827" y="1441"/>
                    <a:pt x="1467" y="1441"/>
                  </a:cubicBezTo>
                  <a:cubicBezTo>
                    <a:pt x="1270" y="1441"/>
                    <a:pt x="1073" y="1469"/>
                    <a:pt x="884" y="1526"/>
                  </a:cubicBezTo>
                  <a:cubicBezTo>
                    <a:pt x="554" y="1624"/>
                    <a:pt x="250" y="1802"/>
                    <a:pt x="0" y="2052"/>
                  </a:cubicBezTo>
                  <a:lnTo>
                    <a:pt x="5978" y="2052"/>
                  </a:lnTo>
                  <a:cubicBezTo>
                    <a:pt x="5790" y="1339"/>
                    <a:pt x="5523" y="652"/>
                    <a:pt x="51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7"/>
            <p:cNvSpPr/>
            <p:nvPr/>
          </p:nvSpPr>
          <p:spPr>
            <a:xfrm>
              <a:off x="2147375" y="2406495"/>
              <a:ext cx="503350" cy="116145"/>
            </a:xfrm>
            <a:custGeom>
              <a:rect b="b" l="l" r="r" t="t"/>
              <a:pathLst>
                <a:path extrusionOk="0" h="2067" w="8958">
                  <a:moveTo>
                    <a:pt x="3006" y="0"/>
                  </a:moveTo>
                  <a:cubicBezTo>
                    <a:pt x="2887" y="0"/>
                    <a:pt x="2768" y="8"/>
                    <a:pt x="2650" y="24"/>
                  </a:cubicBezTo>
                  <a:cubicBezTo>
                    <a:pt x="1642" y="533"/>
                    <a:pt x="750" y="1228"/>
                    <a:pt x="0" y="2067"/>
                  </a:cubicBezTo>
                  <a:lnTo>
                    <a:pt x="8957" y="2031"/>
                  </a:lnTo>
                  <a:cubicBezTo>
                    <a:pt x="8493" y="1686"/>
                    <a:pt x="7914" y="1508"/>
                    <a:pt x="7335" y="1508"/>
                  </a:cubicBezTo>
                  <a:cubicBezTo>
                    <a:pt x="6911" y="1508"/>
                    <a:pt x="6488" y="1603"/>
                    <a:pt x="6111" y="1799"/>
                  </a:cubicBezTo>
                  <a:cubicBezTo>
                    <a:pt x="5683" y="1255"/>
                    <a:pt x="5175" y="756"/>
                    <a:pt x="4568" y="426"/>
                  </a:cubicBezTo>
                  <a:cubicBezTo>
                    <a:pt x="4092" y="162"/>
                    <a:pt x="3550" y="0"/>
                    <a:pt x="3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7"/>
            <p:cNvSpPr/>
            <p:nvPr/>
          </p:nvSpPr>
          <p:spPr>
            <a:xfrm>
              <a:off x="2017521" y="2745375"/>
              <a:ext cx="535940" cy="116650"/>
            </a:xfrm>
            <a:custGeom>
              <a:rect b="b" l="l" r="r" t="t"/>
              <a:pathLst>
                <a:path extrusionOk="0" h="2076" w="9538">
                  <a:moveTo>
                    <a:pt x="3559" y="1"/>
                  </a:moveTo>
                  <a:cubicBezTo>
                    <a:pt x="3419" y="1"/>
                    <a:pt x="3280" y="11"/>
                    <a:pt x="3141" y="33"/>
                  </a:cubicBezTo>
                  <a:cubicBezTo>
                    <a:pt x="2115" y="193"/>
                    <a:pt x="1285" y="943"/>
                    <a:pt x="598" y="1736"/>
                  </a:cubicBezTo>
                  <a:cubicBezTo>
                    <a:pt x="429" y="1638"/>
                    <a:pt x="242" y="1567"/>
                    <a:pt x="45" y="1522"/>
                  </a:cubicBezTo>
                  <a:cubicBezTo>
                    <a:pt x="28" y="1701"/>
                    <a:pt x="10" y="1888"/>
                    <a:pt x="1" y="2075"/>
                  </a:cubicBezTo>
                  <a:lnTo>
                    <a:pt x="9537" y="2031"/>
                  </a:lnTo>
                  <a:cubicBezTo>
                    <a:pt x="9067" y="1689"/>
                    <a:pt x="8482" y="1510"/>
                    <a:pt x="7899" y="1510"/>
                  </a:cubicBezTo>
                  <a:cubicBezTo>
                    <a:pt x="7478" y="1510"/>
                    <a:pt x="7057" y="1604"/>
                    <a:pt x="6683" y="1799"/>
                  </a:cubicBezTo>
                  <a:cubicBezTo>
                    <a:pt x="6254" y="1255"/>
                    <a:pt x="5746" y="764"/>
                    <a:pt x="5148" y="425"/>
                  </a:cubicBezTo>
                  <a:cubicBezTo>
                    <a:pt x="4657" y="162"/>
                    <a:pt x="4109" y="1"/>
                    <a:pt x="3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7"/>
            <p:cNvSpPr/>
            <p:nvPr/>
          </p:nvSpPr>
          <p:spPr>
            <a:xfrm>
              <a:off x="2220029" y="2499545"/>
              <a:ext cx="613145" cy="859257"/>
            </a:xfrm>
            <a:custGeom>
              <a:rect b="b" l="l" r="r" t="t"/>
              <a:pathLst>
                <a:path extrusionOk="0" h="15292" w="10912">
                  <a:moveTo>
                    <a:pt x="10911" y="1"/>
                  </a:moveTo>
                  <a:lnTo>
                    <a:pt x="9386" y="10"/>
                  </a:lnTo>
                  <a:lnTo>
                    <a:pt x="4783" y="10"/>
                  </a:lnTo>
                  <a:lnTo>
                    <a:pt x="2347" y="18"/>
                  </a:lnTo>
                  <a:lnTo>
                    <a:pt x="447" y="18"/>
                  </a:lnTo>
                  <a:lnTo>
                    <a:pt x="1" y="15220"/>
                  </a:lnTo>
                  <a:lnTo>
                    <a:pt x="1732" y="15229"/>
                  </a:lnTo>
                  <a:lnTo>
                    <a:pt x="3997" y="15247"/>
                  </a:lnTo>
                  <a:lnTo>
                    <a:pt x="6317" y="15264"/>
                  </a:lnTo>
                  <a:lnTo>
                    <a:pt x="8601" y="15282"/>
                  </a:lnTo>
                  <a:lnTo>
                    <a:pt x="10162" y="15291"/>
                  </a:lnTo>
                  <a:lnTo>
                    <a:pt x="10911" y="1"/>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7"/>
            <p:cNvSpPr/>
            <p:nvPr/>
          </p:nvSpPr>
          <p:spPr>
            <a:xfrm>
              <a:off x="2703259" y="2499545"/>
              <a:ext cx="129911" cy="859257"/>
            </a:xfrm>
            <a:custGeom>
              <a:rect b="b" l="l" r="r" t="t"/>
              <a:pathLst>
                <a:path extrusionOk="0" h="15292" w="2312">
                  <a:moveTo>
                    <a:pt x="2311" y="1"/>
                  </a:moveTo>
                  <a:lnTo>
                    <a:pt x="786" y="10"/>
                  </a:lnTo>
                  <a:lnTo>
                    <a:pt x="741" y="795"/>
                  </a:lnTo>
                  <a:lnTo>
                    <a:pt x="1" y="15282"/>
                  </a:lnTo>
                  <a:lnTo>
                    <a:pt x="1562" y="15291"/>
                  </a:lnTo>
                  <a:lnTo>
                    <a:pt x="23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7"/>
            <p:cNvSpPr/>
            <p:nvPr/>
          </p:nvSpPr>
          <p:spPr>
            <a:xfrm>
              <a:off x="2444618" y="2500051"/>
              <a:ext cx="164974" cy="857235"/>
            </a:xfrm>
            <a:custGeom>
              <a:rect b="b" l="l" r="r" t="t"/>
              <a:pathLst>
                <a:path extrusionOk="0" h="15256" w="2936">
                  <a:moveTo>
                    <a:pt x="786" y="1"/>
                  </a:moveTo>
                  <a:lnTo>
                    <a:pt x="732" y="1026"/>
                  </a:lnTo>
                  <a:lnTo>
                    <a:pt x="0" y="15238"/>
                  </a:lnTo>
                  <a:lnTo>
                    <a:pt x="2320" y="15255"/>
                  </a:lnTo>
                  <a:lnTo>
                    <a:pt x="29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7"/>
            <p:cNvSpPr/>
            <p:nvPr/>
          </p:nvSpPr>
          <p:spPr>
            <a:xfrm>
              <a:off x="2220029" y="2500556"/>
              <a:ext cx="131934" cy="854706"/>
            </a:xfrm>
            <a:custGeom>
              <a:rect b="b" l="l" r="r" t="t"/>
              <a:pathLst>
                <a:path extrusionOk="0" h="15211" w="2348">
                  <a:moveTo>
                    <a:pt x="447" y="0"/>
                  </a:moveTo>
                  <a:lnTo>
                    <a:pt x="1" y="15202"/>
                  </a:lnTo>
                  <a:lnTo>
                    <a:pt x="1732" y="15211"/>
                  </a:lnTo>
                  <a:lnTo>
                    <a:pt x="23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2245089" y="2499545"/>
              <a:ext cx="588085" cy="454689"/>
            </a:xfrm>
            <a:custGeom>
              <a:rect b="b" l="l" r="r" t="t"/>
              <a:pathLst>
                <a:path extrusionOk="0" h="8092" w="10466">
                  <a:moveTo>
                    <a:pt x="10465" y="1"/>
                  </a:moveTo>
                  <a:lnTo>
                    <a:pt x="1" y="18"/>
                  </a:lnTo>
                  <a:lnTo>
                    <a:pt x="4943" y="8092"/>
                  </a:lnTo>
                  <a:lnTo>
                    <a:pt x="10465" y="1"/>
                  </a:lnTo>
                  <a:close/>
                </a:path>
              </a:pathLst>
            </a:custGeom>
            <a:solidFill>
              <a:srgbClr val="3F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2245089" y="2499545"/>
              <a:ext cx="588085" cy="454689"/>
            </a:xfrm>
            <a:custGeom>
              <a:rect b="b" l="l" r="r" t="t"/>
              <a:pathLst>
                <a:path extrusionOk="0" h="8092" w="10466">
                  <a:moveTo>
                    <a:pt x="10465" y="1"/>
                  </a:moveTo>
                  <a:lnTo>
                    <a:pt x="1" y="18"/>
                  </a:lnTo>
                  <a:lnTo>
                    <a:pt x="4943" y="8092"/>
                  </a:lnTo>
                  <a:lnTo>
                    <a:pt x="104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2460183" y="2562196"/>
              <a:ext cx="172447" cy="185539"/>
            </a:xfrm>
            <a:custGeom>
              <a:rect b="b" l="l" r="r" t="t"/>
              <a:pathLst>
                <a:path extrusionOk="0" h="3302" w="3069">
                  <a:moveTo>
                    <a:pt x="1998" y="1"/>
                  </a:moveTo>
                  <a:lnTo>
                    <a:pt x="1231" y="1000"/>
                  </a:lnTo>
                  <a:lnTo>
                    <a:pt x="98" y="581"/>
                  </a:lnTo>
                  <a:lnTo>
                    <a:pt x="767" y="1615"/>
                  </a:lnTo>
                  <a:lnTo>
                    <a:pt x="0" y="2615"/>
                  </a:lnTo>
                  <a:lnTo>
                    <a:pt x="1178" y="2258"/>
                  </a:lnTo>
                  <a:lnTo>
                    <a:pt x="1838" y="3302"/>
                  </a:lnTo>
                  <a:lnTo>
                    <a:pt x="1900" y="2044"/>
                  </a:lnTo>
                  <a:lnTo>
                    <a:pt x="3069" y="1687"/>
                  </a:lnTo>
                  <a:lnTo>
                    <a:pt x="1936" y="1259"/>
                  </a:lnTo>
                  <a:lnTo>
                    <a:pt x="19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2285714" y="2518593"/>
              <a:ext cx="25117" cy="24611"/>
            </a:xfrm>
            <a:custGeom>
              <a:rect b="b" l="l" r="r" t="t"/>
              <a:pathLst>
                <a:path extrusionOk="0" h="438" w="447">
                  <a:moveTo>
                    <a:pt x="224" y="1"/>
                  </a:moveTo>
                  <a:cubicBezTo>
                    <a:pt x="99" y="1"/>
                    <a:pt x="1" y="99"/>
                    <a:pt x="1" y="215"/>
                  </a:cubicBezTo>
                  <a:cubicBezTo>
                    <a:pt x="1" y="340"/>
                    <a:pt x="99" y="438"/>
                    <a:pt x="224" y="438"/>
                  </a:cubicBezTo>
                  <a:cubicBezTo>
                    <a:pt x="340" y="438"/>
                    <a:pt x="447" y="340"/>
                    <a:pt x="447" y="215"/>
                  </a:cubicBezTo>
                  <a:cubicBezTo>
                    <a:pt x="447" y="99"/>
                    <a:pt x="340"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2777935" y="2518593"/>
              <a:ext cx="25173" cy="24611"/>
            </a:xfrm>
            <a:custGeom>
              <a:rect b="b" l="l" r="r" t="t"/>
              <a:pathLst>
                <a:path extrusionOk="0" h="438" w="448">
                  <a:moveTo>
                    <a:pt x="224" y="1"/>
                  </a:moveTo>
                  <a:cubicBezTo>
                    <a:pt x="99" y="1"/>
                    <a:pt x="1" y="99"/>
                    <a:pt x="1" y="215"/>
                  </a:cubicBezTo>
                  <a:cubicBezTo>
                    <a:pt x="1" y="340"/>
                    <a:pt x="99" y="438"/>
                    <a:pt x="224" y="438"/>
                  </a:cubicBezTo>
                  <a:cubicBezTo>
                    <a:pt x="349" y="438"/>
                    <a:pt x="447" y="340"/>
                    <a:pt x="447" y="215"/>
                  </a:cubicBezTo>
                  <a:cubicBezTo>
                    <a:pt x="447" y="99"/>
                    <a:pt x="349"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2294255" y="2405820"/>
              <a:ext cx="5057" cy="122888"/>
            </a:xfrm>
            <a:custGeom>
              <a:rect b="b" l="l" r="r" t="t"/>
              <a:pathLst>
                <a:path extrusionOk="0" h="2187" w="90">
                  <a:moveTo>
                    <a:pt x="89" y="0"/>
                  </a:moveTo>
                  <a:cubicBezTo>
                    <a:pt x="72" y="9"/>
                    <a:pt x="54" y="18"/>
                    <a:pt x="36" y="36"/>
                  </a:cubicBezTo>
                  <a:cubicBezTo>
                    <a:pt x="18" y="36"/>
                    <a:pt x="9" y="45"/>
                    <a:pt x="0" y="54"/>
                  </a:cubicBezTo>
                  <a:lnTo>
                    <a:pt x="0" y="2186"/>
                  </a:lnTo>
                  <a:lnTo>
                    <a:pt x="89" y="2186"/>
                  </a:lnTo>
                  <a:lnTo>
                    <a:pt x="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2787487" y="2432904"/>
              <a:ext cx="5057" cy="95804"/>
            </a:xfrm>
            <a:custGeom>
              <a:rect b="b" l="l" r="r" t="t"/>
              <a:pathLst>
                <a:path extrusionOk="0" h="1705" w="90">
                  <a:moveTo>
                    <a:pt x="0" y="0"/>
                  </a:moveTo>
                  <a:lnTo>
                    <a:pt x="0" y="1704"/>
                  </a:lnTo>
                  <a:lnTo>
                    <a:pt x="90" y="1704"/>
                  </a:lnTo>
                  <a:lnTo>
                    <a:pt x="90" y="71"/>
                  </a:lnTo>
                  <a:cubicBezTo>
                    <a:pt x="63" y="45"/>
                    <a:pt x="27" y="2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2020050" y="2921923"/>
              <a:ext cx="886791" cy="549145"/>
            </a:xfrm>
            <a:custGeom>
              <a:rect b="b" l="l" r="r" t="t"/>
              <a:pathLst>
                <a:path extrusionOk="0" h="9773" w="15782">
                  <a:moveTo>
                    <a:pt x="11426" y="0"/>
                  </a:moveTo>
                  <a:cubicBezTo>
                    <a:pt x="10824" y="0"/>
                    <a:pt x="10222" y="45"/>
                    <a:pt x="9626" y="129"/>
                  </a:cubicBezTo>
                  <a:cubicBezTo>
                    <a:pt x="9385" y="165"/>
                    <a:pt x="9144" y="200"/>
                    <a:pt x="8912" y="254"/>
                  </a:cubicBezTo>
                  <a:cubicBezTo>
                    <a:pt x="8770" y="281"/>
                    <a:pt x="8627" y="307"/>
                    <a:pt x="8484" y="343"/>
                  </a:cubicBezTo>
                  <a:lnTo>
                    <a:pt x="8475" y="343"/>
                  </a:lnTo>
                  <a:cubicBezTo>
                    <a:pt x="7967" y="450"/>
                    <a:pt x="7441" y="593"/>
                    <a:pt x="6905" y="771"/>
                  </a:cubicBezTo>
                  <a:cubicBezTo>
                    <a:pt x="6843" y="789"/>
                    <a:pt x="6780" y="807"/>
                    <a:pt x="6718" y="825"/>
                  </a:cubicBezTo>
                  <a:cubicBezTo>
                    <a:pt x="5068" y="1369"/>
                    <a:pt x="3524" y="2234"/>
                    <a:pt x="2222" y="3385"/>
                  </a:cubicBezTo>
                  <a:cubicBezTo>
                    <a:pt x="1945" y="3617"/>
                    <a:pt x="1686" y="3867"/>
                    <a:pt x="1446" y="4126"/>
                  </a:cubicBezTo>
                  <a:cubicBezTo>
                    <a:pt x="1258" y="4313"/>
                    <a:pt x="1080" y="4518"/>
                    <a:pt x="910" y="4723"/>
                  </a:cubicBezTo>
                  <a:cubicBezTo>
                    <a:pt x="892" y="4741"/>
                    <a:pt x="875" y="4759"/>
                    <a:pt x="857" y="4786"/>
                  </a:cubicBezTo>
                  <a:cubicBezTo>
                    <a:pt x="759" y="4902"/>
                    <a:pt x="669" y="5027"/>
                    <a:pt x="571" y="5151"/>
                  </a:cubicBezTo>
                  <a:cubicBezTo>
                    <a:pt x="491" y="5267"/>
                    <a:pt x="402" y="5383"/>
                    <a:pt x="322" y="5499"/>
                  </a:cubicBezTo>
                  <a:cubicBezTo>
                    <a:pt x="206" y="5660"/>
                    <a:pt x="98" y="5829"/>
                    <a:pt x="0" y="5999"/>
                  </a:cubicBezTo>
                  <a:lnTo>
                    <a:pt x="0" y="9772"/>
                  </a:lnTo>
                  <a:lnTo>
                    <a:pt x="1000" y="9772"/>
                  </a:lnTo>
                  <a:cubicBezTo>
                    <a:pt x="1651" y="8987"/>
                    <a:pt x="2391" y="8265"/>
                    <a:pt x="3203" y="7631"/>
                  </a:cubicBezTo>
                  <a:cubicBezTo>
                    <a:pt x="3221" y="7614"/>
                    <a:pt x="3248" y="7596"/>
                    <a:pt x="3274" y="7578"/>
                  </a:cubicBezTo>
                  <a:cubicBezTo>
                    <a:pt x="3738" y="7212"/>
                    <a:pt x="4229" y="6873"/>
                    <a:pt x="4737" y="6570"/>
                  </a:cubicBezTo>
                  <a:cubicBezTo>
                    <a:pt x="4809" y="6516"/>
                    <a:pt x="4889" y="6472"/>
                    <a:pt x="4969" y="6427"/>
                  </a:cubicBezTo>
                  <a:cubicBezTo>
                    <a:pt x="5112" y="6338"/>
                    <a:pt x="5255" y="6258"/>
                    <a:pt x="5407" y="6177"/>
                  </a:cubicBezTo>
                  <a:cubicBezTo>
                    <a:pt x="5496" y="6124"/>
                    <a:pt x="5576" y="6079"/>
                    <a:pt x="5665" y="6035"/>
                  </a:cubicBezTo>
                  <a:cubicBezTo>
                    <a:pt x="5683" y="6026"/>
                    <a:pt x="5701" y="6017"/>
                    <a:pt x="5719" y="6008"/>
                  </a:cubicBezTo>
                  <a:cubicBezTo>
                    <a:pt x="5746" y="5990"/>
                    <a:pt x="5772" y="5981"/>
                    <a:pt x="5799" y="5963"/>
                  </a:cubicBezTo>
                  <a:cubicBezTo>
                    <a:pt x="6138" y="5794"/>
                    <a:pt x="6495" y="5624"/>
                    <a:pt x="6852" y="5473"/>
                  </a:cubicBezTo>
                  <a:cubicBezTo>
                    <a:pt x="7708" y="5107"/>
                    <a:pt x="8591" y="4804"/>
                    <a:pt x="9448" y="4429"/>
                  </a:cubicBezTo>
                  <a:cubicBezTo>
                    <a:pt x="9475" y="4411"/>
                    <a:pt x="9501" y="4402"/>
                    <a:pt x="9519" y="4393"/>
                  </a:cubicBezTo>
                  <a:cubicBezTo>
                    <a:pt x="9876" y="4233"/>
                    <a:pt x="10224" y="4063"/>
                    <a:pt x="10563" y="3876"/>
                  </a:cubicBezTo>
                  <a:cubicBezTo>
                    <a:pt x="11223" y="3501"/>
                    <a:pt x="11848" y="3037"/>
                    <a:pt x="12472" y="2591"/>
                  </a:cubicBezTo>
                  <a:cubicBezTo>
                    <a:pt x="12490" y="2573"/>
                    <a:pt x="12517" y="2555"/>
                    <a:pt x="12534" y="2546"/>
                  </a:cubicBezTo>
                  <a:cubicBezTo>
                    <a:pt x="13534" y="1824"/>
                    <a:pt x="14542" y="1137"/>
                    <a:pt x="15728" y="896"/>
                  </a:cubicBezTo>
                  <a:lnTo>
                    <a:pt x="15737" y="887"/>
                  </a:lnTo>
                  <a:cubicBezTo>
                    <a:pt x="15773" y="887"/>
                    <a:pt x="15782" y="834"/>
                    <a:pt x="15746" y="825"/>
                  </a:cubicBezTo>
                  <a:cubicBezTo>
                    <a:pt x="15746" y="825"/>
                    <a:pt x="15746" y="816"/>
                    <a:pt x="15746" y="816"/>
                  </a:cubicBezTo>
                  <a:cubicBezTo>
                    <a:pt x="15389" y="682"/>
                    <a:pt x="14907" y="414"/>
                    <a:pt x="14167" y="272"/>
                  </a:cubicBezTo>
                  <a:cubicBezTo>
                    <a:pt x="13364" y="120"/>
                    <a:pt x="12597" y="31"/>
                    <a:pt x="11839" y="4"/>
                  </a:cubicBezTo>
                  <a:lnTo>
                    <a:pt x="11732" y="4"/>
                  </a:lnTo>
                  <a:cubicBezTo>
                    <a:pt x="11630" y="1"/>
                    <a:pt x="11528" y="0"/>
                    <a:pt x="114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2020050" y="2955188"/>
              <a:ext cx="887296" cy="446710"/>
            </a:xfrm>
            <a:custGeom>
              <a:rect b="b" l="l" r="r" t="t"/>
              <a:pathLst>
                <a:path extrusionOk="0" h="7950" w="15791">
                  <a:moveTo>
                    <a:pt x="13260" y="0"/>
                  </a:moveTo>
                  <a:cubicBezTo>
                    <a:pt x="12568" y="0"/>
                    <a:pt x="11871" y="52"/>
                    <a:pt x="11178" y="152"/>
                  </a:cubicBezTo>
                  <a:cubicBezTo>
                    <a:pt x="11143" y="152"/>
                    <a:pt x="11107" y="161"/>
                    <a:pt x="11080" y="161"/>
                  </a:cubicBezTo>
                  <a:cubicBezTo>
                    <a:pt x="10277" y="286"/>
                    <a:pt x="9475" y="474"/>
                    <a:pt x="8698" y="723"/>
                  </a:cubicBezTo>
                  <a:cubicBezTo>
                    <a:pt x="8636" y="741"/>
                    <a:pt x="8573" y="768"/>
                    <a:pt x="8520" y="786"/>
                  </a:cubicBezTo>
                  <a:cubicBezTo>
                    <a:pt x="8342" y="848"/>
                    <a:pt x="8163" y="911"/>
                    <a:pt x="7985" y="973"/>
                  </a:cubicBezTo>
                  <a:cubicBezTo>
                    <a:pt x="7610" y="1116"/>
                    <a:pt x="7253" y="1268"/>
                    <a:pt x="6887" y="1437"/>
                  </a:cubicBezTo>
                  <a:cubicBezTo>
                    <a:pt x="6870" y="1455"/>
                    <a:pt x="6843" y="1464"/>
                    <a:pt x="6816" y="1473"/>
                  </a:cubicBezTo>
                  <a:cubicBezTo>
                    <a:pt x="6789" y="1491"/>
                    <a:pt x="6763" y="1500"/>
                    <a:pt x="6736" y="1517"/>
                  </a:cubicBezTo>
                  <a:cubicBezTo>
                    <a:pt x="6504" y="1624"/>
                    <a:pt x="6272" y="1749"/>
                    <a:pt x="6049" y="1874"/>
                  </a:cubicBezTo>
                  <a:cubicBezTo>
                    <a:pt x="5933" y="1937"/>
                    <a:pt x="5817" y="2008"/>
                    <a:pt x="5692" y="2079"/>
                  </a:cubicBezTo>
                  <a:cubicBezTo>
                    <a:pt x="5326" y="2293"/>
                    <a:pt x="4969" y="2525"/>
                    <a:pt x="4621" y="2775"/>
                  </a:cubicBezTo>
                  <a:cubicBezTo>
                    <a:pt x="4621" y="2775"/>
                    <a:pt x="4613" y="2775"/>
                    <a:pt x="4604" y="2784"/>
                  </a:cubicBezTo>
                  <a:cubicBezTo>
                    <a:pt x="4390" y="2936"/>
                    <a:pt x="4184" y="3096"/>
                    <a:pt x="3979" y="3257"/>
                  </a:cubicBezTo>
                  <a:cubicBezTo>
                    <a:pt x="3970" y="3257"/>
                    <a:pt x="3970" y="3266"/>
                    <a:pt x="3961" y="3266"/>
                  </a:cubicBezTo>
                  <a:cubicBezTo>
                    <a:pt x="3694" y="3480"/>
                    <a:pt x="3426" y="3703"/>
                    <a:pt x="3167" y="3944"/>
                  </a:cubicBezTo>
                  <a:cubicBezTo>
                    <a:pt x="2784" y="4292"/>
                    <a:pt x="2409" y="4658"/>
                    <a:pt x="2052" y="5041"/>
                  </a:cubicBezTo>
                  <a:cubicBezTo>
                    <a:pt x="2052" y="5050"/>
                    <a:pt x="2052" y="5050"/>
                    <a:pt x="2052" y="5050"/>
                  </a:cubicBezTo>
                  <a:cubicBezTo>
                    <a:pt x="1865" y="5255"/>
                    <a:pt x="1678" y="5469"/>
                    <a:pt x="1499" y="5683"/>
                  </a:cubicBezTo>
                  <a:cubicBezTo>
                    <a:pt x="1481" y="5701"/>
                    <a:pt x="1463" y="5728"/>
                    <a:pt x="1446" y="5755"/>
                  </a:cubicBezTo>
                  <a:cubicBezTo>
                    <a:pt x="1240" y="5996"/>
                    <a:pt x="1053" y="6245"/>
                    <a:pt x="866" y="6495"/>
                  </a:cubicBezTo>
                  <a:cubicBezTo>
                    <a:pt x="857" y="6504"/>
                    <a:pt x="848" y="6522"/>
                    <a:pt x="839" y="6531"/>
                  </a:cubicBezTo>
                  <a:lnTo>
                    <a:pt x="839" y="6540"/>
                  </a:lnTo>
                  <a:cubicBezTo>
                    <a:pt x="536" y="6941"/>
                    <a:pt x="259" y="7370"/>
                    <a:pt x="0" y="7798"/>
                  </a:cubicBezTo>
                  <a:lnTo>
                    <a:pt x="0" y="7949"/>
                  </a:lnTo>
                  <a:cubicBezTo>
                    <a:pt x="277" y="7477"/>
                    <a:pt x="580" y="7013"/>
                    <a:pt x="901" y="6567"/>
                  </a:cubicBezTo>
                  <a:cubicBezTo>
                    <a:pt x="919" y="6549"/>
                    <a:pt x="937" y="6522"/>
                    <a:pt x="955" y="6504"/>
                  </a:cubicBezTo>
                  <a:cubicBezTo>
                    <a:pt x="1321" y="6005"/>
                    <a:pt x="1713" y="5523"/>
                    <a:pt x="2132" y="5077"/>
                  </a:cubicBezTo>
                  <a:cubicBezTo>
                    <a:pt x="2132" y="5068"/>
                    <a:pt x="2132" y="5068"/>
                    <a:pt x="2132" y="5068"/>
                  </a:cubicBezTo>
                  <a:cubicBezTo>
                    <a:pt x="2302" y="4881"/>
                    <a:pt x="2480" y="4702"/>
                    <a:pt x="2659" y="4524"/>
                  </a:cubicBezTo>
                  <a:cubicBezTo>
                    <a:pt x="2659" y="4524"/>
                    <a:pt x="2668" y="4515"/>
                    <a:pt x="2677" y="4506"/>
                  </a:cubicBezTo>
                  <a:cubicBezTo>
                    <a:pt x="2864" y="4319"/>
                    <a:pt x="3051" y="4140"/>
                    <a:pt x="3248" y="3971"/>
                  </a:cubicBezTo>
                  <a:cubicBezTo>
                    <a:pt x="3497" y="3739"/>
                    <a:pt x="3765" y="3525"/>
                    <a:pt x="4033" y="3310"/>
                  </a:cubicBezTo>
                  <a:cubicBezTo>
                    <a:pt x="4042" y="3302"/>
                    <a:pt x="4042" y="3302"/>
                    <a:pt x="4051" y="3293"/>
                  </a:cubicBezTo>
                  <a:cubicBezTo>
                    <a:pt x="4220" y="3159"/>
                    <a:pt x="4390" y="3034"/>
                    <a:pt x="4568" y="2900"/>
                  </a:cubicBezTo>
                  <a:cubicBezTo>
                    <a:pt x="4577" y="2900"/>
                    <a:pt x="4586" y="2891"/>
                    <a:pt x="4595" y="2891"/>
                  </a:cubicBezTo>
                  <a:cubicBezTo>
                    <a:pt x="5076" y="2543"/>
                    <a:pt x="5576" y="2222"/>
                    <a:pt x="6085" y="1937"/>
                  </a:cubicBezTo>
                  <a:cubicBezTo>
                    <a:pt x="6281" y="1830"/>
                    <a:pt x="6468" y="1731"/>
                    <a:pt x="6664" y="1633"/>
                  </a:cubicBezTo>
                  <a:cubicBezTo>
                    <a:pt x="6736" y="1598"/>
                    <a:pt x="6807" y="1562"/>
                    <a:pt x="6878" y="1526"/>
                  </a:cubicBezTo>
                  <a:cubicBezTo>
                    <a:pt x="6905" y="1517"/>
                    <a:pt x="6932" y="1500"/>
                    <a:pt x="6959" y="1491"/>
                  </a:cubicBezTo>
                  <a:cubicBezTo>
                    <a:pt x="7485" y="1241"/>
                    <a:pt x="8020" y="1027"/>
                    <a:pt x="8573" y="848"/>
                  </a:cubicBezTo>
                  <a:cubicBezTo>
                    <a:pt x="8984" y="706"/>
                    <a:pt x="9403" y="590"/>
                    <a:pt x="9822" y="483"/>
                  </a:cubicBezTo>
                  <a:cubicBezTo>
                    <a:pt x="9858" y="474"/>
                    <a:pt x="9894" y="465"/>
                    <a:pt x="9938" y="456"/>
                  </a:cubicBezTo>
                  <a:cubicBezTo>
                    <a:pt x="10322" y="367"/>
                    <a:pt x="10706" y="295"/>
                    <a:pt x="11098" y="242"/>
                  </a:cubicBezTo>
                  <a:cubicBezTo>
                    <a:pt x="11098" y="242"/>
                    <a:pt x="11107" y="233"/>
                    <a:pt x="11107" y="233"/>
                  </a:cubicBezTo>
                  <a:cubicBezTo>
                    <a:pt x="11816" y="127"/>
                    <a:pt x="12529" y="73"/>
                    <a:pt x="13237" y="73"/>
                  </a:cubicBezTo>
                  <a:cubicBezTo>
                    <a:pt x="14079" y="73"/>
                    <a:pt x="14914" y="149"/>
                    <a:pt x="15728" y="304"/>
                  </a:cubicBezTo>
                  <a:lnTo>
                    <a:pt x="15746" y="304"/>
                  </a:lnTo>
                  <a:cubicBezTo>
                    <a:pt x="15764" y="304"/>
                    <a:pt x="15782" y="295"/>
                    <a:pt x="15782" y="277"/>
                  </a:cubicBezTo>
                  <a:cubicBezTo>
                    <a:pt x="15791" y="251"/>
                    <a:pt x="15773" y="233"/>
                    <a:pt x="15755" y="233"/>
                  </a:cubicBezTo>
                  <a:lnTo>
                    <a:pt x="15746" y="233"/>
                  </a:lnTo>
                  <a:cubicBezTo>
                    <a:pt x="14934" y="76"/>
                    <a:pt x="14100" y="0"/>
                    <a:pt x="132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2571944" y="2979574"/>
              <a:ext cx="152443" cy="87994"/>
            </a:xfrm>
            <a:custGeom>
              <a:rect b="b" l="l" r="r" t="t"/>
              <a:pathLst>
                <a:path extrusionOk="0" h="1566" w="2713">
                  <a:moveTo>
                    <a:pt x="31" y="0"/>
                  </a:moveTo>
                  <a:cubicBezTo>
                    <a:pt x="18" y="0"/>
                    <a:pt x="7" y="9"/>
                    <a:pt x="0" y="22"/>
                  </a:cubicBezTo>
                  <a:cubicBezTo>
                    <a:pt x="0" y="31"/>
                    <a:pt x="0" y="40"/>
                    <a:pt x="0" y="49"/>
                  </a:cubicBezTo>
                  <a:cubicBezTo>
                    <a:pt x="9" y="57"/>
                    <a:pt x="9" y="66"/>
                    <a:pt x="18" y="66"/>
                  </a:cubicBezTo>
                  <a:cubicBezTo>
                    <a:pt x="973" y="432"/>
                    <a:pt x="1856" y="932"/>
                    <a:pt x="2650" y="1565"/>
                  </a:cubicBezTo>
                  <a:cubicBezTo>
                    <a:pt x="2668" y="1547"/>
                    <a:pt x="2695" y="1529"/>
                    <a:pt x="2712" y="1520"/>
                  </a:cubicBezTo>
                  <a:cubicBezTo>
                    <a:pt x="1927" y="887"/>
                    <a:pt x="1053" y="388"/>
                    <a:pt x="116" y="22"/>
                  </a:cubicBezTo>
                  <a:cubicBezTo>
                    <a:pt x="90" y="13"/>
                    <a:pt x="72" y="4"/>
                    <a:pt x="45" y="4"/>
                  </a:cubicBezTo>
                  <a:cubicBezTo>
                    <a:pt x="40" y="2"/>
                    <a:pt x="35" y="0"/>
                    <a:pt x="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2641114" y="2922148"/>
              <a:ext cx="44165" cy="46638"/>
            </a:xfrm>
            <a:custGeom>
              <a:rect b="b" l="l" r="r" t="t"/>
              <a:pathLst>
                <a:path extrusionOk="0" h="830" w="786">
                  <a:moveTo>
                    <a:pt x="679" y="0"/>
                  </a:moveTo>
                  <a:cubicBezTo>
                    <a:pt x="438" y="232"/>
                    <a:pt x="215" y="482"/>
                    <a:pt x="27" y="758"/>
                  </a:cubicBezTo>
                  <a:cubicBezTo>
                    <a:pt x="18" y="758"/>
                    <a:pt x="18" y="767"/>
                    <a:pt x="9" y="767"/>
                  </a:cubicBezTo>
                  <a:cubicBezTo>
                    <a:pt x="1" y="785"/>
                    <a:pt x="9" y="803"/>
                    <a:pt x="18" y="821"/>
                  </a:cubicBezTo>
                  <a:cubicBezTo>
                    <a:pt x="27" y="821"/>
                    <a:pt x="36" y="830"/>
                    <a:pt x="45" y="830"/>
                  </a:cubicBezTo>
                  <a:cubicBezTo>
                    <a:pt x="45" y="830"/>
                    <a:pt x="54" y="821"/>
                    <a:pt x="54" y="821"/>
                  </a:cubicBezTo>
                  <a:cubicBezTo>
                    <a:pt x="63" y="821"/>
                    <a:pt x="72" y="821"/>
                    <a:pt x="72" y="812"/>
                  </a:cubicBezTo>
                  <a:cubicBezTo>
                    <a:pt x="90" y="785"/>
                    <a:pt x="108" y="758"/>
                    <a:pt x="125" y="740"/>
                  </a:cubicBezTo>
                  <a:cubicBezTo>
                    <a:pt x="322" y="473"/>
                    <a:pt x="545" y="223"/>
                    <a:pt x="786" y="9"/>
                  </a:cubicBezTo>
                  <a:cubicBezTo>
                    <a:pt x="750" y="0"/>
                    <a:pt x="714" y="0"/>
                    <a:pt x="6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2400004" y="3033067"/>
              <a:ext cx="154972" cy="137722"/>
            </a:xfrm>
            <a:custGeom>
              <a:rect b="b" l="l" r="r" t="t"/>
              <a:pathLst>
                <a:path extrusionOk="0" h="2451" w="2758">
                  <a:moveTo>
                    <a:pt x="47" y="1"/>
                  </a:moveTo>
                  <a:cubicBezTo>
                    <a:pt x="35" y="1"/>
                    <a:pt x="24" y="5"/>
                    <a:pt x="18" y="15"/>
                  </a:cubicBezTo>
                  <a:cubicBezTo>
                    <a:pt x="1" y="33"/>
                    <a:pt x="9" y="51"/>
                    <a:pt x="27" y="69"/>
                  </a:cubicBezTo>
                  <a:cubicBezTo>
                    <a:pt x="36" y="78"/>
                    <a:pt x="45" y="78"/>
                    <a:pt x="54" y="87"/>
                  </a:cubicBezTo>
                  <a:cubicBezTo>
                    <a:pt x="72" y="105"/>
                    <a:pt x="99" y="122"/>
                    <a:pt x="116" y="140"/>
                  </a:cubicBezTo>
                  <a:cubicBezTo>
                    <a:pt x="589" y="506"/>
                    <a:pt x="1044" y="907"/>
                    <a:pt x="1508" y="1318"/>
                  </a:cubicBezTo>
                  <a:cubicBezTo>
                    <a:pt x="1874" y="1648"/>
                    <a:pt x="2293" y="2023"/>
                    <a:pt x="2686" y="2451"/>
                  </a:cubicBezTo>
                  <a:cubicBezTo>
                    <a:pt x="2713" y="2433"/>
                    <a:pt x="2739" y="2424"/>
                    <a:pt x="2757" y="2415"/>
                  </a:cubicBezTo>
                  <a:cubicBezTo>
                    <a:pt x="2356" y="1987"/>
                    <a:pt x="1927" y="1603"/>
                    <a:pt x="1553" y="1264"/>
                  </a:cubicBezTo>
                  <a:cubicBezTo>
                    <a:pt x="1107" y="863"/>
                    <a:pt x="661" y="470"/>
                    <a:pt x="197" y="105"/>
                  </a:cubicBezTo>
                  <a:cubicBezTo>
                    <a:pt x="170" y="87"/>
                    <a:pt x="152" y="69"/>
                    <a:pt x="125" y="51"/>
                  </a:cubicBezTo>
                  <a:cubicBezTo>
                    <a:pt x="108" y="42"/>
                    <a:pt x="90" y="24"/>
                    <a:pt x="72" y="6"/>
                  </a:cubicBezTo>
                  <a:cubicBezTo>
                    <a:pt x="64" y="3"/>
                    <a:pt x="56" y="1"/>
                    <a:pt x="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2068148" y="3187307"/>
              <a:ext cx="37647" cy="93275"/>
            </a:xfrm>
            <a:custGeom>
              <a:rect b="b" l="l" r="r" t="t"/>
              <a:pathLst>
                <a:path extrusionOk="0" h="1660" w="670">
                  <a:moveTo>
                    <a:pt x="54" y="0"/>
                  </a:moveTo>
                  <a:cubicBezTo>
                    <a:pt x="36" y="18"/>
                    <a:pt x="19" y="36"/>
                    <a:pt x="1" y="63"/>
                  </a:cubicBezTo>
                  <a:cubicBezTo>
                    <a:pt x="251" y="562"/>
                    <a:pt x="447" y="1080"/>
                    <a:pt x="590" y="1624"/>
                  </a:cubicBezTo>
                  <a:cubicBezTo>
                    <a:pt x="590" y="1624"/>
                    <a:pt x="590" y="1633"/>
                    <a:pt x="590" y="1633"/>
                  </a:cubicBezTo>
                  <a:cubicBezTo>
                    <a:pt x="598" y="1651"/>
                    <a:pt x="607" y="1660"/>
                    <a:pt x="625" y="1660"/>
                  </a:cubicBezTo>
                  <a:lnTo>
                    <a:pt x="634" y="1660"/>
                  </a:lnTo>
                  <a:cubicBezTo>
                    <a:pt x="652" y="1660"/>
                    <a:pt x="670" y="1642"/>
                    <a:pt x="661" y="1615"/>
                  </a:cubicBezTo>
                  <a:cubicBezTo>
                    <a:pt x="661" y="1597"/>
                    <a:pt x="652" y="1570"/>
                    <a:pt x="643" y="1552"/>
                  </a:cubicBezTo>
                  <a:cubicBezTo>
                    <a:pt x="500" y="1017"/>
                    <a:pt x="304" y="491"/>
                    <a:pt x="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2067137" y="3320140"/>
              <a:ext cx="136935" cy="30624"/>
            </a:xfrm>
            <a:custGeom>
              <a:rect b="b" l="l" r="r" t="t"/>
              <a:pathLst>
                <a:path extrusionOk="0" h="545" w="2437">
                  <a:moveTo>
                    <a:pt x="28" y="0"/>
                  </a:moveTo>
                  <a:cubicBezTo>
                    <a:pt x="10" y="0"/>
                    <a:pt x="1" y="18"/>
                    <a:pt x="1" y="36"/>
                  </a:cubicBezTo>
                  <a:cubicBezTo>
                    <a:pt x="1" y="36"/>
                    <a:pt x="1" y="36"/>
                    <a:pt x="1" y="45"/>
                  </a:cubicBezTo>
                  <a:cubicBezTo>
                    <a:pt x="1" y="54"/>
                    <a:pt x="10" y="72"/>
                    <a:pt x="28" y="72"/>
                  </a:cubicBezTo>
                  <a:lnTo>
                    <a:pt x="63" y="72"/>
                  </a:lnTo>
                  <a:cubicBezTo>
                    <a:pt x="848" y="143"/>
                    <a:pt x="1616" y="304"/>
                    <a:pt x="2365" y="544"/>
                  </a:cubicBezTo>
                  <a:cubicBezTo>
                    <a:pt x="2383" y="527"/>
                    <a:pt x="2410" y="509"/>
                    <a:pt x="2436" y="491"/>
                  </a:cubicBezTo>
                  <a:cubicBezTo>
                    <a:pt x="1678" y="241"/>
                    <a:pt x="902" y="81"/>
                    <a:pt x="117" y="9"/>
                  </a:cubicBezTo>
                  <a:cubicBezTo>
                    <a:pt x="90" y="0"/>
                    <a:pt x="63" y="0"/>
                    <a:pt x="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2168896" y="3206131"/>
              <a:ext cx="177055" cy="53381"/>
            </a:xfrm>
            <a:custGeom>
              <a:rect b="b" l="l" r="r" t="t"/>
              <a:pathLst>
                <a:path extrusionOk="0" h="950" w="3151">
                  <a:moveTo>
                    <a:pt x="445" y="0"/>
                  </a:moveTo>
                  <a:cubicBezTo>
                    <a:pt x="301" y="0"/>
                    <a:pt x="166" y="14"/>
                    <a:pt x="37" y="40"/>
                  </a:cubicBezTo>
                  <a:lnTo>
                    <a:pt x="28" y="40"/>
                  </a:lnTo>
                  <a:cubicBezTo>
                    <a:pt x="19" y="40"/>
                    <a:pt x="10" y="49"/>
                    <a:pt x="10" y="58"/>
                  </a:cubicBezTo>
                  <a:cubicBezTo>
                    <a:pt x="1" y="67"/>
                    <a:pt x="1" y="76"/>
                    <a:pt x="1" y="85"/>
                  </a:cubicBezTo>
                  <a:cubicBezTo>
                    <a:pt x="10" y="102"/>
                    <a:pt x="28" y="111"/>
                    <a:pt x="46" y="111"/>
                  </a:cubicBezTo>
                  <a:cubicBezTo>
                    <a:pt x="166" y="86"/>
                    <a:pt x="291" y="74"/>
                    <a:pt x="424" y="74"/>
                  </a:cubicBezTo>
                  <a:cubicBezTo>
                    <a:pt x="625" y="74"/>
                    <a:pt x="846" y="102"/>
                    <a:pt x="1098" y="156"/>
                  </a:cubicBezTo>
                  <a:cubicBezTo>
                    <a:pt x="1776" y="308"/>
                    <a:pt x="2419" y="593"/>
                    <a:pt x="3070" y="950"/>
                  </a:cubicBezTo>
                  <a:cubicBezTo>
                    <a:pt x="3097" y="941"/>
                    <a:pt x="3123" y="923"/>
                    <a:pt x="3150" y="905"/>
                  </a:cubicBezTo>
                  <a:cubicBezTo>
                    <a:pt x="2472" y="539"/>
                    <a:pt x="1821" y="245"/>
                    <a:pt x="1116" y="85"/>
                  </a:cubicBezTo>
                  <a:cubicBezTo>
                    <a:pt x="866" y="27"/>
                    <a:pt x="646" y="0"/>
                    <a:pt x="445"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7"/>
            <p:cNvSpPr/>
            <p:nvPr/>
          </p:nvSpPr>
          <p:spPr>
            <a:xfrm>
              <a:off x="1982965" y="2776336"/>
              <a:ext cx="620113" cy="482560"/>
            </a:xfrm>
            <a:custGeom>
              <a:rect b="b" l="l" r="r" t="t"/>
              <a:pathLst>
                <a:path extrusionOk="0" h="8588" w="11036">
                  <a:moveTo>
                    <a:pt x="8428" y="1"/>
                  </a:moveTo>
                  <a:cubicBezTo>
                    <a:pt x="8303" y="1"/>
                    <a:pt x="8164" y="29"/>
                    <a:pt x="8002" y="106"/>
                  </a:cubicBezTo>
                  <a:cubicBezTo>
                    <a:pt x="7423" y="392"/>
                    <a:pt x="7467" y="918"/>
                    <a:pt x="7066" y="1221"/>
                  </a:cubicBezTo>
                  <a:cubicBezTo>
                    <a:pt x="6664" y="1524"/>
                    <a:pt x="4871" y="2185"/>
                    <a:pt x="3230" y="3219"/>
                  </a:cubicBezTo>
                  <a:cubicBezTo>
                    <a:pt x="1579" y="4254"/>
                    <a:pt x="1713" y="6654"/>
                    <a:pt x="1713" y="6654"/>
                  </a:cubicBezTo>
                  <a:cubicBezTo>
                    <a:pt x="0" y="7073"/>
                    <a:pt x="928" y="7769"/>
                    <a:pt x="2088" y="8072"/>
                  </a:cubicBezTo>
                  <a:cubicBezTo>
                    <a:pt x="3124" y="8342"/>
                    <a:pt x="3906" y="8587"/>
                    <a:pt x="4460" y="8587"/>
                  </a:cubicBezTo>
                  <a:cubicBezTo>
                    <a:pt x="4731" y="8587"/>
                    <a:pt x="4948" y="8528"/>
                    <a:pt x="5112" y="8385"/>
                  </a:cubicBezTo>
                  <a:cubicBezTo>
                    <a:pt x="5612" y="7948"/>
                    <a:pt x="5576" y="7484"/>
                    <a:pt x="5522" y="7270"/>
                  </a:cubicBezTo>
                  <a:lnTo>
                    <a:pt x="5522" y="7261"/>
                  </a:lnTo>
                  <a:cubicBezTo>
                    <a:pt x="5496" y="7180"/>
                    <a:pt x="5478" y="7136"/>
                    <a:pt x="5478" y="7136"/>
                  </a:cubicBezTo>
                  <a:lnTo>
                    <a:pt x="6736" y="6128"/>
                  </a:lnTo>
                  <a:cubicBezTo>
                    <a:pt x="6736" y="6128"/>
                    <a:pt x="8787" y="4531"/>
                    <a:pt x="9671" y="3594"/>
                  </a:cubicBezTo>
                  <a:cubicBezTo>
                    <a:pt x="10554" y="2657"/>
                    <a:pt x="11036" y="945"/>
                    <a:pt x="10884" y="365"/>
                  </a:cubicBezTo>
                  <a:cubicBezTo>
                    <a:pt x="10875" y="347"/>
                    <a:pt x="10875" y="329"/>
                    <a:pt x="10866" y="320"/>
                  </a:cubicBezTo>
                  <a:cubicBezTo>
                    <a:pt x="10791" y="112"/>
                    <a:pt x="10604" y="50"/>
                    <a:pt x="10377" y="50"/>
                  </a:cubicBezTo>
                  <a:cubicBezTo>
                    <a:pt x="10041" y="50"/>
                    <a:pt x="9618" y="186"/>
                    <a:pt x="9341" y="186"/>
                  </a:cubicBezTo>
                  <a:cubicBezTo>
                    <a:pt x="8993" y="186"/>
                    <a:pt x="8753" y="1"/>
                    <a:pt x="84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7"/>
            <p:cNvSpPr/>
            <p:nvPr/>
          </p:nvSpPr>
          <p:spPr>
            <a:xfrm>
              <a:off x="2239077" y="2794316"/>
              <a:ext cx="363999" cy="390015"/>
            </a:xfrm>
            <a:custGeom>
              <a:rect b="b" l="l" r="r" t="t"/>
              <a:pathLst>
                <a:path extrusionOk="0" h="6941" w="6478">
                  <a:moveTo>
                    <a:pt x="6308" y="0"/>
                  </a:moveTo>
                  <a:cubicBezTo>
                    <a:pt x="6255" y="214"/>
                    <a:pt x="6156" y="419"/>
                    <a:pt x="6049" y="616"/>
                  </a:cubicBezTo>
                  <a:cubicBezTo>
                    <a:pt x="5389" y="1820"/>
                    <a:pt x="4444" y="2855"/>
                    <a:pt x="3391" y="3738"/>
                  </a:cubicBezTo>
                  <a:cubicBezTo>
                    <a:pt x="2338" y="4630"/>
                    <a:pt x="1178" y="5371"/>
                    <a:pt x="1" y="6084"/>
                  </a:cubicBezTo>
                  <a:cubicBezTo>
                    <a:pt x="367" y="6316"/>
                    <a:pt x="697" y="6602"/>
                    <a:pt x="964" y="6941"/>
                  </a:cubicBezTo>
                  <a:cubicBezTo>
                    <a:pt x="938" y="6860"/>
                    <a:pt x="920" y="6816"/>
                    <a:pt x="920" y="6816"/>
                  </a:cubicBezTo>
                  <a:lnTo>
                    <a:pt x="2178" y="5808"/>
                  </a:lnTo>
                  <a:cubicBezTo>
                    <a:pt x="2178" y="5808"/>
                    <a:pt x="4229" y="4211"/>
                    <a:pt x="5113" y="3274"/>
                  </a:cubicBezTo>
                  <a:cubicBezTo>
                    <a:pt x="5996" y="2337"/>
                    <a:pt x="6478" y="625"/>
                    <a:pt x="6326" y="45"/>
                  </a:cubicBezTo>
                  <a:cubicBezTo>
                    <a:pt x="6317" y="27"/>
                    <a:pt x="6317" y="9"/>
                    <a:pt x="6308"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7"/>
            <p:cNvSpPr/>
            <p:nvPr/>
          </p:nvSpPr>
          <p:spPr>
            <a:xfrm>
              <a:off x="2406522" y="2893547"/>
              <a:ext cx="116369" cy="116875"/>
            </a:xfrm>
            <a:custGeom>
              <a:rect b="b" l="l" r="r" t="t"/>
              <a:pathLst>
                <a:path extrusionOk="0" h="2080" w="2071">
                  <a:moveTo>
                    <a:pt x="1035" y="1"/>
                  </a:moveTo>
                  <a:cubicBezTo>
                    <a:pt x="464" y="1"/>
                    <a:pt x="0" y="464"/>
                    <a:pt x="0" y="1035"/>
                  </a:cubicBezTo>
                  <a:cubicBezTo>
                    <a:pt x="0" y="1615"/>
                    <a:pt x="464" y="2079"/>
                    <a:pt x="1035" y="2079"/>
                  </a:cubicBezTo>
                  <a:cubicBezTo>
                    <a:pt x="1606" y="2079"/>
                    <a:pt x="2070" y="1615"/>
                    <a:pt x="2070" y="1035"/>
                  </a:cubicBezTo>
                  <a:cubicBezTo>
                    <a:pt x="2070" y="464"/>
                    <a:pt x="1606" y="1"/>
                    <a:pt x="10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7"/>
            <p:cNvSpPr/>
            <p:nvPr/>
          </p:nvSpPr>
          <p:spPr>
            <a:xfrm>
              <a:off x="2256664" y="3197309"/>
              <a:ext cx="107829" cy="117269"/>
            </a:xfrm>
            <a:custGeom>
              <a:rect b="b" l="l" r="r" t="t"/>
              <a:pathLst>
                <a:path extrusionOk="0" h="2087" w="1919">
                  <a:moveTo>
                    <a:pt x="464" y="1"/>
                  </a:moveTo>
                  <a:lnTo>
                    <a:pt x="0" y="919"/>
                  </a:lnTo>
                  <a:cubicBezTo>
                    <a:pt x="0" y="919"/>
                    <a:pt x="776" y="2087"/>
                    <a:pt x="913" y="2087"/>
                  </a:cubicBezTo>
                  <a:cubicBezTo>
                    <a:pt x="919" y="2087"/>
                    <a:pt x="924" y="2084"/>
                    <a:pt x="928" y="2079"/>
                  </a:cubicBezTo>
                  <a:cubicBezTo>
                    <a:pt x="1017" y="1972"/>
                    <a:pt x="455" y="929"/>
                    <a:pt x="455" y="928"/>
                  </a:cubicBezTo>
                  <a:lnTo>
                    <a:pt x="455" y="928"/>
                  </a:lnTo>
                  <a:cubicBezTo>
                    <a:pt x="455" y="929"/>
                    <a:pt x="1291" y="1371"/>
                    <a:pt x="1548" y="1371"/>
                  </a:cubicBezTo>
                  <a:cubicBezTo>
                    <a:pt x="1580" y="1371"/>
                    <a:pt x="1604" y="1364"/>
                    <a:pt x="1615" y="1348"/>
                  </a:cubicBezTo>
                  <a:cubicBezTo>
                    <a:pt x="1713" y="1214"/>
                    <a:pt x="678" y="643"/>
                    <a:pt x="678" y="643"/>
                  </a:cubicBezTo>
                  <a:lnTo>
                    <a:pt x="678" y="643"/>
                  </a:lnTo>
                  <a:cubicBezTo>
                    <a:pt x="678" y="643"/>
                    <a:pt x="800" y="647"/>
                    <a:pt x="966" y="647"/>
                  </a:cubicBezTo>
                  <a:cubicBezTo>
                    <a:pt x="1319" y="647"/>
                    <a:pt x="1873" y="630"/>
                    <a:pt x="1891" y="527"/>
                  </a:cubicBezTo>
                  <a:cubicBezTo>
                    <a:pt x="1918" y="375"/>
                    <a:pt x="464" y="1"/>
                    <a:pt x="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7"/>
            <p:cNvSpPr/>
            <p:nvPr/>
          </p:nvSpPr>
          <p:spPr>
            <a:xfrm>
              <a:off x="2266160" y="3008343"/>
              <a:ext cx="263250" cy="151376"/>
            </a:xfrm>
            <a:custGeom>
              <a:rect b="b" l="l" r="r" t="t"/>
              <a:pathLst>
                <a:path extrusionOk="0" h="2694" w="4685">
                  <a:moveTo>
                    <a:pt x="2695" y="0"/>
                  </a:moveTo>
                  <a:lnTo>
                    <a:pt x="1330" y="90"/>
                  </a:lnTo>
                  <a:lnTo>
                    <a:pt x="1080" y="223"/>
                  </a:lnTo>
                  <a:cubicBezTo>
                    <a:pt x="1080" y="223"/>
                    <a:pt x="1" y="1847"/>
                    <a:pt x="179" y="2391"/>
                  </a:cubicBezTo>
                  <a:cubicBezTo>
                    <a:pt x="256" y="2621"/>
                    <a:pt x="748" y="2693"/>
                    <a:pt x="1331" y="2693"/>
                  </a:cubicBezTo>
                  <a:cubicBezTo>
                    <a:pt x="2103" y="2693"/>
                    <a:pt x="3033" y="2567"/>
                    <a:pt x="3364" y="2516"/>
                  </a:cubicBezTo>
                  <a:cubicBezTo>
                    <a:pt x="3944" y="2427"/>
                    <a:pt x="4684" y="2061"/>
                    <a:pt x="4666" y="1981"/>
                  </a:cubicBezTo>
                  <a:cubicBezTo>
                    <a:pt x="4665" y="1972"/>
                    <a:pt x="4646" y="1968"/>
                    <a:pt x="4615" y="1968"/>
                  </a:cubicBezTo>
                  <a:cubicBezTo>
                    <a:pt x="4401" y="1968"/>
                    <a:pt x="3596" y="2150"/>
                    <a:pt x="3596" y="2150"/>
                  </a:cubicBezTo>
                  <a:cubicBezTo>
                    <a:pt x="3596" y="2150"/>
                    <a:pt x="4568" y="1392"/>
                    <a:pt x="4425" y="1258"/>
                  </a:cubicBezTo>
                  <a:cubicBezTo>
                    <a:pt x="4414" y="1248"/>
                    <a:pt x="4397" y="1243"/>
                    <a:pt x="4376" y="1243"/>
                  </a:cubicBezTo>
                  <a:cubicBezTo>
                    <a:pt x="4138" y="1243"/>
                    <a:pt x="3328" y="1820"/>
                    <a:pt x="3328" y="1820"/>
                  </a:cubicBezTo>
                  <a:cubicBezTo>
                    <a:pt x="3328" y="1820"/>
                    <a:pt x="3819" y="857"/>
                    <a:pt x="3721" y="803"/>
                  </a:cubicBezTo>
                  <a:cubicBezTo>
                    <a:pt x="3718" y="802"/>
                    <a:pt x="3716" y="802"/>
                    <a:pt x="3713" y="802"/>
                  </a:cubicBezTo>
                  <a:cubicBezTo>
                    <a:pt x="3591" y="802"/>
                    <a:pt x="2953" y="1669"/>
                    <a:pt x="2953" y="1669"/>
                  </a:cubicBezTo>
                  <a:lnTo>
                    <a:pt x="1633" y="1767"/>
                  </a:lnTo>
                  <a:lnTo>
                    <a:pt x="26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7"/>
            <p:cNvSpPr/>
            <p:nvPr/>
          </p:nvSpPr>
          <p:spPr>
            <a:xfrm>
              <a:off x="2436078" y="2826401"/>
              <a:ext cx="97321" cy="97771"/>
            </a:xfrm>
            <a:custGeom>
              <a:rect b="b" l="l" r="r" t="t"/>
              <a:pathLst>
                <a:path extrusionOk="0" h="1740" w="1732">
                  <a:moveTo>
                    <a:pt x="866" y="0"/>
                  </a:moveTo>
                  <a:cubicBezTo>
                    <a:pt x="384" y="0"/>
                    <a:pt x="1" y="393"/>
                    <a:pt x="1" y="874"/>
                  </a:cubicBezTo>
                  <a:cubicBezTo>
                    <a:pt x="1" y="1347"/>
                    <a:pt x="384" y="1740"/>
                    <a:pt x="866" y="1740"/>
                  </a:cubicBezTo>
                  <a:cubicBezTo>
                    <a:pt x="1348" y="1740"/>
                    <a:pt x="1732" y="1347"/>
                    <a:pt x="1732" y="874"/>
                  </a:cubicBezTo>
                  <a:cubicBezTo>
                    <a:pt x="1732" y="393"/>
                    <a:pt x="1348" y="0"/>
                    <a:pt x="866"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7"/>
            <p:cNvSpPr/>
            <p:nvPr/>
          </p:nvSpPr>
          <p:spPr>
            <a:xfrm>
              <a:off x="2443607" y="2833874"/>
              <a:ext cx="82262" cy="82768"/>
            </a:xfrm>
            <a:custGeom>
              <a:rect b="b" l="l" r="r" t="t"/>
              <a:pathLst>
                <a:path extrusionOk="0" h="1473" w="1464">
                  <a:moveTo>
                    <a:pt x="732" y="1"/>
                  </a:moveTo>
                  <a:cubicBezTo>
                    <a:pt x="322" y="1"/>
                    <a:pt x="1" y="331"/>
                    <a:pt x="1" y="741"/>
                  </a:cubicBezTo>
                  <a:cubicBezTo>
                    <a:pt x="1" y="1143"/>
                    <a:pt x="322" y="1473"/>
                    <a:pt x="732" y="1473"/>
                  </a:cubicBezTo>
                  <a:cubicBezTo>
                    <a:pt x="1134" y="1473"/>
                    <a:pt x="1464" y="1143"/>
                    <a:pt x="1464" y="741"/>
                  </a:cubicBezTo>
                  <a:cubicBezTo>
                    <a:pt x="1464" y="331"/>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7"/>
            <p:cNvSpPr/>
            <p:nvPr/>
          </p:nvSpPr>
          <p:spPr>
            <a:xfrm>
              <a:off x="2257619" y="3038067"/>
              <a:ext cx="272297" cy="124236"/>
            </a:xfrm>
            <a:custGeom>
              <a:rect b="b" l="l" r="r" t="t"/>
              <a:pathLst>
                <a:path extrusionOk="0" h="2211" w="4846">
                  <a:moveTo>
                    <a:pt x="1053" y="1"/>
                  </a:moveTo>
                  <a:cubicBezTo>
                    <a:pt x="1046" y="1"/>
                    <a:pt x="1041" y="5"/>
                    <a:pt x="1036" y="16"/>
                  </a:cubicBezTo>
                  <a:cubicBezTo>
                    <a:pt x="991" y="69"/>
                    <a:pt x="1" y="1496"/>
                    <a:pt x="349" y="1960"/>
                  </a:cubicBezTo>
                  <a:cubicBezTo>
                    <a:pt x="358" y="1969"/>
                    <a:pt x="483" y="2210"/>
                    <a:pt x="1330" y="2210"/>
                  </a:cubicBezTo>
                  <a:cubicBezTo>
                    <a:pt x="2088" y="2210"/>
                    <a:pt x="3507" y="2005"/>
                    <a:pt x="3783" y="1969"/>
                  </a:cubicBezTo>
                  <a:cubicBezTo>
                    <a:pt x="3828" y="1960"/>
                    <a:pt x="3873" y="1951"/>
                    <a:pt x="3926" y="1934"/>
                  </a:cubicBezTo>
                  <a:cubicBezTo>
                    <a:pt x="4319" y="1782"/>
                    <a:pt x="4800" y="1577"/>
                    <a:pt x="4845" y="1479"/>
                  </a:cubicBezTo>
                  <a:cubicBezTo>
                    <a:pt x="4845" y="1461"/>
                    <a:pt x="4845" y="1452"/>
                    <a:pt x="4845" y="1443"/>
                  </a:cubicBezTo>
                  <a:cubicBezTo>
                    <a:pt x="4831" y="1417"/>
                    <a:pt x="4783" y="1407"/>
                    <a:pt x="4712" y="1407"/>
                  </a:cubicBezTo>
                  <a:cubicBezTo>
                    <a:pt x="4514" y="1407"/>
                    <a:pt x="4141" y="1491"/>
                    <a:pt x="3891" y="1550"/>
                  </a:cubicBezTo>
                  <a:cubicBezTo>
                    <a:pt x="4105" y="1372"/>
                    <a:pt x="4613" y="943"/>
                    <a:pt x="4622" y="774"/>
                  </a:cubicBezTo>
                  <a:cubicBezTo>
                    <a:pt x="4622" y="747"/>
                    <a:pt x="4613" y="729"/>
                    <a:pt x="4595" y="711"/>
                  </a:cubicBezTo>
                  <a:cubicBezTo>
                    <a:pt x="4579" y="697"/>
                    <a:pt x="4555" y="691"/>
                    <a:pt x="4524" y="691"/>
                  </a:cubicBezTo>
                  <a:cubicBezTo>
                    <a:pt x="4309" y="691"/>
                    <a:pt x="3787" y="1018"/>
                    <a:pt x="3560" y="1166"/>
                  </a:cubicBezTo>
                  <a:cubicBezTo>
                    <a:pt x="3685" y="934"/>
                    <a:pt x="3962" y="390"/>
                    <a:pt x="3908" y="283"/>
                  </a:cubicBezTo>
                  <a:cubicBezTo>
                    <a:pt x="3908" y="265"/>
                    <a:pt x="3891" y="256"/>
                    <a:pt x="3873" y="256"/>
                  </a:cubicBezTo>
                  <a:cubicBezTo>
                    <a:pt x="3870" y="256"/>
                    <a:pt x="3867" y="256"/>
                    <a:pt x="3864" y="256"/>
                  </a:cubicBezTo>
                  <a:cubicBezTo>
                    <a:pt x="3711" y="256"/>
                    <a:pt x="3201" y="946"/>
                    <a:pt x="3088" y="1113"/>
                  </a:cubicBezTo>
                  <a:cubicBezTo>
                    <a:pt x="2874" y="1149"/>
                    <a:pt x="1375" y="1211"/>
                    <a:pt x="1366" y="1211"/>
                  </a:cubicBezTo>
                  <a:cubicBezTo>
                    <a:pt x="1348" y="1211"/>
                    <a:pt x="1339" y="1229"/>
                    <a:pt x="1339" y="1238"/>
                  </a:cubicBezTo>
                  <a:cubicBezTo>
                    <a:pt x="1339" y="1256"/>
                    <a:pt x="1348" y="1265"/>
                    <a:pt x="1366" y="1265"/>
                  </a:cubicBezTo>
                  <a:cubicBezTo>
                    <a:pt x="1428" y="1265"/>
                    <a:pt x="2927" y="1193"/>
                    <a:pt x="3105" y="1166"/>
                  </a:cubicBezTo>
                  <a:cubicBezTo>
                    <a:pt x="3114" y="1157"/>
                    <a:pt x="3114" y="1157"/>
                    <a:pt x="3123" y="1149"/>
                  </a:cubicBezTo>
                  <a:cubicBezTo>
                    <a:pt x="3424" y="725"/>
                    <a:pt x="3785" y="301"/>
                    <a:pt x="3861" y="301"/>
                  </a:cubicBezTo>
                  <a:cubicBezTo>
                    <a:pt x="3862" y="301"/>
                    <a:pt x="3863" y="301"/>
                    <a:pt x="3864" y="301"/>
                  </a:cubicBezTo>
                  <a:cubicBezTo>
                    <a:pt x="3908" y="346"/>
                    <a:pt x="3730" y="774"/>
                    <a:pt x="3471" y="1229"/>
                  </a:cubicBezTo>
                  <a:cubicBezTo>
                    <a:pt x="3462" y="1247"/>
                    <a:pt x="3471" y="1256"/>
                    <a:pt x="3480" y="1265"/>
                  </a:cubicBezTo>
                  <a:cubicBezTo>
                    <a:pt x="3485" y="1269"/>
                    <a:pt x="3489" y="1271"/>
                    <a:pt x="3494" y="1271"/>
                  </a:cubicBezTo>
                  <a:cubicBezTo>
                    <a:pt x="3498" y="1271"/>
                    <a:pt x="3502" y="1269"/>
                    <a:pt x="3507" y="1265"/>
                  </a:cubicBezTo>
                  <a:cubicBezTo>
                    <a:pt x="3825" y="1050"/>
                    <a:pt x="4343" y="742"/>
                    <a:pt x="4514" y="742"/>
                  </a:cubicBezTo>
                  <a:cubicBezTo>
                    <a:pt x="4535" y="742"/>
                    <a:pt x="4550" y="746"/>
                    <a:pt x="4560" y="756"/>
                  </a:cubicBezTo>
                  <a:cubicBezTo>
                    <a:pt x="4569" y="756"/>
                    <a:pt x="4569" y="756"/>
                    <a:pt x="4569" y="774"/>
                  </a:cubicBezTo>
                  <a:cubicBezTo>
                    <a:pt x="4569" y="908"/>
                    <a:pt x="4096" y="1327"/>
                    <a:pt x="3775" y="1577"/>
                  </a:cubicBezTo>
                  <a:cubicBezTo>
                    <a:pt x="3766" y="1586"/>
                    <a:pt x="3766" y="1604"/>
                    <a:pt x="3766" y="1612"/>
                  </a:cubicBezTo>
                  <a:cubicBezTo>
                    <a:pt x="3775" y="1621"/>
                    <a:pt x="3783" y="1621"/>
                    <a:pt x="3792" y="1621"/>
                  </a:cubicBezTo>
                  <a:cubicBezTo>
                    <a:pt x="4170" y="1532"/>
                    <a:pt x="4585" y="1450"/>
                    <a:pt x="4740" y="1450"/>
                  </a:cubicBezTo>
                  <a:cubicBezTo>
                    <a:pt x="4772" y="1450"/>
                    <a:pt x="4793" y="1453"/>
                    <a:pt x="4800" y="1461"/>
                  </a:cubicBezTo>
                  <a:cubicBezTo>
                    <a:pt x="4792" y="1505"/>
                    <a:pt x="4506" y="1657"/>
                    <a:pt x="3908" y="1889"/>
                  </a:cubicBezTo>
                  <a:cubicBezTo>
                    <a:pt x="3864" y="1898"/>
                    <a:pt x="3819" y="1916"/>
                    <a:pt x="3775" y="1916"/>
                  </a:cubicBezTo>
                  <a:cubicBezTo>
                    <a:pt x="3498" y="1960"/>
                    <a:pt x="2080" y="2166"/>
                    <a:pt x="1330" y="2166"/>
                  </a:cubicBezTo>
                  <a:cubicBezTo>
                    <a:pt x="518" y="2166"/>
                    <a:pt x="393" y="1934"/>
                    <a:pt x="393" y="1934"/>
                  </a:cubicBezTo>
                  <a:cubicBezTo>
                    <a:pt x="63" y="1496"/>
                    <a:pt x="1063" y="51"/>
                    <a:pt x="1071" y="42"/>
                  </a:cubicBezTo>
                  <a:cubicBezTo>
                    <a:pt x="1080" y="25"/>
                    <a:pt x="1080" y="16"/>
                    <a:pt x="1071" y="7"/>
                  </a:cubicBezTo>
                  <a:cubicBezTo>
                    <a:pt x="1064" y="3"/>
                    <a:pt x="1058" y="1"/>
                    <a:pt x="1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7"/>
            <p:cNvSpPr/>
            <p:nvPr/>
          </p:nvSpPr>
          <p:spPr>
            <a:xfrm>
              <a:off x="2020556" y="3110103"/>
              <a:ext cx="284771" cy="149915"/>
            </a:xfrm>
            <a:custGeom>
              <a:rect b="b" l="l" r="r" t="t"/>
              <a:pathLst>
                <a:path extrusionOk="0" h="2668" w="5068">
                  <a:moveTo>
                    <a:pt x="2070" y="0"/>
                  </a:moveTo>
                  <a:cubicBezTo>
                    <a:pt x="2052" y="0"/>
                    <a:pt x="2043" y="9"/>
                    <a:pt x="2043" y="27"/>
                  </a:cubicBezTo>
                  <a:cubicBezTo>
                    <a:pt x="2043" y="36"/>
                    <a:pt x="2052" y="45"/>
                    <a:pt x="2070" y="45"/>
                  </a:cubicBezTo>
                  <a:cubicBezTo>
                    <a:pt x="2605" y="72"/>
                    <a:pt x="3158" y="188"/>
                    <a:pt x="3649" y="384"/>
                  </a:cubicBezTo>
                  <a:cubicBezTo>
                    <a:pt x="4175" y="598"/>
                    <a:pt x="4514" y="830"/>
                    <a:pt x="4720" y="1124"/>
                  </a:cubicBezTo>
                  <a:cubicBezTo>
                    <a:pt x="5014" y="1553"/>
                    <a:pt x="4827" y="2079"/>
                    <a:pt x="4496" y="2373"/>
                  </a:cubicBezTo>
                  <a:cubicBezTo>
                    <a:pt x="4281" y="2556"/>
                    <a:pt x="4020" y="2618"/>
                    <a:pt x="3754" y="2618"/>
                  </a:cubicBezTo>
                  <a:cubicBezTo>
                    <a:pt x="3513" y="2618"/>
                    <a:pt x="3268" y="2567"/>
                    <a:pt x="3051" y="2507"/>
                  </a:cubicBezTo>
                  <a:cubicBezTo>
                    <a:pt x="2837" y="2454"/>
                    <a:pt x="2623" y="2400"/>
                    <a:pt x="2409" y="2356"/>
                  </a:cubicBezTo>
                  <a:cubicBezTo>
                    <a:pt x="2034" y="2257"/>
                    <a:pt x="1633" y="2168"/>
                    <a:pt x="1249" y="2052"/>
                  </a:cubicBezTo>
                  <a:cubicBezTo>
                    <a:pt x="1071" y="1999"/>
                    <a:pt x="866" y="1936"/>
                    <a:pt x="678" y="1838"/>
                  </a:cubicBezTo>
                  <a:cubicBezTo>
                    <a:pt x="250" y="1615"/>
                    <a:pt x="63" y="1472"/>
                    <a:pt x="188" y="1160"/>
                  </a:cubicBezTo>
                  <a:cubicBezTo>
                    <a:pt x="274" y="932"/>
                    <a:pt x="866" y="802"/>
                    <a:pt x="1436" y="802"/>
                  </a:cubicBezTo>
                  <a:cubicBezTo>
                    <a:pt x="1691" y="802"/>
                    <a:pt x="1942" y="828"/>
                    <a:pt x="2141" y="884"/>
                  </a:cubicBezTo>
                  <a:cubicBezTo>
                    <a:pt x="3301" y="1196"/>
                    <a:pt x="3818" y="1508"/>
                    <a:pt x="3827" y="1508"/>
                  </a:cubicBezTo>
                  <a:cubicBezTo>
                    <a:pt x="3831" y="1512"/>
                    <a:pt x="3836" y="1514"/>
                    <a:pt x="3841" y="1514"/>
                  </a:cubicBezTo>
                  <a:cubicBezTo>
                    <a:pt x="3848" y="1514"/>
                    <a:pt x="3854" y="1510"/>
                    <a:pt x="3854" y="1499"/>
                  </a:cubicBezTo>
                  <a:cubicBezTo>
                    <a:pt x="3863" y="1490"/>
                    <a:pt x="3863" y="1472"/>
                    <a:pt x="3854" y="1472"/>
                  </a:cubicBezTo>
                  <a:cubicBezTo>
                    <a:pt x="3845" y="1463"/>
                    <a:pt x="3319" y="1151"/>
                    <a:pt x="2150" y="830"/>
                  </a:cubicBezTo>
                  <a:cubicBezTo>
                    <a:pt x="1948" y="777"/>
                    <a:pt x="1699" y="751"/>
                    <a:pt x="1447" y="751"/>
                  </a:cubicBezTo>
                  <a:cubicBezTo>
                    <a:pt x="853" y="751"/>
                    <a:pt x="237" y="892"/>
                    <a:pt x="143" y="1142"/>
                  </a:cubicBezTo>
                  <a:cubicBezTo>
                    <a:pt x="0" y="1508"/>
                    <a:pt x="250" y="1669"/>
                    <a:pt x="660" y="1883"/>
                  </a:cubicBezTo>
                  <a:cubicBezTo>
                    <a:pt x="848" y="1981"/>
                    <a:pt x="1053" y="2043"/>
                    <a:pt x="1240" y="2097"/>
                  </a:cubicBezTo>
                  <a:cubicBezTo>
                    <a:pt x="1624" y="2213"/>
                    <a:pt x="2016" y="2311"/>
                    <a:pt x="2400" y="2400"/>
                  </a:cubicBezTo>
                  <a:cubicBezTo>
                    <a:pt x="2605" y="2454"/>
                    <a:pt x="2828" y="2507"/>
                    <a:pt x="3033" y="2561"/>
                  </a:cubicBezTo>
                  <a:cubicBezTo>
                    <a:pt x="3256" y="2614"/>
                    <a:pt x="3506" y="2668"/>
                    <a:pt x="3756" y="2668"/>
                  </a:cubicBezTo>
                  <a:cubicBezTo>
                    <a:pt x="4033" y="2668"/>
                    <a:pt x="4300" y="2605"/>
                    <a:pt x="4532" y="2409"/>
                  </a:cubicBezTo>
                  <a:cubicBezTo>
                    <a:pt x="4871" y="2106"/>
                    <a:pt x="5067" y="1544"/>
                    <a:pt x="4755" y="1098"/>
                  </a:cubicBezTo>
                  <a:cubicBezTo>
                    <a:pt x="4550" y="794"/>
                    <a:pt x="4202" y="553"/>
                    <a:pt x="3667" y="339"/>
                  </a:cubicBezTo>
                  <a:cubicBezTo>
                    <a:pt x="3167" y="143"/>
                    <a:pt x="2614" y="27"/>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7"/>
            <p:cNvSpPr/>
            <p:nvPr/>
          </p:nvSpPr>
          <p:spPr>
            <a:xfrm>
              <a:off x="2139902" y="2976203"/>
              <a:ext cx="49391" cy="20453"/>
            </a:xfrm>
            <a:custGeom>
              <a:rect b="b" l="l" r="r" t="t"/>
              <a:pathLst>
                <a:path extrusionOk="0" h="364" w="879">
                  <a:moveTo>
                    <a:pt x="541" y="0"/>
                  </a:moveTo>
                  <a:cubicBezTo>
                    <a:pt x="528" y="0"/>
                    <a:pt x="514" y="0"/>
                    <a:pt x="499" y="1"/>
                  </a:cubicBezTo>
                  <a:cubicBezTo>
                    <a:pt x="207" y="18"/>
                    <a:pt x="0" y="363"/>
                    <a:pt x="210" y="363"/>
                  </a:cubicBezTo>
                  <a:cubicBezTo>
                    <a:pt x="224" y="363"/>
                    <a:pt x="240" y="362"/>
                    <a:pt x="258" y="358"/>
                  </a:cubicBezTo>
                  <a:cubicBezTo>
                    <a:pt x="473" y="324"/>
                    <a:pt x="878" y="0"/>
                    <a:pt x="541"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7"/>
            <p:cNvSpPr/>
            <p:nvPr/>
          </p:nvSpPr>
          <p:spPr>
            <a:xfrm>
              <a:off x="2130350" y="3007275"/>
              <a:ext cx="49391" cy="20453"/>
            </a:xfrm>
            <a:custGeom>
              <a:rect b="b" l="l" r="r" t="t"/>
              <a:pathLst>
                <a:path extrusionOk="0" h="364" w="879">
                  <a:moveTo>
                    <a:pt x="542" y="0"/>
                  </a:moveTo>
                  <a:cubicBezTo>
                    <a:pt x="529" y="0"/>
                    <a:pt x="515" y="1"/>
                    <a:pt x="500" y="2"/>
                  </a:cubicBezTo>
                  <a:cubicBezTo>
                    <a:pt x="207" y="18"/>
                    <a:pt x="1" y="363"/>
                    <a:pt x="210" y="363"/>
                  </a:cubicBezTo>
                  <a:cubicBezTo>
                    <a:pt x="224" y="363"/>
                    <a:pt x="241" y="362"/>
                    <a:pt x="259" y="358"/>
                  </a:cubicBezTo>
                  <a:cubicBezTo>
                    <a:pt x="473" y="324"/>
                    <a:pt x="879" y="0"/>
                    <a:pt x="542"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7"/>
            <p:cNvSpPr/>
            <p:nvPr/>
          </p:nvSpPr>
          <p:spPr>
            <a:xfrm>
              <a:off x="2169739" y="2997218"/>
              <a:ext cx="49672" cy="20903"/>
            </a:xfrm>
            <a:custGeom>
              <a:rect b="b" l="l" r="r" t="t"/>
              <a:pathLst>
                <a:path extrusionOk="0" h="372" w="884">
                  <a:moveTo>
                    <a:pt x="545" y="1"/>
                  </a:moveTo>
                  <a:cubicBezTo>
                    <a:pt x="532" y="1"/>
                    <a:pt x="518" y="1"/>
                    <a:pt x="503" y="2"/>
                  </a:cubicBezTo>
                  <a:cubicBezTo>
                    <a:pt x="208" y="19"/>
                    <a:pt x="0" y="371"/>
                    <a:pt x="221" y="371"/>
                  </a:cubicBezTo>
                  <a:cubicBezTo>
                    <a:pt x="233" y="371"/>
                    <a:pt x="247" y="370"/>
                    <a:pt x="262" y="368"/>
                  </a:cubicBezTo>
                  <a:cubicBezTo>
                    <a:pt x="477" y="334"/>
                    <a:pt x="883" y="1"/>
                    <a:pt x="545"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7"/>
            <p:cNvSpPr/>
            <p:nvPr/>
          </p:nvSpPr>
          <p:spPr>
            <a:xfrm>
              <a:off x="2161929" y="3277604"/>
              <a:ext cx="861224" cy="193462"/>
            </a:xfrm>
            <a:custGeom>
              <a:rect b="b" l="l" r="r" t="t"/>
              <a:pathLst>
                <a:path extrusionOk="0" h="3443" w="15327">
                  <a:moveTo>
                    <a:pt x="7883" y="1"/>
                  </a:moveTo>
                  <a:cubicBezTo>
                    <a:pt x="7436" y="1"/>
                    <a:pt x="6989" y="56"/>
                    <a:pt x="6557" y="168"/>
                  </a:cubicBezTo>
                  <a:cubicBezTo>
                    <a:pt x="5424" y="454"/>
                    <a:pt x="4389" y="1123"/>
                    <a:pt x="3667" y="2042"/>
                  </a:cubicBezTo>
                  <a:cubicBezTo>
                    <a:pt x="3304" y="1872"/>
                    <a:pt x="2902" y="1787"/>
                    <a:pt x="2500" y="1787"/>
                  </a:cubicBezTo>
                  <a:cubicBezTo>
                    <a:pt x="2119" y="1787"/>
                    <a:pt x="1739" y="1863"/>
                    <a:pt x="1392" y="2015"/>
                  </a:cubicBezTo>
                  <a:cubicBezTo>
                    <a:pt x="776" y="2292"/>
                    <a:pt x="268" y="2818"/>
                    <a:pt x="0" y="3442"/>
                  </a:cubicBezTo>
                  <a:lnTo>
                    <a:pt x="15326" y="3442"/>
                  </a:lnTo>
                  <a:cubicBezTo>
                    <a:pt x="15326" y="2934"/>
                    <a:pt x="15326" y="2426"/>
                    <a:pt x="15326" y="1917"/>
                  </a:cubicBezTo>
                  <a:cubicBezTo>
                    <a:pt x="14970" y="1935"/>
                    <a:pt x="14604" y="1997"/>
                    <a:pt x="14256" y="2060"/>
                  </a:cubicBezTo>
                  <a:cubicBezTo>
                    <a:pt x="13730" y="2158"/>
                    <a:pt x="13159" y="2283"/>
                    <a:pt x="12828" y="2702"/>
                  </a:cubicBezTo>
                  <a:cubicBezTo>
                    <a:pt x="12061" y="1756"/>
                    <a:pt x="11125" y="900"/>
                    <a:pt x="10001" y="427"/>
                  </a:cubicBezTo>
                  <a:cubicBezTo>
                    <a:pt x="9333" y="146"/>
                    <a:pt x="8607" y="1"/>
                    <a:pt x="78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7"/>
            <p:cNvSpPr/>
            <p:nvPr/>
          </p:nvSpPr>
          <p:spPr>
            <a:xfrm>
              <a:off x="2692246" y="2961649"/>
              <a:ext cx="151432" cy="275331"/>
            </a:xfrm>
            <a:custGeom>
              <a:rect b="b" l="l" r="r" t="t"/>
              <a:pathLst>
                <a:path extrusionOk="0" h="4900" w="2695">
                  <a:moveTo>
                    <a:pt x="1170" y="1"/>
                  </a:moveTo>
                  <a:cubicBezTo>
                    <a:pt x="1155" y="1"/>
                    <a:pt x="1140" y="1"/>
                    <a:pt x="1125" y="2"/>
                  </a:cubicBezTo>
                  <a:cubicBezTo>
                    <a:pt x="821" y="20"/>
                    <a:pt x="545" y="189"/>
                    <a:pt x="357" y="430"/>
                  </a:cubicBezTo>
                  <a:cubicBezTo>
                    <a:pt x="170" y="662"/>
                    <a:pt x="81" y="965"/>
                    <a:pt x="54" y="1260"/>
                  </a:cubicBezTo>
                  <a:cubicBezTo>
                    <a:pt x="0" y="1786"/>
                    <a:pt x="152" y="2312"/>
                    <a:pt x="420" y="2767"/>
                  </a:cubicBezTo>
                  <a:cubicBezTo>
                    <a:pt x="687" y="3222"/>
                    <a:pt x="1071" y="3606"/>
                    <a:pt x="1481" y="3927"/>
                  </a:cubicBezTo>
                  <a:cubicBezTo>
                    <a:pt x="1758" y="4141"/>
                    <a:pt x="2052" y="4346"/>
                    <a:pt x="2311" y="4587"/>
                  </a:cubicBezTo>
                  <a:cubicBezTo>
                    <a:pt x="2346" y="4631"/>
                    <a:pt x="2554" y="4900"/>
                    <a:pt x="2595" y="4900"/>
                  </a:cubicBezTo>
                  <a:cubicBezTo>
                    <a:pt x="2595" y="4900"/>
                    <a:pt x="2596" y="4900"/>
                    <a:pt x="2597" y="4899"/>
                  </a:cubicBezTo>
                  <a:cubicBezTo>
                    <a:pt x="2695" y="4882"/>
                    <a:pt x="2659" y="4641"/>
                    <a:pt x="2650" y="4587"/>
                  </a:cubicBezTo>
                  <a:cubicBezTo>
                    <a:pt x="2632" y="4221"/>
                    <a:pt x="2623" y="3865"/>
                    <a:pt x="2623" y="3499"/>
                  </a:cubicBezTo>
                  <a:cubicBezTo>
                    <a:pt x="2623" y="2785"/>
                    <a:pt x="2632" y="2063"/>
                    <a:pt x="2463" y="1367"/>
                  </a:cubicBezTo>
                  <a:cubicBezTo>
                    <a:pt x="2382" y="1028"/>
                    <a:pt x="2258" y="698"/>
                    <a:pt x="2034" y="430"/>
                  </a:cubicBezTo>
                  <a:cubicBezTo>
                    <a:pt x="1813" y="183"/>
                    <a:pt x="1501" y="1"/>
                    <a:pt x="1170" y="1"/>
                  </a:cubicBezTo>
                  <a:close/>
                </a:path>
              </a:pathLst>
            </a:custGeom>
            <a:solidFill>
              <a:srgbClr val="3F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2861152" y="3087964"/>
              <a:ext cx="147948" cy="285558"/>
            </a:xfrm>
            <a:custGeom>
              <a:rect b="b" l="l" r="r" t="t"/>
              <a:pathLst>
                <a:path extrusionOk="0" h="5082" w="2633">
                  <a:moveTo>
                    <a:pt x="1552" y="1"/>
                  </a:moveTo>
                  <a:cubicBezTo>
                    <a:pt x="1405" y="1"/>
                    <a:pt x="1256" y="30"/>
                    <a:pt x="1116" y="82"/>
                  </a:cubicBezTo>
                  <a:cubicBezTo>
                    <a:pt x="839" y="198"/>
                    <a:pt x="608" y="412"/>
                    <a:pt x="438" y="653"/>
                  </a:cubicBezTo>
                  <a:cubicBezTo>
                    <a:pt x="135" y="1081"/>
                    <a:pt x="1" y="1617"/>
                    <a:pt x="1" y="2143"/>
                  </a:cubicBezTo>
                  <a:cubicBezTo>
                    <a:pt x="10" y="2669"/>
                    <a:pt x="144" y="3187"/>
                    <a:pt x="340" y="3677"/>
                  </a:cubicBezTo>
                  <a:cubicBezTo>
                    <a:pt x="474" y="4007"/>
                    <a:pt x="625" y="4320"/>
                    <a:pt x="723" y="4659"/>
                  </a:cubicBezTo>
                  <a:cubicBezTo>
                    <a:pt x="741" y="4721"/>
                    <a:pt x="777" y="5060"/>
                    <a:pt x="822" y="5078"/>
                  </a:cubicBezTo>
                  <a:cubicBezTo>
                    <a:pt x="828" y="5080"/>
                    <a:pt x="834" y="5082"/>
                    <a:pt x="841" y="5082"/>
                  </a:cubicBezTo>
                  <a:cubicBezTo>
                    <a:pt x="923" y="5082"/>
                    <a:pt x="1002" y="4878"/>
                    <a:pt x="1027" y="4837"/>
                  </a:cubicBezTo>
                  <a:cubicBezTo>
                    <a:pt x="1187" y="4507"/>
                    <a:pt x="1357" y="4195"/>
                    <a:pt x="1544" y="3882"/>
                  </a:cubicBezTo>
                  <a:cubicBezTo>
                    <a:pt x="1901" y="3267"/>
                    <a:pt x="2267" y="2642"/>
                    <a:pt x="2472" y="1956"/>
                  </a:cubicBezTo>
                  <a:cubicBezTo>
                    <a:pt x="2570" y="1625"/>
                    <a:pt x="2633" y="1269"/>
                    <a:pt x="2561" y="930"/>
                  </a:cubicBezTo>
                  <a:cubicBezTo>
                    <a:pt x="2499" y="591"/>
                    <a:pt x="2303" y="261"/>
                    <a:pt x="1990" y="100"/>
                  </a:cubicBezTo>
                  <a:cubicBezTo>
                    <a:pt x="1854" y="32"/>
                    <a:pt x="1704" y="1"/>
                    <a:pt x="1552" y="1"/>
                  </a:cubicBezTo>
                  <a:close/>
                </a:path>
              </a:pathLst>
            </a:custGeom>
            <a:solidFill>
              <a:srgbClr val="3F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2576439" y="3150110"/>
              <a:ext cx="253192" cy="188349"/>
            </a:xfrm>
            <a:custGeom>
              <a:rect b="b" l="l" r="r" t="t"/>
              <a:pathLst>
                <a:path extrusionOk="0" h="3352" w="4506">
                  <a:moveTo>
                    <a:pt x="1061" y="1"/>
                  </a:moveTo>
                  <a:cubicBezTo>
                    <a:pt x="818" y="1"/>
                    <a:pt x="577" y="69"/>
                    <a:pt x="384" y="225"/>
                  </a:cubicBezTo>
                  <a:cubicBezTo>
                    <a:pt x="152" y="412"/>
                    <a:pt x="27" y="707"/>
                    <a:pt x="10" y="1010"/>
                  </a:cubicBezTo>
                  <a:cubicBezTo>
                    <a:pt x="1" y="1313"/>
                    <a:pt x="99" y="1608"/>
                    <a:pt x="251" y="1867"/>
                  </a:cubicBezTo>
                  <a:cubicBezTo>
                    <a:pt x="509" y="2322"/>
                    <a:pt x="946" y="2661"/>
                    <a:pt x="1428" y="2875"/>
                  </a:cubicBezTo>
                  <a:cubicBezTo>
                    <a:pt x="1910" y="3089"/>
                    <a:pt x="2436" y="3178"/>
                    <a:pt x="2963" y="3205"/>
                  </a:cubicBezTo>
                  <a:cubicBezTo>
                    <a:pt x="3310" y="3223"/>
                    <a:pt x="3667" y="3205"/>
                    <a:pt x="4015" y="3258"/>
                  </a:cubicBezTo>
                  <a:cubicBezTo>
                    <a:pt x="4071" y="3266"/>
                    <a:pt x="4338" y="3352"/>
                    <a:pt x="4415" y="3352"/>
                  </a:cubicBezTo>
                  <a:cubicBezTo>
                    <a:pt x="4425" y="3352"/>
                    <a:pt x="4432" y="3350"/>
                    <a:pt x="4434" y="3347"/>
                  </a:cubicBezTo>
                  <a:cubicBezTo>
                    <a:pt x="4506" y="3276"/>
                    <a:pt x="4336" y="3107"/>
                    <a:pt x="4301" y="3053"/>
                  </a:cubicBezTo>
                  <a:cubicBezTo>
                    <a:pt x="4069" y="2776"/>
                    <a:pt x="3855" y="2491"/>
                    <a:pt x="3641" y="2197"/>
                  </a:cubicBezTo>
                  <a:cubicBezTo>
                    <a:pt x="3230" y="1617"/>
                    <a:pt x="2820" y="1019"/>
                    <a:pt x="2276" y="546"/>
                  </a:cubicBezTo>
                  <a:cubicBezTo>
                    <a:pt x="2008" y="323"/>
                    <a:pt x="1714" y="127"/>
                    <a:pt x="1375" y="38"/>
                  </a:cubicBezTo>
                  <a:cubicBezTo>
                    <a:pt x="1272" y="14"/>
                    <a:pt x="1167" y="1"/>
                    <a:pt x="1061" y="1"/>
                  </a:cubicBezTo>
                  <a:close/>
                </a:path>
              </a:pathLst>
            </a:custGeom>
            <a:solidFill>
              <a:srgbClr val="3F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7"/>
            <p:cNvSpPr/>
            <p:nvPr/>
          </p:nvSpPr>
          <p:spPr>
            <a:xfrm>
              <a:off x="2749897" y="3004129"/>
              <a:ext cx="153961" cy="466939"/>
            </a:xfrm>
            <a:custGeom>
              <a:rect b="b" l="l" r="r" t="t"/>
              <a:pathLst>
                <a:path extrusionOk="0" h="8310" w="2740">
                  <a:moveTo>
                    <a:pt x="57" y="1"/>
                  </a:moveTo>
                  <a:cubicBezTo>
                    <a:pt x="50" y="1"/>
                    <a:pt x="43" y="2"/>
                    <a:pt x="36" y="4"/>
                  </a:cubicBezTo>
                  <a:cubicBezTo>
                    <a:pt x="9" y="13"/>
                    <a:pt x="0" y="49"/>
                    <a:pt x="18" y="66"/>
                  </a:cubicBezTo>
                  <a:cubicBezTo>
                    <a:pt x="545" y="1128"/>
                    <a:pt x="1000" y="2279"/>
                    <a:pt x="1463" y="3822"/>
                  </a:cubicBezTo>
                  <a:cubicBezTo>
                    <a:pt x="1499" y="3929"/>
                    <a:pt x="1526" y="4036"/>
                    <a:pt x="1562" y="4143"/>
                  </a:cubicBezTo>
                  <a:cubicBezTo>
                    <a:pt x="1802" y="4955"/>
                    <a:pt x="2025" y="5767"/>
                    <a:pt x="2231" y="6597"/>
                  </a:cubicBezTo>
                  <a:cubicBezTo>
                    <a:pt x="2249" y="6650"/>
                    <a:pt x="2266" y="6704"/>
                    <a:pt x="2275" y="6757"/>
                  </a:cubicBezTo>
                  <a:cubicBezTo>
                    <a:pt x="2364" y="7123"/>
                    <a:pt x="2454" y="7498"/>
                    <a:pt x="2543" y="7863"/>
                  </a:cubicBezTo>
                  <a:cubicBezTo>
                    <a:pt x="2570" y="8015"/>
                    <a:pt x="2605" y="8158"/>
                    <a:pt x="2641" y="8309"/>
                  </a:cubicBezTo>
                  <a:lnTo>
                    <a:pt x="2739" y="8309"/>
                  </a:lnTo>
                  <a:cubicBezTo>
                    <a:pt x="2703" y="8158"/>
                    <a:pt x="2668" y="8006"/>
                    <a:pt x="2632" y="7846"/>
                  </a:cubicBezTo>
                  <a:cubicBezTo>
                    <a:pt x="2614" y="7774"/>
                    <a:pt x="2596" y="7694"/>
                    <a:pt x="2579" y="7623"/>
                  </a:cubicBezTo>
                  <a:cubicBezTo>
                    <a:pt x="2516" y="7328"/>
                    <a:pt x="2445" y="7043"/>
                    <a:pt x="2373" y="6757"/>
                  </a:cubicBezTo>
                  <a:cubicBezTo>
                    <a:pt x="2364" y="6739"/>
                    <a:pt x="2364" y="6722"/>
                    <a:pt x="2356" y="6704"/>
                  </a:cubicBezTo>
                  <a:cubicBezTo>
                    <a:pt x="2141" y="5812"/>
                    <a:pt x="1901" y="4928"/>
                    <a:pt x="1633" y="4054"/>
                  </a:cubicBezTo>
                  <a:cubicBezTo>
                    <a:pt x="1606" y="3965"/>
                    <a:pt x="1579" y="3885"/>
                    <a:pt x="1562" y="3795"/>
                  </a:cubicBezTo>
                  <a:cubicBezTo>
                    <a:pt x="1089" y="2252"/>
                    <a:pt x="634" y="1083"/>
                    <a:pt x="99" y="22"/>
                  </a:cubicBezTo>
                  <a:cubicBezTo>
                    <a:pt x="92" y="9"/>
                    <a:pt x="76"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7"/>
            <p:cNvSpPr/>
            <p:nvPr/>
          </p:nvSpPr>
          <p:spPr>
            <a:xfrm>
              <a:off x="2660162" y="3233383"/>
              <a:ext cx="223636" cy="152443"/>
            </a:xfrm>
            <a:custGeom>
              <a:rect b="b" l="l" r="r" t="t"/>
              <a:pathLst>
                <a:path extrusionOk="0" h="2713" w="3980">
                  <a:moveTo>
                    <a:pt x="72" y="1"/>
                  </a:moveTo>
                  <a:cubicBezTo>
                    <a:pt x="45" y="1"/>
                    <a:pt x="18" y="10"/>
                    <a:pt x="9" y="37"/>
                  </a:cubicBezTo>
                  <a:cubicBezTo>
                    <a:pt x="1" y="63"/>
                    <a:pt x="18" y="90"/>
                    <a:pt x="45" y="99"/>
                  </a:cubicBezTo>
                  <a:cubicBezTo>
                    <a:pt x="384" y="197"/>
                    <a:pt x="696" y="376"/>
                    <a:pt x="982" y="545"/>
                  </a:cubicBezTo>
                  <a:cubicBezTo>
                    <a:pt x="2008" y="1179"/>
                    <a:pt x="2989" y="1901"/>
                    <a:pt x="3890" y="2695"/>
                  </a:cubicBezTo>
                  <a:cubicBezTo>
                    <a:pt x="3899" y="2704"/>
                    <a:pt x="3917" y="2713"/>
                    <a:pt x="3926" y="2713"/>
                  </a:cubicBezTo>
                  <a:cubicBezTo>
                    <a:pt x="3935" y="2713"/>
                    <a:pt x="3953" y="2704"/>
                    <a:pt x="3961" y="2695"/>
                  </a:cubicBezTo>
                  <a:cubicBezTo>
                    <a:pt x="3979" y="2677"/>
                    <a:pt x="3979" y="2642"/>
                    <a:pt x="3961" y="2624"/>
                  </a:cubicBezTo>
                  <a:cubicBezTo>
                    <a:pt x="3052" y="1821"/>
                    <a:pt x="2061" y="1098"/>
                    <a:pt x="1026" y="465"/>
                  </a:cubicBezTo>
                  <a:cubicBezTo>
                    <a:pt x="732" y="286"/>
                    <a:pt x="420" y="108"/>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2892225" y="3204726"/>
              <a:ext cx="44671" cy="243303"/>
            </a:xfrm>
            <a:custGeom>
              <a:rect b="b" l="l" r="r" t="t"/>
              <a:pathLst>
                <a:path extrusionOk="0" h="4330" w="795">
                  <a:moveTo>
                    <a:pt x="737" y="0"/>
                  </a:moveTo>
                  <a:cubicBezTo>
                    <a:pt x="718" y="0"/>
                    <a:pt x="704" y="16"/>
                    <a:pt x="697" y="38"/>
                  </a:cubicBezTo>
                  <a:cubicBezTo>
                    <a:pt x="509" y="1448"/>
                    <a:pt x="278" y="2875"/>
                    <a:pt x="1" y="4267"/>
                  </a:cubicBezTo>
                  <a:cubicBezTo>
                    <a:pt x="1" y="4293"/>
                    <a:pt x="19" y="4320"/>
                    <a:pt x="37" y="4329"/>
                  </a:cubicBezTo>
                  <a:lnTo>
                    <a:pt x="55" y="4329"/>
                  </a:lnTo>
                  <a:cubicBezTo>
                    <a:pt x="72" y="4329"/>
                    <a:pt x="90" y="4311"/>
                    <a:pt x="99" y="4285"/>
                  </a:cubicBezTo>
                  <a:cubicBezTo>
                    <a:pt x="376" y="2893"/>
                    <a:pt x="608" y="1465"/>
                    <a:pt x="795" y="56"/>
                  </a:cubicBezTo>
                  <a:cubicBezTo>
                    <a:pt x="795" y="29"/>
                    <a:pt x="777" y="2"/>
                    <a:pt x="750" y="2"/>
                  </a:cubicBezTo>
                  <a:cubicBezTo>
                    <a:pt x="746" y="1"/>
                    <a:pt x="741" y="0"/>
                    <a:pt x="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7"/>
            <p:cNvSpPr/>
            <p:nvPr/>
          </p:nvSpPr>
          <p:spPr>
            <a:xfrm>
              <a:off x="2060619" y="2563601"/>
              <a:ext cx="149971" cy="275387"/>
            </a:xfrm>
            <a:custGeom>
              <a:rect b="b" l="l" r="r" t="t"/>
              <a:pathLst>
                <a:path extrusionOk="0" h="4901" w="2669">
                  <a:moveTo>
                    <a:pt x="1499" y="1"/>
                  </a:moveTo>
                  <a:cubicBezTo>
                    <a:pt x="1216" y="1"/>
                    <a:pt x="951" y="131"/>
                    <a:pt x="741" y="324"/>
                  </a:cubicBezTo>
                  <a:cubicBezTo>
                    <a:pt x="572" y="591"/>
                    <a:pt x="411" y="877"/>
                    <a:pt x="269" y="1162"/>
                  </a:cubicBezTo>
                  <a:cubicBezTo>
                    <a:pt x="242" y="1234"/>
                    <a:pt x="224" y="1305"/>
                    <a:pt x="206" y="1367"/>
                  </a:cubicBezTo>
                  <a:cubicBezTo>
                    <a:pt x="37" y="2063"/>
                    <a:pt x="46" y="2786"/>
                    <a:pt x="46" y="3500"/>
                  </a:cubicBezTo>
                  <a:cubicBezTo>
                    <a:pt x="46" y="3865"/>
                    <a:pt x="37" y="4222"/>
                    <a:pt x="19" y="4588"/>
                  </a:cubicBezTo>
                  <a:cubicBezTo>
                    <a:pt x="19" y="4624"/>
                    <a:pt x="1" y="4731"/>
                    <a:pt x="10" y="4811"/>
                  </a:cubicBezTo>
                  <a:cubicBezTo>
                    <a:pt x="19" y="4856"/>
                    <a:pt x="37" y="4891"/>
                    <a:pt x="72" y="4900"/>
                  </a:cubicBezTo>
                  <a:lnTo>
                    <a:pt x="90" y="4900"/>
                  </a:lnTo>
                  <a:cubicBezTo>
                    <a:pt x="153" y="4864"/>
                    <a:pt x="331" y="4624"/>
                    <a:pt x="367" y="4588"/>
                  </a:cubicBezTo>
                  <a:cubicBezTo>
                    <a:pt x="617" y="4347"/>
                    <a:pt x="911" y="4142"/>
                    <a:pt x="1187" y="3928"/>
                  </a:cubicBezTo>
                  <a:cubicBezTo>
                    <a:pt x="1607" y="3607"/>
                    <a:pt x="1981" y="3223"/>
                    <a:pt x="2249" y="2768"/>
                  </a:cubicBezTo>
                  <a:cubicBezTo>
                    <a:pt x="2517" y="2322"/>
                    <a:pt x="2668" y="1787"/>
                    <a:pt x="2624" y="1260"/>
                  </a:cubicBezTo>
                  <a:cubicBezTo>
                    <a:pt x="2597" y="966"/>
                    <a:pt x="2499" y="663"/>
                    <a:pt x="2312" y="431"/>
                  </a:cubicBezTo>
                  <a:cubicBezTo>
                    <a:pt x="2133" y="190"/>
                    <a:pt x="1848" y="20"/>
                    <a:pt x="1553" y="2"/>
                  </a:cubicBezTo>
                  <a:cubicBezTo>
                    <a:pt x="1535" y="1"/>
                    <a:pt x="1517" y="1"/>
                    <a:pt x="1499" y="1"/>
                  </a:cubicBezTo>
                  <a:close/>
                </a:path>
              </a:pathLst>
            </a:custGeom>
            <a:solidFill>
              <a:srgbClr val="3F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7"/>
            <p:cNvSpPr/>
            <p:nvPr/>
          </p:nvSpPr>
          <p:spPr>
            <a:xfrm>
              <a:off x="2015555" y="2753691"/>
              <a:ext cx="26578" cy="160479"/>
            </a:xfrm>
            <a:custGeom>
              <a:rect b="b" l="l" r="r" t="t"/>
              <a:pathLst>
                <a:path extrusionOk="0" h="2856" w="473">
                  <a:moveTo>
                    <a:pt x="294" y="1"/>
                  </a:moveTo>
                  <a:cubicBezTo>
                    <a:pt x="196" y="447"/>
                    <a:pt x="125" y="910"/>
                    <a:pt x="80" y="1374"/>
                  </a:cubicBezTo>
                  <a:cubicBezTo>
                    <a:pt x="63" y="1553"/>
                    <a:pt x="45" y="1740"/>
                    <a:pt x="36" y="1927"/>
                  </a:cubicBezTo>
                  <a:cubicBezTo>
                    <a:pt x="18" y="2240"/>
                    <a:pt x="0" y="2543"/>
                    <a:pt x="0" y="2855"/>
                  </a:cubicBezTo>
                  <a:cubicBezTo>
                    <a:pt x="45" y="2757"/>
                    <a:pt x="89" y="2650"/>
                    <a:pt x="134" y="2543"/>
                  </a:cubicBezTo>
                  <a:cubicBezTo>
                    <a:pt x="330" y="2052"/>
                    <a:pt x="464" y="1535"/>
                    <a:pt x="464" y="1009"/>
                  </a:cubicBezTo>
                  <a:cubicBezTo>
                    <a:pt x="473" y="670"/>
                    <a:pt x="419" y="322"/>
                    <a:pt x="294" y="1"/>
                  </a:cubicBezTo>
                  <a:close/>
                </a:path>
              </a:pathLst>
            </a:custGeom>
            <a:solidFill>
              <a:srgbClr val="3F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7"/>
            <p:cNvSpPr/>
            <p:nvPr/>
          </p:nvSpPr>
          <p:spPr>
            <a:xfrm>
              <a:off x="2073655" y="2752118"/>
              <a:ext cx="253248" cy="188349"/>
            </a:xfrm>
            <a:custGeom>
              <a:rect b="b" l="l" r="r" t="t"/>
              <a:pathLst>
                <a:path extrusionOk="0" h="3352" w="4507">
                  <a:moveTo>
                    <a:pt x="3441" y="0"/>
                  </a:moveTo>
                  <a:cubicBezTo>
                    <a:pt x="3334" y="0"/>
                    <a:pt x="3227" y="13"/>
                    <a:pt x="3123" y="37"/>
                  </a:cubicBezTo>
                  <a:cubicBezTo>
                    <a:pt x="2793" y="127"/>
                    <a:pt x="2490" y="323"/>
                    <a:pt x="2231" y="546"/>
                  </a:cubicBezTo>
                  <a:cubicBezTo>
                    <a:pt x="1687" y="1019"/>
                    <a:pt x="1277" y="1608"/>
                    <a:pt x="857" y="2187"/>
                  </a:cubicBezTo>
                  <a:cubicBezTo>
                    <a:pt x="652" y="2491"/>
                    <a:pt x="429" y="2776"/>
                    <a:pt x="206" y="3053"/>
                  </a:cubicBezTo>
                  <a:cubicBezTo>
                    <a:pt x="170" y="3106"/>
                    <a:pt x="1" y="3276"/>
                    <a:pt x="63" y="3347"/>
                  </a:cubicBezTo>
                  <a:cubicBezTo>
                    <a:pt x="67" y="3350"/>
                    <a:pt x="75" y="3351"/>
                    <a:pt x="85" y="3351"/>
                  </a:cubicBezTo>
                  <a:cubicBezTo>
                    <a:pt x="169" y="3351"/>
                    <a:pt x="435" y="3266"/>
                    <a:pt x="483" y="3258"/>
                  </a:cubicBezTo>
                  <a:cubicBezTo>
                    <a:pt x="831" y="3204"/>
                    <a:pt x="1187" y="3222"/>
                    <a:pt x="1544" y="3204"/>
                  </a:cubicBezTo>
                  <a:cubicBezTo>
                    <a:pt x="2071" y="3178"/>
                    <a:pt x="2597" y="3088"/>
                    <a:pt x="3079" y="2874"/>
                  </a:cubicBezTo>
                  <a:cubicBezTo>
                    <a:pt x="3560" y="2660"/>
                    <a:pt x="3989" y="2321"/>
                    <a:pt x="4256" y="1866"/>
                  </a:cubicBezTo>
                  <a:cubicBezTo>
                    <a:pt x="4408" y="1608"/>
                    <a:pt x="4506" y="1313"/>
                    <a:pt x="4488" y="1010"/>
                  </a:cubicBezTo>
                  <a:cubicBezTo>
                    <a:pt x="4479" y="707"/>
                    <a:pt x="4345" y="412"/>
                    <a:pt x="4114" y="216"/>
                  </a:cubicBezTo>
                  <a:cubicBezTo>
                    <a:pt x="3927" y="67"/>
                    <a:pt x="3685" y="0"/>
                    <a:pt x="3441" y="0"/>
                  </a:cubicBezTo>
                  <a:close/>
                </a:path>
              </a:pathLst>
            </a:custGeom>
            <a:solidFill>
              <a:srgbClr val="3F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2016004" y="2606137"/>
              <a:ext cx="136935" cy="416312"/>
            </a:xfrm>
            <a:custGeom>
              <a:rect b="b" l="l" r="r" t="t"/>
              <a:pathLst>
                <a:path extrusionOk="0" h="7409" w="2437">
                  <a:moveTo>
                    <a:pt x="2386" y="0"/>
                  </a:moveTo>
                  <a:cubicBezTo>
                    <a:pt x="2370" y="0"/>
                    <a:pt x="2352" y="10"/>
                    <a:pt x="2338" y="31"/>
                  </a:cubicBezTo>
                  <a:cubicBezTo>
                    <a:pt x="1803" y="1083"/>
                    <a:pt x="1357" y="2252"/>
                    <a:pt x="884" y="3795"/>
                  </a:cubicBezTo>
                  <a:cubicBezTo>
                    <a:pt x="857" y="3884"/>
                    <a:pt x="831" y="3965"/>
                    <a:pt x="804" y="4054"/>
                  </a:cubicBezTo>
                  <a:cubicBezTo>
                    <a:pt x="545" y="4928"/>
                    <a:pt x="304" y="5811"/>
                    <a:pt x="81" y="6703"/>
                  </a:cubicBezTo>
                  <a:cubicBezTo>
                    <a:pt x="72" y="6721"/>
                    <a:pt x="72" y="6739"/>
                    <a:pt x="72" y="6757"/>
                  </a:cubicBezTo>
                  <a:cubicBezTo>
                    <a:pt x="46" y="6855"/>
                    <a:pt x="19" y="6944"/>
                    <a:pt x="1" y="7042"/>
                  </a:cubicBezTo>
                  <a:cubicBezTo>
                    <a:pt x="1" y="7167"/>
                    <a:pt x="1" y="7283"/>
                    <a:pt x="10" y="7408"/>
                  </a:cubicBezTo>
                  <a:cubicBezTo>
                    <a:pt x="63" y="7194"/>
                    <a:pt x="108" y="6971"/>
                    <a:pt x="162" y="6757"/>
                  </a:cubicBezTo>
                  <a:cubicBezTo>
                    <a:pt x="179" y="6703"/>
                    <a:pt x="188" y="6650"/>
                    <a:pt x="206" y="6596"/>
                  </a:cubicBezTo>
                  <a:cubicBezTo>
                    <a:pt x="411" y="5767"/>
                    <a:pt x="634" y="4946"/>
                    <a:pt x="884" y="4143"/>
                  </a:cubicBezTo>
                  <a:cubicBezTo>
                    <a:pt x="911" y="4036"/>
                    <a:pt x="947" y="3929"/>
                    <a:pt x="973" y="3822"/>
                  </a:cubicBezTo>
                  <a:cubicBezTo>
                    <a:pt x="1446" y="2279"/>
                    <a:pt x="1892" y="1128"/>
                    <a:pt x="2428" y="66"/>
                  </a:cubicBezTo>
                  <a:cubicBezTo>
                    <a:pt x="2436" y="48"/>
                    <a:pt x="2428" y="13"/>
                    <a:pt x="2401" y="4"/>
                  </a:cubicBezTo>
                  <a:cubicBezTo>
                    <a:pt x="2396" y="2"/>
                    <a:pt x="2391" y="0"/>
                    <a:pt x="23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2019544" y="2835391"/>
              <a:ext cx="223130" cy="152443"/>
            </a:xfrm>
            <a:custGeom>
              <a:rect b="b" l="l" r="r" t="t"/>
              <a:pathLst>
                <a:path extrusionOk="0" h="2713" w="3971">
                  <a:moveTo>
                    <a:pt x="3908" y="1"/>
                  </a:moveTo>
                  <a:cubicBezTo>
                    <a:pt x="3551" y="108"/>
                    <a:pt x="3239" y="286"/>
                    <a:pt x="2944" y="465"/>
                  </a:cubicBezTo>
                  <a:cubicBezTo>
                    <a:pt x="1910" y="1098"/>
                    <a:pt x="928" y="1821"/>
                    <a:pt x="18" y="2623"/>
                  </a:cubicBezTo>
                  <a:cubicBezTo>
                    <a:pt x="0" y="2641"/>
                    <a:pt x="0" y="2677"/>
                    <a:pt x="18" y="2695"/>
                  </a:cubicBezTo>
                  <a:cubicBezTo>
                    <a:pt x="27" y="2704"/>
                    <a:pt x="36" y="2713"/>
                    <a:pt x="54" y="2713"/>
                  </a:cubicBezTo>
                  <a:cubicBezTo>
                    <a:pt x="63" y="2713"/>
                    <a:pt x="72" y="2704"/>
                    <a:pt x="81" y="2695"/>
                  </a:cubicBezTo>
                  <a:cubicBezTo>
                    <a:pt x="982" y="1901"/>
                    <a:pt x="1963" y="1178"/>
                    <a:pt x="2998" y="545"/>
                  </a:cubicBezTo>
                  <a:cubicBezTo>
                    <a:pt x="3283" y="375"/>
                    <a:pt x="3596" y="197"/>
                    <a:pt x="3935" y="99"/>
                  </a:cubicBezTo>
                  <a:cubicBezTo>
                    <a:pt x="3952" y="90"/>
                    <a:pt x="3970" y="63"/>
                    <a:pt x="3961" y="36"/>
                  </a:cubicBezTo>
                  <a:cubicBezTo>
                    <a:pt x="3952" y="10"/>
                    <a:pt x="3935" y="1"/>
                    <a:pt x="39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7"/>
            <p:cNvSpPr/>
            <p:nvPr/>
          </p:nvSpPr>
          <p:spPr>
            <a:xfrm>
              <a:off x="2874694" y="2866913"/>
              <a:ext cx="62539" cy="93332"/>
            </a:xfrm>
            <a:custGeom>
              <a:rect b="b" l="l" r="r" t="t"/>
              <a:pathLst>
                <a:path extrusionOk="0" h="1661" w="1113">
                  <a:moveTo>
                    <a:pt x="592" y="0"/>
                  </a:moveTo>
                  <a:cubicBezTo>
                    <a:pt x="583" y="0"/>
                    <a:pt x="573" y="1"/>
                    <a:pt x="563" y="2"/>
                  </a:cubicBezTo>
                  <a:cubicBezTo>
                    <a:pt x="1" y="73"/>
                    <a:pt x="688" y="1661"/>
                    <a:pt x="688" y="1661"/>
                  </a:cubicBezTo>
                  <a:lnTo>
                    <a:pt x="768" y="1652"/>
                  </a:lnTo>
                  <a:cubicBezTo>
                    <a:pt x="768" y="1652"/>
                    <a:pt x="1112" y="0"/>
                    <a:pt x="5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7"/>
            <p:cNvSpPr/>
            <p:nvPr/>
          </p:nvSpPr>
          <p:spPr>
            <a:xfrm>
              <a:off x="2894585" y="2963728"/>
              <a:ext cx="62371" cy="92882"/>
            </a:xfrm>
            <a:custGeom>
              <a:rect b="b" l="l" r="r" t="t"/>
              <a:pathLst>
                <a:path extrusionOk="0" h="1653" w="1110">
                  <a:moveTo>
                    <a:pt x="343" y="0"/>
                  </a:moveTo>
                  <a:cubicBezTo>
                    <a:pt x="343" y="0"/>
                    <a:pt x="0" y="1653"/>
                    <a:pt x="515" y="1653"/>
                  </a:cubicBezTo>
                  <a:cubicBezTo>
                    <a:pt x="525" y="1653"/>
                    <a:pt x="536" y="1652"/>
                    <a:pt x="548" y="1651"/>
                  </a:cubicBezTo>
                  <a:cubicBezTo>
                    <a:pt x="1110" y="1579"/>
                    <a:pt x="423" y="0"/>
                    <a:pt x="4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7"/>
            <p:cNvSpPr/>
            <p:nvPr/>
          </p:nvSpPr>
          <p:spPr>
            <a:xfrm>
              <a:off x="2915319" y="2882703"/>
              <a:ext cx="82768" cy="78554"/>
            </a:xfrm>
            <a:custGeom>
              <a:rect b="b" l="l" r="r" t="t"/>
              <a:pathLst>
                <a:path extrusionOk="0" h="1398" w="1473">
                  <a:moveTo>
                    <a:pt x="880" y="0"/>
                  </a:moveTo>
                  <a:cubicBezTo>
                    <a:pt x="444" y="0"/>
                    <a:pt x="0" y="1353"/>
                    <a:pt x="0" y="1353"/>
                  </a:cubicBezTo>
                  <a:lnTo>
                    <a:pt x="54" y="1398"/>
                  </a:lnTo>
                  <a:cubicBezTo>
                    <a:pt x="54" y="1398"/>
                    <a:pt x="1472" y="363"/>
                    <a:pt x="1008" y="42"/>
                  </a:cubicBezTo>
                  <a:cubicBezTo>
                    <a:pt x="966" y="13"/>
                    <a:pt x="923" y="0"/>
                    <a:pt x="8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7"/>
            <p:cNvSpPr/>
            <p:nvPr/>
          </p:nvSpPr>
          <p:spPr>
            <a:xfrm>
              <a:off x="2833619" y="2962211"/>
              <a:ext cx="82768" cy="78722"/>
            </a:xfrm>
            <a:custGeom>
              <a:rect b="b" l="l" r="r" t="t"/>
              <a:pathLst>
                <a:path extrusionOk="0" h="1401" w="1473">
                  <a:moveTo>
                    <a:pt x="1419" y="1"/>
                  </a:moveTo>
                  <a:cubicBezTo>
                    <a:pt x="1419" y="1"/>
                    <a:pt x="0" y="1036"/>
                    <a:pt x="464" y="1357"/>
                  </a:cubicBezTo>
                  <a:cubicBezTo>
                    <a:pt x="507" y="1387"/>
                    <a:pt x="551" y="1401"/>
                    <a:pt x="595" y="1401"/>
                  </a:cubicBezTo>
                  <a:cubicBezTo>
                    <a:pt x="1030" y="1401"/>
                    <a:pt x="1472" y="45"/>
                    <a:pt x="1472" y="45"/>
                  </a:cubicBezTo>
                  <a:lnTo>
                    <a:pt x="14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2917342" y="2931476"/>
              <a:ext cx="95916" cy="33208"/>
            </a:xfrm>
            <a:custGeom>
              <a:rect b="b" l="l" r="r" t="t"/>
              <a:pathLst>
                <a:path extrusionOk="0" h="591" w="1707">
                  <a:moveTo>
                    <a:pt x="1334" y="1"/>
                  </a:moveTo>
                  <a:cubicBezTo>
                    <a:pt x="863" y="1"/>
                    <a:pt x="0" y="494"/>
                    <a:pt x="0" y="494"/>
                  </a:cubicBezTo>
                  <a:lnTo>
                    <a:pt x="18" y="566"/>
                  </a:lnTo>
                  <a:cubicBezTo>
                    <a:pt x="18" y="566"/>
                    <a:pt x="269" y="590"/>
                    <a:pt x="573" y="590"/>
                  </a:cubicBezTo>
                  <a:cubicBezTo>
                    <a:pt x="1069" y="590"/>
                    <a:pt x="1707" y="525"/>
                    <a:pt x="1624" y="182"/>
                  </a:cubicBezTo>
                  <a:cubicBezTo>
                    <a:pt x="1594" y="51"/>
                    <a:pt x="1484" y="1"/>
                    <a:pt x="13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a:off x="2818392" y="2958840"/>
              <a:ext cx="95973" cy="33152"/>
            </a:xfrm>
            <a:custGeom>
              <a:rect b="b" l="l" r="r" t="t"/>
              <a:pathLst>
                <a:path extrusionOk="0" h="590" w="1708">
                  <a:moveTo>
                    <a:pt x="1134" y="1"/>
                  </a:moveTo>
                  <a:cubicBezTo>
                    <a:pt x="638" y="1"/>
                    <a:pt x="1" y="66"/>
                    <a:pt x="84" y="409"/>
                  </a:cubicBezTo>
                  <a:cubicBezTo>
                    <a:pt x="114" y="540"/>
                    <a:pt x="224" y="590"/>
                    <a:pt x="374" y="590"/>
                  </a:cubicBezTo>
                  <a:cubicBezTo>
                    <a:pt x="844" y="590"/>
                    <a:pt x="1708" y="96"/>
                    <a:pt x="1708" y="96"/>
                  </a:cubicBezTo>
                  <a:lnTo>
                    <a:pt x="1690" y="25"/>
                  </a:lnTo>
                  <a:cubicBezTo>
                    <a:pt x="1690" y="25"/>
                    <a:pt x="1438" y="1"/>
                    <a:pt x="11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2916330" y="2960694"/>
              <a:ext cx="95298" cy="60741"/>
            </a:xfrm>
            <a:custGeom>
              <a:rect b="b" l="l" r="r" t="t"/>
              <a:pathLst>
                <a:path extrusionOk="0" h="1081" w="1696">
                  <a:moveTo>
                    <a:pt x="45" y="1"/>
                  </a:moveTo>
                  <a:lnTo>
                    <a:pt x="0" y="63"/>
                  </a:lnTo>
                  <a:cubicBezTo>
                    <a:pt x="0" y="63"/>
                    <a:pt x="782" y="1080"/>
                    <a:pt x="1205" y="1080"/>
                  </a:cubicBezTo>
                  <a:cubicBezTo>
                    <a:pt x="1276" y="1080"/>
                    <a:pt x="1338" y="1051"/>
                    <a:pt x="1383" y="982"/>
                  </a:cubicBezTo>
                  <a:cubicBezTo>
                    <a:pt x="1695" y="509"/>
                    <a:pt x="45" y="1"/>
                    <a:pt x="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2820077" y="2902088"/>
              <a:ext cx="95298" cy="60685"/>
            </a:xfrm>
            <a:custGeom>
              <a:rect b="b" l="l" r="r" t="t"/>
              <a:pathLst>
                <a:path extrusionOk="0" h="1080" w="1696">
                  <a:moveTo>
                    <a:pt x="491" y="0"/>
                  </a:moveTo>
                  <a:cubicBezTo>
                    <a:pt x="419" y="0"/>
                    <a:pt x="358" y="30"/>
                    <a:pt x="313" y="98"/>
                  </a:cubicBezTo>
                  <a:cubicBezTo>
                    <a:pt x="0" y="571"/>
                    <a:pt x="1651" y="1080"/>
                    <a:pt x="1651" y="1080"/>
                  </a:cubicBezTo>
                  <a:lnTo>
                    <a:pt x="1695" y="1017"/>
                  </a:lnTo>
                  <a:cubicBezTo>
                    <a:pt x="1695" y="1017"/>
                    <a:pt x="913" y="0"/>
                    <a:pt x="4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2902788" y="2947658"/>
              <a:ext cx="25117" cy="25623"/>
            </a:xfrm>
            <a:custGeom>
              <a:rect b="b" l="l" r="r" t="t"/>
              <a:pathLst>
                <a:path extrusionOk="0" h="456" w="447">
                  <a:moveTo>
                    <a:pt x="223" y="1"/>
                  </a:moveTo>
                  <a:cubicBezTo>
                    <a:pt x="98" y="1"/>
                    <a:pt x="0" y="108"/>
                    <a:pt x="0" y="233"/>
                  </a:cubicBezTo>
                  <a:cubicBezTo>
                    <a:pt x="0" y="358"/>
                    <a:pt x="98" y="456"/>
                    <a:pt x="223" y="456"/>
                  </a:cubicBezTo>
                  <a:cubicBezTo>
                    <a:pt x="348" y="456"/>
                    <a:pt x="446" y="358"/>
                    <a:pt x="446" y="233"/>
                  </a:cubicBezTo>
                  <a:cubicBezTo>
                    <a:pt x="446" y="108"/>
                    <a:pt x="348" y="1"/>
                    <a:pt x="2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2129844" y="3261366"/>
              <a:ext cx="62371" cy="92882"/>
            </a:xfrm>
            <a:custGeom>
              <a:rect b="b" l="l" r="r" t="t"/>
              <a:pathLst>
                <a:path extrusionOk="0" h="1653" w="1110">
                  <a:moveTo>
                    <a:pt x="595" y="0"/>
                  </a:moveTo>
                  <a:cubicBezTo>
                    <a:pt x="585" y="0"/>
                    <a:pt x="574" y="1"/>
                    <a:pt x="562" y="3"/>
                  </a:cubicBezTo>
                  <a:cubicBezTo>
                    <a:pt x="0" y="65"/>
                    <a:pt x="687" y="1653"/>
                    <a:pt x="687" y="1653"/>
                  </a:cubicBezTo>
                  <a:lnTo>
                    <a:pt x="767" y="1644"/>
                  </a:lnTo>
                  <a:cubicBezTo>
                    <a:pt x="767" y="1644"/>
                    <a:pt x="1110" y="0"/>
                    <a:pt x="5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7"/>
            <p:cNvSpPr/>
            <p:nvPr/>
          </p:nvSpPr>
          <p:spPr>
            <a:xfrm>
              <a:off x="2150185" y="3357731"/>
              <a:ext cx="61921" cy="92882"/>
            </a:xfrm>
            <a:custGeom>
              <a:rect b="b" l="l" r="r" t="t"/>
              <a:pathLst>
                <a:path extrusionOk="0" h="1653" w="1102">
                  <a:moveTo>
                    <a:pt x="343" y="0"/>
                  </a:moveTo>
                  <a:cubicBezTo>
                    <a:pt x="343" y="0"/>
                    <a:pt x="0" y="1653"/>
                    <a:pt x="515" y="1653"/>
                  </a:cubicBezTo>
                  <a:cubicBezTo>
                    <a:pt x="526" y="1653"/>
                    <a:pt x="537" y="1652"/>
                    <a:pt x="548" y="1651"/>
                  </a:cubicBezTo>
                  <a:cubicBezTo>
                    <a:pt x="1101" y="1579"/>
                    <a:pt x="414"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7"/>
            <p:cNvSpPr/>
            <p:nvPr/>
          </p:nvSpPr>
          <p:spPr>
            <a:xfrm>
              <a:off x="2170413" y="3276649"/>
              <a:ext cx="82768" cy="78610"/>
            </a:xfrm>
            <a:custGeom>
              <a:rect b="b" l="l" r="r" t="t"/>
              <a:pathLst>
                <a:path extrusionOk="0" h="1399" w="1473">
                  <a:moveTo>
                    <a:pt x="883" y="1"/>
                  </a:moveTo>
                  <a:cubicBezTo>
                    <a:pt x="452" y="1"/>
                    <a:pt x="1" y="1354"/>
                    <a:pt x="1" y="1354"/>
                  </a:cubicBezTo>
                  <a:lnTo>
                    <a:pt x="63" y="1399"/>
                  </a:lnTo>
                  <a:cubicBezTo>
                    <a:pt x="63" y="1399"/>
                    <a:pt x="1473" y="364"/>
                    <a:pt x="1009" y="43"/>
                  </a:cubicBezTo>
                  <a:cubicBezTo>
                    <a:pt x="967" y="14"/>
                    <a:pt x="925" y="1"/>
                    <a:pt x="8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2089219" y="3356214"/>
              <a:ext cx="82768" cy="79116"/>
            </a:xfrm>
            <a:custGeom>
              <a:rect b="b" l="l" r="r" t="t"/>
              <a:pathLst>
                <a:path extrusionOk="0" h="1408" w="1473">
                  <a:moveTo>
                    <a:pt x="1410" y="1"/>
                  </a:moveTo>
                  <a:cubicBezTo>
                    <a:pt x="1410" y="1"/>
                    <a:pt x="0" y="1035"/>
                    <a:pt x="464" y="1366"/>
                  </a:cubicBezTo>
                  <a:cubicBezTo>
                    <a:pt x="506" y="1394"/>
                    <a:pt x="548" y="1407"/>
                    <a:pt x="590" y="1407"/>
                  </a:cubicBezTo>
                  <a:cubicBezTo>
                    <a:pt x="1021" y="1407"/>
                    <a:pt x="1472" y="45"/>
                    <a:pt x="1472" y="45"/>
                  </a:cubicBezTo>
                  <a:lnTo>
                    <a:pt x="14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2172436" y="3325703"/>
              <a:ext cx="96085" cy="32984"/>
            </a:xfrm>
            <a:custGeom>
              <a:rect b="b" l="l" r="r" t="t"/>
              <a:pathLst>
                <a:path extrusionOk="0" h="587" w="1710">
                  <a:moveTo>
                    <a:pt x="1333" y="1"/>
                  </a:moveTo>
                  <a:cubicBezTo>
                    <a:pt x="857" y="1"/>
                    <a:pt x="0" y="490"/>
                    <a:pt x="0" y="490"/>
                  </a:cubicBezTo>
                  <a:lnTo>
                    <a:pt x="18" y="561"/>
                  </a:lnTo>
                  <a:cubicBezTo>
                    <a:pt x="18" y="561"/>
                    <a:pt x="275" y="586"/>
                    <a:pt x="583" y="586"/>
                  </a:cubicBezTo>
                  <a:cubicBezTo>
                    <a:pt x="1079" y="586"/>
                    <a:pt x="1710" y="522"/>
                    <a:pt x="1633" y="187"/>
                  </a:cubicBezTo>
                  <a:cubicBezTo>
                    <a:pt x="1600" y="52"/>
                    <a:pt x="1486" y="1"/>
                    <a:pt x="1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2073542" y="3352843"/>
              <a:ext cx="95916" cy="33433"/>
            </a:xfrm>
            <a:custGeom>
              <a:rect b="b" l="l" r="r" t="t"/>
              <a:pathLst>
                <a:path extrusionOk="0" h="595" w="1707">
                  <a:moveTo>
                    <a:pt x="1140" y="0"/>
                  </a:moveTo>
                  <a:cubicBezTo>
                    <a:pt x="641" y="0"/>
                    <a:pt x="0" y="66"/>
                    <a:pt x="83" y="409"/>
                  </a:cubicBezTo>
                  <a:cubicBezTo>
                    <a:pt x="114" y="544"/>
                    <a:pt x="226" y="595"/>
                    <a:pt x="378" y="595"/>
                  </a:cubicBezTo>
                  <a:cubicBezTo>
                    <a:pt x="850" y="595"/>
                    <a:pt x="1707" y="105"/>
                    <a:pt x="1707" y="105"/>
                  </a:cubicBezTo>
                  <a:lnTo>
                    <a:pt x="1698" y="25"/>
                  </a:lnTo>
                  <a:cubicBezTo>
                    <a:pt x="1698" y="25"/>
                    <a:pt x="1445" y="0"/>
                    <a:pt x="11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2171425" y="3355202"/>
              <a:ext cx="95298" cy="60236"/>
            </a:xfrm>
            <a:custGeom>
              <a:rect b="b" l="l" r="r" t="t"/>
              <a:pathLst>
                <a:path extrusionOk="0" h="1072" w="1696">
                  <a:moveTo>
                    <a:pt x="45" y="1"/>
                  </a:moveTo>
                  <a:lnTo>
                    <a:pt x="1" y="63"/>
                  </a:lnTo>
                  <a:cubicBezTo>
                    <a:pt x="1" y="63"/>
                    <a:pt x="788" y="1072"/>
                    <a:pt x="1207" y="1072"/>
                  </a:cubicBezTo>
                  <a:cubicBezTo>
                    <a:pt x="1278" y="1072"/>
                    <a:pt x="1339" y="1042"/>
                    <a:pt x="1383" y="973"/>
                  </a:cubicBezTo>
                  <a:cubicBezTo>
                    <a:pt x="1696" y="500"/>
                    <a:pt x="45" y="1"/>
                    <a:pt x="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2075172" y="3296540"/>
              <a:ext cx="95298" cy="60236"/>
            </a:xfrm>
            <a:custGeom>
              <a:rect b="b" l="l" r="r" t="t"/>
              <a:pathLst>
                <a:path extrusionOk="0" h="1072" w="1696">
                  <a:moveTo>
                    <a:pt x="492" y="1"/>
                  </a:moveTo>
                  <a:cubicBezTo>
                    <a:pt x="420" y="1"/>
                    <a:pt x="359" y="30"/>
                    <a:pt x="313" y="99"/>
                  </a:cubicBezTo>
                  <a:cubicBezTo>
                    <a:pt x="1" y="572"/>
                    <a:pt x="1651" y="1072"/>
                    <a:pt x="1651" y="1072"/>
                  </a:cubicBezTo>
                  <a:lnTo>
                    <a:pt x="1696" y="1009"/>
                  </a:lnTo>
                  <a:cubicBezTo>
                    <a:pt x="1696" y="1009"/>
                    <a:pt x="915" y="1"/>
                    <a:pt x="4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7"/>
            <p:cNvSpPr/>
            <p:nvPr/>
          </p:nvSpPr>
          <p:spPr>
            <a:xfrm>
              <a:off x="2157883" y="3341661"/>
              <a:ext cx="25117" cy="25623"/>
            </a:xfrm>
            <a:custGeom>
              <a:rect b="b" l="l" r="r" t="t"/>
              <a:pathLst>
                <a:path extrusionOk="0" h="456" w="447">
                  <a:moveTo>
                    <a:pt x="224" y="1"/>
                  </a:moveTo>
                  <a:cubicBezTo>
                    <a:pt x="99" y="1"/>
                    <a:pt x="1" y="108"/>
                    <a:pt x="1" y="233"/>
                  </a:cubicBezTo>
                  <a:cubicBezTo>
                    <a:pt x="1" y="358"/>
                    <a:pt x="99" y="456"/>
                    <a:pt x="224" y="456"/>
                  </a:cubicBezTo>
                  <a:cubicBezTo>
                    <a:pt x="349" y="456"/>
                    <a:pt x="447" y="358"/>
                    <a:pt x="447" y="233"/>
                  </a:cubicBezTo>
                  <a:cubicBezTo>
                    <a:pt x="447" y="108"/>
                    <a:pt x="349" y="1"/>
                    <a:pt x="2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1" name="Google Shape;1261;p27"/>
          <p:cNvSpPr txBox="1"/>
          <p:nvPr>
            <p:ph type="title"/>
          </p:nvPr>
        </p:nvSpPr>
        <p:spPr>
          <a:xfrm>
            <a:off x="720000" y="539400"/>
            <a:ext cx="7704000" cy="611700"/>
          </a:xfrm>
          <a:prstGeom prst="rect">
            <a:avLst/>
          </a:prstGeom>
          <a:solidFill>
            <a:srgbClr val="FFD4A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rPr>
              <a:t>TABLE OF</a:t>
            </a:r>
            <a:r>
              <a:rPr lang="en"/>
              <a:t> </a:t>
            </a:r>
            <a:r>
              <a:rPr lang="en">
                <a:solidFill>
                  <a:schemeClr val="dk1"/>
                </a:solidFill>
              </a:rPr>
              <a:t>CONTENTS</a:t>
            </a:r>
            <a:endParaRPr>
              <a:solidFill>
                <a:schemeClr val="dk1"/>
              </a:solidFill>
            </a:endParaRPr>
          </a:p>
        </p:txBody>
      </p:sp>
      <p:sp>
        <p:nvSpPr>
          <p:cNvPr id="1262" name="Google Shape;1262;p27"/>
          <p:cNvSpPr txBox="1"/>
          <p:nvPr>
            <p:ph idx="1" type="subTitle"/>
          </p:nvPr>
        </p:nvSpPr>
        <p:spPr>
          <a:xfrm>
            <a:off x="1537325" y="1883575"/>
            <a:ext cx="4503900" cy="3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Demographical, Political and </a:t>
            </a:r>
            <a:r>
              <a:rPr lang="en"/>
              <a:t>Natural</a:t>
            </a:r>
            <a:r>
              <a:rPr lang="en"/>
              <a:t> deistaurs</a:t>
            </a:r>
            <a:endParaRPr/>
          </a:p>
        </p:txBody>
      </p:sp>
      <p:sp>
        <p:nvSpPr>
          <p:cNvPr id="1263" name="Google Shape;1263;p27"/>
          <p:cNvSpPr txBox="1"/>
          <p:nvPr>
            <p:ph idx="2" type="title"/>
          </p:nvPr>
        </p:nvSpPr>
        <p:spPr>
          <a:xfrm>
            <a:off x="725282" y="1609070"/>
            <a:ext cx="717900" cy="59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264" name="Google Shape;1264;p27"/>
          <p:cNvSpPr txBox="1"/>
          <p:nvPr>
            <p:ph idx="3" type="subTitle"/>
          </p:nvPr>
        </p:nvSpPr>
        <p:spPr>
          <a:xfrm>
            <a:off x="1537325" y="2571050"/>
            <a:ext cx="4503900" cy="3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data through API, CSV and Excel formats</a:t>
            </a:r>
            <a:endParaRPr/>
          </a:p>
        </p:txBody>
      </p:sp>
      <p:sp>
        <p:nvSpPr>
          <p:cNvPr id="1265" name="Google Shape;1265;p27"/>
          <p:cNvSpPr txBox="1"/>
          <p:nvPr>
            <p:ph idx="4" type="title"/>
          </p:nvPr>
        </p:nvSpPr>
        <p:spPr>
          <a:xfrm rot="1436">
            <a:off x="725246" y="2282684"/>
            <a:ext cx="718200" cy="59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266" name="Google Shape;1266;p27"/>
          <p:cNvSpPr txBox="1"/>
          <p:nvPr>
            <p:ph idx="5" type="subTitle"/>
          </p:nvPr>
        </p:nvSpPr>
        <p:spPr>
          <a:xfrm>
            <a:off x="1537325" y="3295625"/>
            <a:ext cx="4503900" cy="3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census data between P.R. &amp; the U.S.</a:t>
            </a:r>
            <a:endParaRPr/>
          </a:p>
        </p:txBody>
      </p:sp>
      <p:sp>
        <p:nvSpPr>
          <p:cNvPr id="1267" name="Google Shape;1267;p27"/>
          <p:cNvSpPr txBox="1"/>
          <p:nvPr>
            <p:ph idx="6" type="title"/>
          </p:nvPr>
        </p:nvSpPr>
        <p:spPr>
          <a:xfrm rot="-1436">
            <a:off x="719999" y="2991412"/>
            <a:ext cx="718200" cy="611400"/>
          </a:xfrm>
          <a:prstGeom prst="rect">
            <a:avLst/>
          </a:prstGeom>
          <a:solidFill>
            <a:schemeClr val="accent5"/>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268" name="Google Shape;1268;p27"/>
          <p:cNvSpPr txBox="1"/>
          <p:nvPr>
            <p:ph idx="7" type="subTitle"/>
          </p:nvPr>
        </p:nvSpPr>
        <p:spPr>
          <a:xfrm>
            <a:off x="1537325" y="3996850"/>
            <a:ext cx="4503900" cy="3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of results in relation to hypotheses</a:t>
            </a:r>
            <a:endParaRPr/>
          </a:p>
        </p:txBody>
      </p:sp>
      <p:sp>
        <p:nvSpPr>
          <p:cNvPr id="1269" name="Google Shape;1269;p27"/>
          <p:cNvSpPr txBox="1"/>
          <p:nvPr>
            <p:ph idx="8" type="title"/>
          </p:nvPr>
        </p:nvSpPr>
        <p:spPr>
          <a:xfrm rot="-1437">
            <a:off x="725129" y="3708313"/>
            <a:ext cx="717900" cy="595800"/>
          </a:xfrm>
          <a:prstGeom prst="rect">
            <a:avLst/>
          </a:prstGeom>
          <a:solidFill>
            <a:schemeClr val="accent4"/>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270" name="Google Shape;1270;p27"/>
          <p:cNvSpPr txBox="1"/>
          <p:nvPr>
            <p:ph idx="9" type="subTitle"/>
          </p:nvPr>
        </p:nvSpPr>
        <p:spPr>
          <a:xfrm>
            <a:off x="1537325" y="1571700"/>
            <a:ext cx="3686700" cy="40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Hypotheses</a:t>
            </a:r>
            <a:endParaRPr/>
          </a:p>
        </p:txBody>
      </p:sp>
      <p:sp>
        <p:nvSpPr>
          <p:cNvPr id="1271" name="Google Shape;1271;p27"/>
          <p:cNvSpPr txBox="1"/>
          <p:nvPr>
            <p:ph idx="13" type="subTitle"/>
          </p:nvPr>
        </p:nvSpPr>
        <p:spPr>
          <a:xfrm>
            <a:off x="1537325" y="2983775"/>
            <a:ext cx="3743700" cy="40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272" name="Google Shape;1272;p27"/>
          <p:cNvSpPr txBox="1"/>
          <p:nvPr>
            <p:ph idx="14" type="subTitle"/>
          </p:nvPr>
        </p:nvSpPr>
        <p:spPr>
          <a:xfrm>
            <a:off x="1537325" y="2259150"/>
            <a:ext cx="3686700" cy="40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1273" name="Google Shape;1273;p27"/>
          <p:cNvSpPr txBox="1"/>
          <p:nvPr>
            <p:ph idx="15" type="subTitle"/>
          </p:nvPr>
        </p:nvSpPr>
        <p:spPr>
          <a:xfrm>
            <a:off x="1537325" y="3685000"/>
            <a:ext cx="3686700" cy="40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and Interpretation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28"/>
          <p:cNvSpPr txBox="1"/>
          <p:nvPr>
            <p:ph type="title"/>
          </p:nvPr>
        </p:nvSpPr>
        <p:spPr>
          <a:xfrm>
            <a:off x="773850" y="666763"/>
            <a:ext cx="5119800" cy="782400"/>
          </a:xfrm>
          <a:prstGeom prst="rect">
            <a:avLst/>
          </a:prstGeom>
          <a:solidFill>
            <a:srgbClr val="FFD4A9"/>
          </a:solidFill>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279" name="Google Shape;1279;p28"/>
          <p:cNvSpPr txBox="1"/>
          <p:nvPr>
            <p:ph idx="1" type="subTitle"/>
          </p:nvPr>
        </p:nvSpPr>
        <p:spPr>
          <a:xfrm>
            <a:off x="773850" y="1578438"/>
            <a:ext cx="5119800" cy="2898300"/>
          </a:xfrm>
          <a:prstGeom prst="rect">
            <a:avLst/>
          </a:prstGeom>
          <a:solidFill>
            <a:srgbClr val="FFD4A9"/>
          </a:solidFill>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a:t>Project Objective: </a:t>
            </a:r>
            <a:r>
              <a:rPr lang="en"/>
              <a:t>This project aims to investigate the influence of various phenomena and events that have occurred in Puerto Rico on the migration patterns of Puerto Ricans leaving their island.</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b="1" lang="en"/>
              <a:t>Data Analysis: </a:t>
            </a:r>
            <a:r>
              <a:rPr lang="en"/>
              <a:t>Analyzing</a:t>
            </a:r>
            <a:r>
              <a:rPr lang="en"/>
              <a:t> census data from Puerto Rico and the data from The World Bank on "Net migration" spanning the years 2015 to 2022.</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b="1" lang="en"/>
              <a:t>Understanding Migration Dynamics:</a:t>
            </a:r>
            <a:r>
              <a:rPr lang="en"/>
              <a:t> Through this analysis, we seek to understand the demographic trends and factors driving the migration of </a:t>
            </a:r>
            <a:r>
              <a:rPr lang="en"/>
              <a:t>Puerto Ricans</a:t>
            </a:r>
            <a:r>
              <a:rPr lang="en"/>
              <a:t>.</a:t>
            </a:r>
            <a:endParaRPr/>
          </a:p>
        </p:txBody>
      </p:sp>
      <p:grpSp>
        <p:nvGrpSpPr>
          <p:cNvPr id="1280" name="Google Shape;1280;p28"/>
          <p:cNvGrpSpPr/>
          <p:nvPr/>
        </p:nvGrpSpPr>
        <p:grpSpPr>
          <a:xfrm rot="-829310">
            <a:off x="6317365" y="909890"/>
            <a:ext cx="1573245" cy="1705322"/>
            <a:chOff x="3530370" y="2354182"/>
            <a:chExt cx="1098346" cy="1190554"/>
          </a:xfrm>
        </p:grpSpPr>
        <p:sp>
          <p:nvSpPr>
            <p:cNvPr id="1281" name="Google Shape;1281;p28"/>
            <p:cNvSpPr/>
            <p:nvPr/>
          </p:nvSpPr>
          <p:spPr>
            <a:xfrm>
              <a:off x="3530370" y="2354182"/>
              <a:ext cx="1098346" cy="1190554"/>
            </a:xfrm>
            <a:custGeom>
              <a:rect b="b" l="l" r="r" t="t"/>
              <a:pathLst>
                <a:path extrusionOk="0" h="21188" w="19547">
                  <a:moveTo>
                    <a:pt x="9644" y="1"/>
                  </a:moveTo>
                  <a:cubicBezTo>
                    <a:pt x="4345" y="1"/>
                    <a:pt x="27" y="4309"/>
                    <a:pt x="27" y="9608"/>
                  </a:cubicBezTo>
                  <a:lnTo>
                    <a:pt x="27" y="13132"/>
                  </a:lnTo>
                  <a:cubicBezTo>
                    <a:pt x="9" y="13186"/>
                    <a:pt x="0" y="13257"/>
                    <a:pt x="0" y="13320"/>
                  </a:cubicBezTo>
                  <a:lnTo>
                    <a:pt x="0" y="20590"/>
                  </a:lnTo>
                  <a:cubicBezTo>
                    <a:pt x="0" y="20849"/>
                    <a:pt x="170" y="21072"/>
                    <a:pt x="411" y="21152"/>
                  </a:cubicBezTo>
                  <a:cubicBezTo>
                    <a:pt x="473" y="21179"/>
                    <a:pt x="554" y="21188"/>
                    <a:pt x="625" y="21188"/>
                  </a:cubicBezTo>
                  <a:lnTo>
                    <a:pt x="18654" y="21188"/>
                  </a:lnTo>
                  <a:cubicBezTo>
                    <a:pt x="18984" y="21188"/>
                    <a:pt x="19252" y="20929"/>
                    <a:pt x="19252" y="20599"/>
                  </a:cubicBezTo>
                  <a:lnTo>
                    <a:pt x="19252" y="20260"/>
                  </a:lnTo>
                  <a:lnTo>
                    <a:pt x="19252" y="14212"/>
                  </a:lnTo>
                  <a:cubicBezTo>
                    <a:pt x="19252" y="11696"/>
                    <a:pt x="19546" y="8939"/>
                    <a:pt x="18744" y="6522"/>
                  </a:cubicBezTo>
                  <a:cubicBezTo>
                    <a:pt x="18556" y="5978"/>
                    <a:pt x="18324" y="5451"/>
                    <a:pt x="18048" y="4952"/>
                  </a:cubicBezTo>
                  <a:cubicBezTo>
                    <a:pt x="17896" y="4684"/>
                    <a:pt x="17736" y="4434"/>
                    <a:pt x="17566" y="4184"/>
                  </a:cubicBezTo>
                  <a:cubicBezTo>
                    <a:pt x="17459" y="4015"/>
                    <a:pt x="17093" y="3694"/>
                    <a:pt x="17058" y="3506"/>
                  </a:cubicBezTo>
                  <a:cubicBezTo>
                    <a:pt x="17058" y="3506"/>
                    <a:pt x="16897" y="2561"/>
                    <a:pt x="16897" y="2561"/>
                  </a:cubicBezTo>
                  <a:lnTo>
                    <a:pt x="16674" y="1294"/>
                  </a:lnTo>
                  <a:cubicBezTo>
                    <a:pt x="16629" y="1009"/>
                    <a:pt x="16380" y="803"/>
                    <a:pt x="16094" y="803"/>
                  </a:cubicBezTo>
                  <a:lnTo>
                    <a:pt x="16085" y="803"/>
                  </a:lnTo>
                  <a:cubicBezTo>
                    <a:pt x="15398" y="812"/>
                    <a:pt x="14685" y="875"/>
                    <a:pt x="13917" y="1000"/>
                  </a:cubicBezTo>
                  <a:cubicBezTo>
                    <a:pt x="12597" y="348"/>
                    <a:pt x="11125" y="1"/>
                    <a:pt x="9644" y="1"/>
                  </a:cubicBezTo>
                  <a:close/>
                </a:path>
              </a:pathLst>
            </a:custGeom>
            <a:solidFill>
              <a:schemeClr val="dk2"/>
            </a:solidFill>
            <a:ln>
              <a:noFill/>
            </a:ln>
            <a:effectLst>
              <a:outerShdw blurRad="57150" rotWithShape="0" algn="bl" dir="54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8"/>
            <p:cNvSpPr/>
            <p:nvPr/>
          </p:nvSpPr>
          <p:spPr>
            <a:xfrm>
              <a:off x="3568467" y="2387783"/>
              <a:ext cx="1013106" cy="1123912"/>
            </a:xfrm>
            <a:custGeom>
              <a:rect b="b" l="l" r="r" t="t"/>
              <a:pathLst>
                <a:path extrusionOk="0" h="20002" w="18030">
                  <a:moveTo>
                    <a:pt x="9011" y="0"/>
                  </a:moveTo>
                  <a:cubicBezTo>
                    <a:pt x="4033" y="0"/>
                    <a:pt x="0" y="4033"/>
                    <a:pt x="0" y="9010"/>
                  </a:cubicBezTo>
                  <a:lnTo>
                    <a:pt x="0" y="20001"/>
                  </a:lnTo>
                  <a:lnTo>
                    <a:pt x="18030" y="20001"/>
                  </a:lnTo>
                  <a:lnTo>
                    <a:pt x="18030" y="9010"/>
                  </a:lnTo>
                  <a:cubicBezTo>
                    <a:pt x="18030" y="8475"/>
                    <a:pt x="17985" y="7949"/>
                    <a:pt x="17887" y="7431"/>
                  </a:cubicBezTo>
                  <a:cubicBezTo>
                    <a:pt x="17887" y="7431"/>
                    <a:pt x="17887" y="7431"/>
                    <a:pt x="17887" y="7422"/>
                  </a:cubicBezTo>
                  <a:cubicBezTo>
                    <a:pt x="17887" y="7422"/>
                    <a:pt x="17887" y="7414"/>
                    <a:pt x="17887" y="7405"/>
                  </a:cubicBezTo>
                  <a:cubicBezTo>
                    <a:pt x="17860" y="7289"/>
                    <a:pt x="17843" y="7173"/>
                    <a:pt x="17816" y="7048"/>
                  </a:cubicBezTo>
                  <a:cubicBezTo>
                    <a:pt x="17816" y="7039"/>
                    <a:pt x="17807" y="7030"/>
                    <a:pt x="17807" y="7021"/>
                  </a:cubicBezTo>
                  <a:cubicBezTo>
                    <a:pt x="17780" y="6905"/>
                    <a:pt x="17753" y="6798"/>
                    <a:pt x="17727" y="6682"/>
                  </a:cubicBezTo>
                  <a:cubicBezTo>
                    <a:pt x="17727" y="6673"/>
                    <a:pt x="17718" y="6664"/>
                    <a:pt x="17718" y="6655"/>
                  </a:cubicBezTo>
                  <a:cubicBezTo>
                    <a:pt x="17691" y="6548"/>
                    <a:pt x="17655" y="6441"/>
                    <a:pt x="17620" y="6334"/>
                  </a:cubicBezTo>
                  <a:cubicBezTo>
                    <a:pt x="17620" y="6325"/>
                    <a:pt x="17620" y="6316"/>
                    <a:pt x="17611" y="6307"/>
                  </a:cubicBezTo>
                  <a:cubicBezTo>
                    <a:pt x="17584" y="6200"/>
                    <a:pt x="17548" y="6093"/>
                    <a:pt x="17512" y="5995"/>
                  </a:cubicBezTo>
                  <a:cubicBezTo>
                    <a:pt x="17504" y="5986"/>
                    <a:pt x="17504" y="5977"/>
                    <a:pt x="17504" y="5968"/>
                  </a:cubicBezTo>
                  <a:cubicBezTo>
                    <a:pt x="17468" y="5870"/>
                    <a:pt x="17423" y="5763"/>
                    <a:pt x="17388" y="5665"/>
                  </a:cubicBezTo>
                  <a:cubicBezTo>
                    <a:pt x="17388" y="5656"/>
                    <a:pt x="17379" y="5647"/>
                    <a:pt x="17379" y="5638"/>
                  </a:cubicBezTo>
                  <a:cubicBezTo>
                    <a:pt x="17379" y="5638"/>
                    <a:pt x="17370" y="5629"/>
                    <a:pt x="17370" y="5629"/>
                  </a:cubicBezTo>
                  <a:cubicBezTo>
                    <a:pt x="16915" y="4496"/>
                    <a:pt x="16237" y="3488"/>
                    <a:pt x="15389" y="2641"/>
                  </a:cubicBezTo>
                  <a:cubicBezTo>
                    <a:pt x="13757" y="1008"/>
                    <a:pt x="11500" y="0"/>
                    <a:pt x="90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8"/>
            <p:cNvSpPr/>
            <p:nvPr/>
          </p:nvSpPr>
          <p:spPr>
            <a:xfrm>
              <a:off x="3784516" y="2436275"/>
              <a:ext cx="605616" cy="109458"/>
            </a:xfrm>
            <a:custGeom>
              <a:rect b="b" l="l" r="r" t="t"/>
              <a:pathLst>
                <a:path extrusionOk="0" h="1948" w="10778">
                  <a:moveTo>
                    <a:pt x="5146" y="1"/>
                  </a:moveTo>
                  <a:cubicBezTo>
                    <a:pt x="5018" y="1"/>
                    <a:pt x="4891" y="10"/>
                    <a:pt x="4764" y="29"/>
                  </a:cubicBezTo>
                  <a:cubicBezTo>
                    <a:pt x="3792" y="181"/>
                    <a:pt x="3007" y="886"/>
                    <a:pt x="2356" y="1626"/>
                  </a:cubicBezTo>
                  <a:cubicBezTo>
                    <a:pt x="2060" y="1458"/>
                    <a:pt x="1719" y="1373"/>
                    <a:pt x="1380" y="1373"/>
                  </a:cubicBezTo>
                  <a:cubicBezTo>
                    <a:pt x="1197" y="1373"/>
                    <a:pt x="1014" y="1398"/>
                    <a:pt x="839" y="1448"/>
                  </a:cubicBezTo>
                  <a:cubicBezTo>
                    <a:pt x="527" y="1537"/>
                    <a:pt x="232" y="1715"/>
                    <a:pt x="0" y="1947"/>
                  </a:cubicBezTo>
                  <a:lnTo>
                    <a:pt x="10777" y="1947"/>
                  </a:lnTo>
                  <a:cubicBezTo>
                    <a:pt x="10336" y="1615"/>
                    <a:pt x="9787" y="1443"/>
                    <a:pt x="9237" y="1443"/>
                  </a:cubicBezTo>
                  <a:cubicBezTo>
                    <a:pt x="8842" y="1443"/>
                    <a:pt x="8447" y="1532"/>
                    <a:pt x="8092" y="1715"/>
                  </a:cubicBezTo>
                  <a:cubicBezTo>
                    <a:pt x="7690" y="1198"/>
                    <a:pt x="7218" y="725"/>
                    <a:pt x="6647" y="413"/>
                  </a:cubicBezTo>
                  <a:cubicBezTo>
                    <a:pt x="6188" y="155"/>
                    <a:pt x="5666" y="1"/>
                    <a:pt x="5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8"/>
            <p:cNvSpPr/>
            <p:nvPr/>
          </p:nvSpPr>
          <p:spPr>
            <a:xfrm>
              <a:off x="3568467" y="2762625"/>
              <a:ext cx="531389" cy="109402"/>
            </a:xfrm>
            <a:custGeom>
              <a:rect b="b" l="l" r="r" t="t"/>
              <a:pathLst>
                <a:path extrusionOk="0" h="1947" w="9457">
                  <a:moveTo>
                    <a:pt x="3821" y="0"/>
                  </a:moveTo>
                  <a:cubicBezTo>
                    <a:pt x="3692" y="0"/>
                    <a:pt x="3563" y="10"/>
                    <a:pt x="3435" y="29"/>
                  </a:cubicBezTo>
                  <a:cubicBezTo>
                    <a:pt x="2472" y="181"/>
                    <a:pt x="1678" y="885"/>
                    <a:pt x="1035" y="1626"/>
                  </a:cubicBezTo>
                  <a:cubicBezTo>
                    <a:pt x="749" y="1462"/>
                    <a:pt x="418" y="1374"/>
                    <a:pt x="90" y="1374"/>
                  </a:cubicBezTo>
                  <a:cubicBezTo>
                    <a:pt x="60" y="1374"/>
                    <a:pt x="30" y="1374"/>
                    <a:pt x="0" y="1376"/>
                  </a:cubicBezTo>
                  <a:lnTo>
                    <a:pt x="0" y="1947"/>
                  </a:lnTo>
                  <a:lnTo>
                    <a:pt x="9457" y="1947"/>
                  </a:lnTo>
                  <a:cubicBezTo>
                    <a:pt x="9016" y="1615"/>
                    <a:pt x="8463" y="1443"/>
                    <a:pt x="7913" y="1443"/>
                  </a:cubicBezTo>
                  <a:cubicBezTo>
                    <a:pt x="7517" y="1443"/>
                    <a:pt x="7123" y="1532"/>
                    <a:pt x="6772" y="1715"/>
                  </a:cubicBezTo>
                  <a:cubicBezTo>
                    <a:pt x="6370" y="1198"/>
                    <a:pt x="5888" y="734"/>
                    <a:pt x="5326" y="412"/>
                  </a:cubicBezTo>
                  <a:cubicBezTo>
                    <a:pt x="4868" y="155"/>
                    <a:pt x="4346" y="0"/>
                    <a:pt x="3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8"/>
            <p:cNvSpPr/>
            <p:nvPr/>
          </p:nvSpPr>
          <p:spPr>
            <a:xfrm>
              <a:off x="4203578" y="2950074"/>
              <a:ext cx="377990" cy="108952"/>
            </a:xfrm>
            <a:custGeom>
              <a:rect b="b" l="l" r="r" t="t"/>
              <a:pathLst>
                <a:path extrusionOk="0" h="1939" w="6727">
                  <a:moveTo>
                    <a:pt x="5146" y="1"/>
                  </a:moveTo>
                  <a:cubicBezTo>
                    <a:pt x="5018" y="1"/>
                    <a:pt x="4891" y="10"/>
                    <a:pt x="4764" y="29"/>
                  </a:cubicBezTo>
                  <a:cubicBezTo>
                    <a:pt x="3792" y="181"/>
                    <a:pt x="3007" y="886"/>
                    <a:pt x="2356" y="1626"/>
                  </a:cubicBezTo>
                  <a:cubicBezTo>
                    <a:pt x="2060" y="1458"/>
                    <a:pt x="1719" y="1369"/>
                    <a:pt x="1379" y="1369"/>
                  </a:cubicBezTo>
                  <a:cubicBezTo>
                    <a:pt x="1196" y="1369"/>
                    <a:pt x="1014" y="1395"/>
                    <a:pt x="839" y="1448"/>
                  </a:cubicBezTo>
                  <a:cubicBezTo>
                    <a:pt x="527" y="1537"/>
                    <a:pt x="232" y="1715"/>
                    <a:pt x="0" y="1938"/>
                  </a:cubicBezTo>
                  <a:lnTo>
                    <a:pt x="6727" y="1938"/>
                  </a:lnTo>
                  <a:lnTo>
                    <a:pt x="6727" y="458"/>
                  </a:lnTo>
                  <a:cubicBezTo>
                    <a:pt x="6700" y="440"/>
                    <a:pt x="6673" y="422"/>
                    <a:pt x="6647" y="413"/>
                  </a:cubicBezTo>
                  <a:cubicBezTo>
                    <a:pt x="6188" y="155"/>
                    <a:pt x="5666" y="1"/>
                    <a:pt x="5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8"/>
            <p:cNvSpPr/>
            <p:nvPr/>
          </p:nvSpPr>
          <p:spPr>
            <a:xfrm>
              <a:off x="3568467" y="3135669"/>
              <a:ext cx="1013106" cy="376023"/>
            </a:xfrm>
            <a:custGeom>
              <a:rect b="b" l="l" r="r" t="t"/>
              <a:pathLst>
                <a:path extrusionOk="0" h="6692" w="18030">
                  <a:moveTo>
                    <a:pt x="18030" y="0"/>
                  </a:moveTo>
                  <a:lnTo>
                    <a:pt x="0" y="1196"/>
                  </a:lnTo>
                  <a:lnTo>
                    <a:pt x="0" y="6691"/>
                  </a:lnTo>
                  <a:lnTo>
                    <a:pt x="18030" y="6691"/>
                  </a:lnTo>
                  <a:lnTo>
                    <a:pt x="180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8"/>
            <p:cNvSpPr/>
            <p:nvPr/>
          </p:nvSpPr>
          <p:spPr>
            <a:xfrm>
              <a:off x="3764456" y="2432398"/>
              <a:ext cx="748451" cy="597075"/>
            </a:xfrm>
            <a:custGeom>
              <a:rect b="b" l="l" r="r" t="t"/>
              <a:pathLst>
                <a:path extrusionOk="0" h="10626" w="13320">
                  <a:moveTo>
                    <a:pt x="11973" y="0"/>
                  </a:moveTo>
                  <a:cubicBezTo>
                    <a:pt x="7887" y="72"/>
                    <a:pt x="4113" y="2177"/>
                    <a:pt x="27" y="2186"/>
                  </a:cubicBezTo>
                  <a:lnTo>
                    <a:pt x="1" y="2186"/>
                  </a:lnTo>
                  <a:lnTo>
                    <a:pt x="1" y="2195"/>
                  </a:lnTo>
                  <a:lnTo>
                    <a:pt x="411" y="3809"/>
                  </a:lnTo>
                  <a:lnTo>
                    <a:pt x="473" y="4041"/>
                  </a:lnTo>
                  <a:lnTo>
                    <a:pt x="902" y="5727"/>
                  </a:lnTo>
                  <a:lnTo>
                    <a:pt x="1374" y="7565"/>
                  </a:lnTo>
                  <a:lnTo>
                    <a:pt x="1785" y="9189"/>
                  </a:lnTo>
                  <a:lnTo>
                    <a:pt x="2151" y="10625"/>
                  </a:lnTo>
                  <a:cubicBezTo>
                    <a:pt x="2302" y="10625"/>
                    <a:pt x="2454" y="10616"/>
                    <a:pt x="2597" y="10607"/>
                  </a:cubicBezTo>
                  <a:cubicBezTo>
                    <a:pt x="3587" y="10563"/>
                    <a:pt x="4568" y="10340"/>
                    <a:pt x="5514" y="10036"/>
                  </a:cubicBezTo>
                  <a:cubicBezTo>
                    <a:pt x="6834" y="9590"/>
                    <a:pt x="8137" y="9073"/>
                    <a:pt x="9448" y="8582"/>
                  </a:cubicBezTo>
                  <a:cubicBezTo>
                    <a:pt x="10618" y="8137"/>
                    <a:pt x="11772" y="7799"/>
                    <a:pt x="13010" y="7799"/>
                  </a:cubicBezTo>
                  <a:cubicBezTo>
                    <a:pt x="13113" y="7799"/>
                    <a:pt x="13216" y="7801"/>
                    <a:pt x="13320" y="7806"/>
                  </a:cubicBezTo>
                  <a:lnTo>
                    <a:pt x="13088" y="6495"/>
                  </a:lnTo>
                  <a:lnTo>
                    <a:pt x="12820" y="4925"/>
                  </a:lnTo>
                  <a:lnTo>
                    <a:pt x="12490" y="2998"/>
                  </a:lnTo>
                  <a:lnTo>
                    <a:pt x="12196" y="1276"/>
                  </a:lnTo>
                  <a:lnTo>
                    <a:pt x="12178" y="1169"/>
                  </a:lnTo>
                  <a:lnTo>
                    <a:pt x="119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8"/>
            <p:cNvSpPr/>
            <p:nvPr/>
          </p:nvSpPr>
          <p:spPr>
            <a:xfrm>
              <a:off x="3764456" y="2432398"/>
              <a:ext cx="685293" cy="227120"/>
            </a:xfrm>
            <a:custGeom>
              <a:rect b="b" l="l" r="r" t="t"/>
              <a:pathLst>
                <a:path extrusionOk="0" h="4042" w="12196">
                  <a:moveTo>
                    <a:pt x="11973" y="0"/>
                  </a:moveTo>
                  <a:cubicBezTo>
                    <a:pt x="7887" y="72"/>
                    <a:pt x="4113" y="2177"/>
                    <a:pt x="27" y="2186"/>
                  </a:cubicBezTo>
                  <a:cubicBezTo>
                    <a:pt x="18" y="2186"/>
                    <a:pt x="10" y="2186"/>
                    <a:pt x="1" y="2195"/>
                  </a:cubicBezTo>
                  <a:lnTo>
                    <a:pt x="411" y="3809"/>
                  </a:lnTo>
                  <a:lnTo>
                    <a:pt x="473" y="4041"/>
                  </a:lnTo>
                  <a:cubicBezTo>
                    <a:pt x="500" y="4032"/>
                    <a:pt x="536" y="4032"/>
                    <a:pt x="563" y="4024"/>
                  </a:cubicBezTo>
                  <a:cubicBezTo>
                    <a:pt x="1348" y="3872"/>
                    <a:pt x="2124" y="3631"/>
                    <a:pt x="2900" y="3372"/>
                  </a:cubicBezTo>
                  <a:cubicBezTo>
                    <a:pt x="3658" y="3123"/>
                    <a:pt x="4417" y="2855"/>
                    <a:pt x="5175" y="2632"/>
                  </a:cubicBezTo>
                  <a:cubicBezTo>
                    <a:pt x="7459" y="1963"/>
                    <a:pt x="9814" y="1499"/>
                    <a:pt x="12196" y="1276"/>
                  </a:cubicBezTo>
                  <a:lnTo>
                    <a:pt x="12178" y="1169"/>
                  </a:lnTo>
                  <a:lnTo>
                    <a:pt x="119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8"/>
            <p:cNvSpPr/>
            <p:nvPr/>
          </p:nvSpPr>
          <p:spPr>
            <a:xfrm>
              <a:off x="3815083" y="2600799"/>
              <a:ext cx="669785" cy="256732"/>
            </a:xfrm>
            <a:custGeom>
              <a:rect b="b" l="l" r="r" t="t"/>
              <a:pathLst>
                <a:path extrusionOk="0" h="4569" w="11920">
                  <a:moveTo>
                    <a:pt x="11589" y="1"/>
                  </a:moveTo>
                  <a:cubicBezTo>
                    <a:pt x="9448" y="224"/>
                    <a:pt x="7307" y="518"/>
                    <a:pt x="5237" y="1107"/>
                  </a:cubicBezTo>
                  <a:cubicBezTo>
                    <a:pt x="4961" y="1187"/>
                    <a:pt x="4684" y="1267"/>
                    <a:pt x="4408" y="1357"/>
                  </a:cubicBezTo>
                  <a:cubicBezTo>
                    <a:pt x="3756" y="1562"/>
                    <a:pt x="3105" y="1785"/>
                    <a:pt x="2463" y="2008"/>
                  </a:cubicBezTo>
                  <a:cubicBezTo>
                    <a:pt x="2329" y="2052"/>
                    <a:pt x="2204" y="2088"/>
                    <a:pt x="2070" y="2133"/>
                  </a:cubicBezTo>
                  <a:cubicBezTo>
                    <a:pt x="1446" y="2338"/>
                    <a:pt x="812" y="2534"/>
                    <a:pt x="179" y="2686"/>
                  </a:cubicBezTo>
                  <a:cubicBezTo>
                    <a:pt x="117" y="2704"/>
                    <a:pt x="54" y="2713"/>
                    <a:pt x="1" y="2730"/>
                  </a:cubicBezTo>
                  <a:lnTo>
                    <a:pt x="473" y="4568"/>
                  </a:lnTo>
                  <a:cubicBezTo>
                    <a:pt x="563" y="4559"/>
                    <a:pt x="652" y="4541"/>
                    <a:pt x="741" y="4524"/>
                  </a:cubicBezTo>
                  <a:cubicBezTo>
                    <a:pt x="1749" y="4345"/>
                    <a:pt x="2704" y="3997"/>
                    <a:pt x="3676" y="3649"/>
                  </a:cubicBezTo>
                  <a:cubicBezTo>
                    <a:pt x="3676" y="3649"/>
                    <a:pt x="3685" y="3649"/>
                    <a:pt x="3694" y="3640"/>
                  </a:cubicBezTo>
                  <a:cubicBezTo>
                    <a:pt x="4131" y="3489"/>
                    <a:pt x="4559" y="3328"/>
                    <a:pt x="4996" y="3185"/>
                  </a:cubicBezTo>
                  <a:cubicBezTo>
                    <a:pt x="5050" y="3177"/>
                    <a:pt x="5103" y="3159"/>
                    <a:pt x="5148" y="3141"/>
                  </a:cubicBezTo>
                  <a:cubicBezTo>
                    <a:pt x="7343" y="2454"/>
                    <a:pt x="9635" y="2142"/>
                    <a:pt x="11919" y="1928"/>
                  </a:cubicBezTo>
                  <a:lnTo>
                    <a:pt x="115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8"/>
            <p:cNvSpPr/>
            <p:nvPr/>
          </p:nvSpPr>
          <p:spPr>
            <a:xfrm>
              <a:off x="3864698" y="2797294"/>
              <a:ext cx="648208" cy="232177"/>
            </a:xfrm>
            <a:custGeom>
              <a:rect b="b" l="l" r="r" t="t"/>
              <a:pathLst>
                <a:path extrusionOk="0" h="4132" w="11536">
                  <a:moveTo>
                    <a:pt x="11304" y="1"/>
                  </a:moveTo>
                  <a:cubicBezTo>
                    <a:pt x="8690" y="250"/>
                    <a:pt x="6103" y="795"/>
                    <a:pt x="3614" y="1633"/>
                  </a:cubicBezTo>
                  <a:cubicBezTo>
                    <a:pt x="3079" y="1812"/>
                    <a:pt x="2552" y="2008"/>
                    <a:pt x="2017" y="2177"/>
                  </a:cubicBezTo>
                  <a:cubicBezTo>
                    <a:pt x="1464" y="2365"/>
                    <a:pt x="920" y="2525"/>
                    <a:pt x="358" y="2632"/>
                  </a:cubicBezTo>
                  <a:cubicBezTo>
                    <a:pt x="242" y="2659"/>
                    <a:pt x="117" y="2677"/>
                    <a:pt x="1" y="2695"/>
                  </a:cubicBezTo>
                  <a:lnTo>
                    <a:pt x="367" y="4131"/>
                  </a:lnTo>
                  <a:cubicBezTo>
                    <a:pt x="518" y="4131"/>
                    <a:pt x="670" y="4122"/>
                    <a:pt x="813" y="4113"/>
                  </a:cubicBezTo>
                  <a:cubicBezTo>
                    <a:pt x="1803" y="4069"/>
                    <a:pt x="2784" y="3846"/>
                    <a:pt x="3730" y="3542"/>
                  </a:cubicBezTo>
                  <a:cubicBezTo>
                    <a:pt x="5050" y="3096"/>
                    <a:pt x="6353" y="2579"/>
                    <a:pt x="7664" y="2088"/>
                  </a:cubicBezTo>
                  <a:cubicBezTo>
                    <a:pt x="8834" y="1643"/>
                    <a:pt x="9988" y="1305"/>
                    <a:pt x="11226" y="1305"/>
                  </a:cubicBezTo>
                  <a:cubicBezTo>
                    <a:pt x="11329" y="1305"/>
                    <a:pt x="11432" y="1307"/>
                    <a:pt x="11536" y="1312"/>
                  </a:cubicBezTo>
                  <a:lnTo>
                    <a:pt x="113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8"/>
            <p:cNvSpPr/>
            <p:nvPr/>
          </p:nvSpPr>
          <p:spPr>
            <a:xfrm>
              <a:off x="3764456" y="2555678"/>
              <a:ext cx="388048" cy="473794"/>
            </a:xfrm>
            <a:custGeom>
              <a:rect b="b" l="l" r="r" t="t"/>
              <a:pathLst>
                <a:path extrusionOk="0" h="8432" w="6906">
                  <a:moveTo>
                    <a:pt x="1" y="1"/>
                  </a:moveTo>
                  <a:lnTo>
                    <a:pt x="411" y="1615"/>
                  </a:lnTo>
                  <a:lnTo>
                    <a:pt x="473" y="1847"/>
                  </a:lnTo>
                  <a:lnTo>
                    <a:pt x="902" y="3533"/>
                  </a:lnTo>
                  <a:lnTo>
                    <a:pt x="1374" y="5371"/>
                  </a:lnTo>
                  <a:lnTo>
                    <a:pt x="1785" y="6995"/>
                  </a:lnTo>
                  <a:lnTo>
                    <a:pt x="2151" y="8431"/>
                  </a:lnTo>
                  <a:lnTo>
                    <a:pt x="2481" y="8039"/>
                  </a:lnTo>
                  <a:lnTo>
                    <a:pt x="3801" y="6477"/>
                  </a:lnTo>
                  <a:lnTo>
                    <a:pt x="5897" y="3988"/>
                  </a:lnTo>
                  <a:lnTo>
                    <a:pt x="6905" y="2802"/>
                  </a:lnTo>
                  <a:lnTo>
                    <a:pt x="5309" y="2160"/>
                  </a:lnTo>
                  <a:lnTo>
                    <a:pt x="2900" y="1178"/>
                  </a:lnTo>
                  <a:lnTo>
                    <a:pt x="1" y="1"/>
                  </a:lnTo>
                  <a:close/>
                </a:path>
              </a:pathLst>
            </a:custGeom>
            <a:solidFill>
              <a:srgbClr val="3F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8"/>
            <p:cNvSpPr/>
            <p:nvPr/>
          </p:nvSpPr>
          <p:spPr>
            <a:xfrm>
              <a:off x="3764456" y="2555678"/>
              <a:ext cx="388048" cy="473794"/>
            </a:xfrm>
            <a:custGeom>
              <a:rect b="b" l="l" r="r" t="t"/>
              <a:pathLst>
                <a:path extrusionOk="0" h="8432" w="6906">
                  <a:moveTo>
                    <a:pt x="1" y="1"/>
                  </a:moveTo>
                  <a:lnTo>
                    <a:pt x="411" y="1615"/>
                  </a:lnTo>
                  <a:lnTo>
                    <a:pt x="473" y="1847"/>
                  </a:lnTo>
                  <a:lnTo>
                    <a:pt x="902" y="3533"/>
                  </a:lnTo>
                  <a:lnTo>
                    <a:pt x="1374" y="5371"/>
                  </a:lnTo>
                  <a:lnTo>
                    <a:pt x="1785" y="6995"/>
                  </a:lnTo>
                  <a:lnTo>
                    <a:pt x="2151" y="8431"/>
                  </a:lnTo>
                  <a:lnTo>
                    <a:pt x="2481" y="8039"/>
                  </a:lnTo>
                  <a:lnTo>
                    <a:pt x="3801" y="6477"/>
                  </a:lnTo>
                  <a:lnTo>
                    <a:pt x="5897" y="3988"/>
                  </a:lnTo>
                  <a:lnTo>
                    <a:pt x="6905" y="2802"/>
                  </a:lnTo>
                  <a:lnTo>
                    <a:pt x="5309" y="2160"/>
                  </a:lnTo>
                  <a:lnTo>
                    <a:pt x="2900" y="1178"/>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8"/>
            <p:cNvSpPr/>
            <p:nvPr/>
          </p:nvSpPr>
          <p:spPr>
            <a:xfrm>
              <a:off x="3874251" y="2685027"/>
              <a:ext cx="149409" cy="150421"/>
            </a:xfrm>
            <a:custGeom>
              <a:rect b="b" l="l" r="r" t="t"/>
              <a:pathLst>
                <a:path extrusionOk="0" h="2677" w="2659">
                  <a:moveTo>
                    <a:pt x="1026" y="0"/>
                  </a:moveTo>
                  <a:lnTo>
                    <a:pt x="1017" y="1026"/>
                  </a:lnTo>
                  <a:lnTo>
                    <a:pt x="0" y="1339"/>
                  </a:lnTo>
                  <a:lnTo>
                    <a:pt x="1017" y="1651"/>
                  </a:lnTo>
                  <a:lnTo>
                    <a:pt x="1008" y="2677"/>
                  </a:lnTo>
                  <a:lnTo>
                    <a:pt x="1642" y="1847"/>
                  </a:lnTo>
                  <a:lnTo>
                    <a:pt x="2650" y="2159"/>
                  </a:lnTo>
                  <a:lnTo>
                    <a:pt x="2034" y="1339"/>
                  </a:lnTo>
                  <a:lnTo>
                    <a:pt x="2659" y="509"/>
                  </a:lnTo>
                  <a:lnTo>
                    <a:pt x="2659" y="509"/>
                  </a:lnTo>
                  <a:lnTo>
                    <a:pt x="1651" y="830"/>
                  </a:lnTo>
                  <a:lnTo>
                    <a:pt x="10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8"/>
            <p:cNvSpPr/>
            <p:nvPr/>
          </p:nvSpPr>
          <p:spPr>
            <a:xfrm>
              <a:off x="3764456" y="2555678"/>
              <a:ext cx="145925" cy="473794"/>
            </a:xfrm>
            <a:custGeom>
              <a:rect b="b" l="l" r="r" t="t"/>
              <a:pathLst>
                <a:path extrusionOk="0" h="8432" w="2597">
                  <a:moveTo>
                    <a:pt x="1" y="1"/>
                  </a:moveTo>
                  <a:lnTo>
                    <a:pt x="411" y="1615"/>
                  </a:lnTo>
                  <a:lnTo>
                    <a:pt x="473" y="1847"/>
                  </a:lnTo>
                  <a:lnTo>
                    <a:pt x="902" y="3533"/>
                  </a:lnTo>
                  <a:lnTo>
                    <a:pt x="1374" y="5371"/>
                  </a:lnTo>
                  <a:lnTo>
                    <a:pt x="1785" y="6995"/>
                  </a:lnTo>
                  <a:lnTo>
                    <a:pt x="2151" y="8431"/>
                  </a:lnTo>
                  <a:cubicBezTo>
                    <a:pt x="2302" y="8431"/>
                    <a:pt x="2454" y="8422"/>
                    <a:pt x="2597" y="8413"/>
                  </a:cubicBezTo>
                  <a:lnTo>
                    <a:pt x="2481" y="8039"/>
                  </a:lnTo>
                  <a:lnTo>
                    <a:pt x="2142" y="6932"/>
                  </a:lnTo>
                  <a:lnTo>
                    <a:pt x="1642" y="5327"/>
                  </a:lnTo>
                  <a:lnTo>
                    <a:pt x="1080" y="3489"/>
                  </a:lnTo>
                  <a:lnTo>
                    <a:pt x="563" y="1830"/>
                  </a:lnTo>
                  <a:lnTo>
                    <a:pt x="1" y="1"/>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8"/>
            <p:cNvSpPr/>
            <p:nvPr/>
          </p:nvSpPr>
          <p:spPr>
            <a:xfrm>
              <a:off x="3747431" y="2531854"/>
              <a:ext cx="255215" cy="923651"/>
            </a:xfrm>
            <a:custGeom>
              <a:rect b="b" l="l" r="r" t="t"/>
              <a:pathLst>
                <a:path extrusionOk="0" h="16438" w="4542">
                  <a:moveTo>
                    <a:pt x="118" y="1"/>
                  </a:moveTo>
                  <a:cubicBezTo>
                    <a:pt x="108" y="1"/>
                    <a:pt x="99" y="2"/>
                    <a:pt x="89" y="5"/>
                  </a:cubicBezTo>
                  <a:cubicBezTo>
                    <a:pt x="36" y="14"/>
                    <a:pt x="0" y="77"/>
                    <a:pt x="18" y="130"/>
                  </a:cubicBezTo>
                  <a:lnTo>
                    <a:pt x="4327" y="16367"/>
                  </a:lnTo>
                  <a:cubicBezTo>
                    <a:pt x="4336" y="16411"/>
                    <a:pt x="4381" y="16438"/>
                    <a:pt x="4425" y="16438"/>
                  </a:cubicBezTo>
                  <a:lnTo>
                    <a:pt x="4452" y="16438"/>
                  </a:lnTo>
                  <a:cubicBezTo>
                    <a:pt x="4505" y="16420"/>
                    <a:pt x="4541" y="16367"/>
                    <a:pt x="4523" y="16313"/>
                  </a:cubicBezTo>
                  <a:lnTo>
                    <a:pt x="214" y="77"/>
                  </a:lnTo>
                  <a:cubicBezTo>
                    <a:pt x="200" y="33"/>
                    <a:pt x="161" y="1"/>
                    <a:pt x="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8"/>
            <p:cNvSpPr/>
            <p:nvPr/>
          </p:nvSpPr>
          <p:spPr>
            <a:xfrm>
              <a:off x="3620105" y="2823647"/>
              <a:ext cx="556393" cy="526163"/>
            </a:xfrm>
            <a:custGeom>
              <a:rect b="b" l="l" r="r" t="t"/>
              <a:pathLst>
                <a:path extrusionOk="0" h="9364" w="9902">
                  <a:moveTo>
                    <a:pt x="2715" y="1"/>
                  </a:moveTo>
                  <a:cubicBezTo>
                    <a:pt x="2647" y="1"/>
                    <a:pt x="2581" y="9"/>
                    <a:pt x="2516" y="22"/>
                  </a:cubicBezTo>
                  <a:cubicBezTo>
                    <a:pt x="2364" y="40"/>
                    <a:pt x="2240" y="103"/>
                    <a:pt x="2124" y="183"/>
                  </a:cubicBezTo>
                  <a:cubicBezTo>
                    <a:pt x="1918" y="335"/>
                    <a:pt x="1767" y="567"/>
                    <a:pt x="1704" y="825"/>
                  </a:cubicBezTo>
                  <a:cubicBezTo>
                    <a:pt x="1704" y="852"/>
                    <a:pt x="1695" y="870"/>
                    <a:pt x="1686" y="897"/>
                  </a:cubicBezTo>
                  <a:cubicBezTo>
                    <a:pt x="1677" y="914"/>
                    <a:pt x="1669" y="941"/>
                    <a:pt x="1660" y="959"/>
                  </a:cubicBezTo>
                  <a:cubicBezTo>
                    <a:pt x="1624" y="1066"/>
                    <a:pt x="1562" y="1155"/>
                    <a:pt x="1472" y="1236"/>
                  </a:cubicBezTo>
                  <a:cubicBezTo>
                    <a:pt x="1401" y="1289"/>
                    <a:pt x="1321" y="1334"/>
                    <a:pt x="1231" y="1360"/>
                  </a:cubicBezTo>
                  <a:cubicBezTo>
                    <a:pt x="1214" y="1369"/>
                    <a:pt x="1187" y="1369"/>
                    <a:pt x="1169" y="1378"/>
                  </a:cubicBezTo>
                  <a:cubicBezTo>
                    <a:pt x="1124" y="1387"/>
                    <a:pt x="1089" y="1396"/>
                    <a:pt x="1053" y="1405"/>
                  </a:cubicBezTo>
                  <a:cubicBezTo>
                    <a:pt x="848" y="1441"/>
                    <a:pt x="634" y="1459"/>
                    <a:pt x="455" y="1548"/>
                  </a:cubicBezTo>
                  <a:cubicBezTo>
                    <a:pt x="134" y="1717"/>
                    <a:pt x="0" y="2128"/>
                    <a:pt x="36" y="2485"/>
                  </a:cubicBezTo>
                  <a:cubicBezTo>
                    <a:pt x="36" y="2529"/>
                    <a:pt x="45" y="2565"/>
                    <a:pt x="54" y="2609"/>
                  </a:cubicBezTo>
                  <a:cubicBezTo>
                    <a:pt x="54" y="2627"/>
                    <a:pt x="54" y="2636"/>
                    <a:pt x="63" y="2654"/>
                  </a:cubicBezTo>
                  <a:cubicBezTo>
                    <a:pt x="90" y="2806"/>
                    <a:pt x="143" y="2948"/>
                    <a:pt x="206" y="3091"/>
                  </a:cubicBezTo>
                  <a:cubicBezTo>
                    <a:pt x="214" y="3100"/>
                    <a:pt x="214" y="3109"/>
                    <a:pt x="223" y="3118"/>
                  </a:cubicBezTo>
                  <a:cubicBezTo>
                    <a:pt x="277" y="3252"/>
                    <a:pt x="348" y="3368"/>
                    <a:pt x="411" y="3493"/>
                  </a:cubicBezTo>
                  <a:cubicBezTo>
                    <a:pt x="420" y="3502"/>
                    <a:pt x="420" y="3510"/>
                    <a:pt x="429" y="3519"/>
                  </a:cubicBezTo>
                  <a:cubicBezTo>
                    <a:pt x="518" y="3698"/>
                    <a:pt x="616" y="3867"/>
                    <a:pt x="705" y="4037"/>
                  </a:cubicBezTo>
                  <a:cubicBezTo>
                    <a:pt x="714" y="4046"/>
                    <a:pt x="714" y="4055"/>
                    <a:pt x="723" y="4064"/>
                  </a:cubicBezTo>
                  <a:cubicBezTo>
                    <a:pt x="812" y="4224"/>
                    <a:pt x="892" y="4385"/>
                    <a:pt x="982" y="4536"/>
                  </a:cubicBezTo>
                  <a:cubicBezTo>
                    <a:pt x="991" y="4554"/>
                    <a:pt x="991" y="4563"/>
                    <a:pt x="999" y="4572"/>
                  </a:cubicBezTo>
                  <a:cubicBezTo>
                    <a:pt x="1098" y="4750"/>
                    <a:pt x="1196" y="4929"/>
                    <a:pt x="1294" y="5107"/>
                  </a:cubicBezTo>
                  <a:cubicBezTo>
                    <a:pt x="1303" y="5116"/>
                    <a:pt x="1303" y="5125"/>
                    <a:pt x="1312" y="5134"/>
                  </a:cubicBezTo>
                  <a:cubicBezTo>
                    <a:pt x="1392" y="5286"/>
                    <a:pt x="1481" y="5446"/>
                    <a:pt x="1562" y="5598"/>
                  </a:cubicBezTo>
                  <a:cubicBezTo>
                    <a:pt x="1570" y="5607"/>
                    <a:pt x="1570" y="5616"/>
                    <a:pt x="1579" y="5625"/>
                  </a:cubicBezTo>
                  <a:cubicBezTo>
                    <a:pt x="1633" y="5732"/>
                    <a:pt x="1695" y="5839"/>
                    <a:pt x="1749" y="5946"/>
                  </a:cubicBezTo>
                  <a:cubicBezTo>
                    <a:pt x="1758" y="5964"/>
                    <a:pt x="1767" y="5990"/>
                    <a:pt x="1785" y="6008"/>
                  </a:cubicBezTo>
                  <a:lnTo>
                    <a:pt x="1767" y="6044"/>
                  </a:lnTo>
                  <a:lnTo>
                    <a:pt x="1383" y="6820"/>
                  </a:lnTo>
                  <a:lnTo>
                    <a:pt x="1321" y="6936"/>
                  </a:lnTo>
                  <a:lnTo>
                    <a:pt x="1321" y="6945"/>
                  </a:lnTo>
                  <a:lnTo>
                    <a:pt x="1044" y="7507"/>
                  </a:lnTo>
                  <a:lnTo>
                    <a:pt x="1044" y="7516"/>
                  </a:lnTo>
                  <a:lnTo>
                    <a:pt x="982" y="7623"/>
                  </a:lnTo>
                  <a:lnTo>
                    <a:pt x="982" y="7632"/>
                  </a:lnTo>
                  <a:lnTo>
                    <a:pt x="339" y="8934"/>
                  </a:lnTo>
                  <a:lnTo>
                    <a:pt x="286" y="9050"/>
                  </a:lnTo>
                  <a:lnTo>
                    <a:pt x="188" y="9256"/>
                  </a:lnTo>
                  <a:cubicBezTo>
                    <a:pt x="159" y="9306"/>
                    <a:pt x="201" y="9363"/>
                    <a:pt x="251" y="9363"/>
                  </a:cubicBezTo>
                  <a:cubicBezTo>
                    <a:pt x="262" y="9363"/>
                    <a:pt x="274" y="9360"/>
                    <a:pt x="286" y="9354"/>
                  </a:cubicBezTo>
                  <a:lnTo>
                    <a:pt x="295" y="9354"/>
                  </a:lnTo>
                  <a:cubicBezTo>
                    <a:pt x="1133" y="8756"/>
                    <a:pt x="3738" y="6740"/>
                    <a:pt x="5380" y="5339"/>
                  </a:cubicBezTo>
                  <a:cubicBezTo>
                    <a:pt x="7289" y="3725"/>
                    <a:pt x="9180" y="1494"/>
                    <a:pt x="9876" y="682"/>
                  </a:cubicBezTo>
                  <a:cubicBezTo>
                    <a:pt x="9885" y="665"/>
                    <a:pt x="9894" y="656"/>
                    <a:pt x="9894" y="638"/>
                  </a:cubicBezTo>
                  <a:cubicBezTo>
                    <a:pt x="9901" y="594"/>
                    <a:pt x="9861" y="550"/>
                    <a:pt x="9812" y="550"/>
                  </a:cubicBezTo>
                  <a:cubicBezTo>
                    <a:pt x="9801" y="550"/>
                    <a:pt x="9789" y="553"/>
                    <a:pt x="9778" y="558"/>
                  </a:cubicBezTo>
                  <a:lnTo>
                    <a:pt x="9020" y="932"/>
                  </a:lnTo>
                  <a:lnTo>
                    <a:pt x="8841" y="1021"/>
                  </a:lnTo>
                  <a:lnTo>
                    <a:pt x="6959" y="1949"/>
                  </a:lnTo>
                  <a:lnTo>
                    <a:pt x="6816" y="2021"/>
                  </a:lnTo>
                  <a:lnTo>
                    <a:pt x="6477" y="2181"/>
                  </a:lnTo>
                  <a:lnTo>
                    <a:pt x="6468" y="2190"/>
                  </a:lnTo>
                  <a:lnTo>
                    <a:pt x="6325" y="2262"/>
                  </a:lnTo>
                  <a:lnTo>
                    <a:pt x="6308" y="2270"/>
                  </a:lnTo>
                  <a:cubicBezTo>
                    <a:pt x="6308" y="2270"/>
                    <a:pt x="6281" y="2244"/>
                    <a:pt x="6236" y="2199"/>
                  </a:cubicBezTo>
                  <a:cubicBezTo>
                    <a:pt x="6227" y="2181"/>
                    <a:pt x="6209" y="2163"/>
                    <a:pt x="6192" y="2146"/>
                  </a:cubicBezTo>
                  <a:cubicBezTo>
                    <a:pt x="6165" y="2119"/>
                    <a:pt x="6129" y="2083"/>
                    <a:pt x="6093" y="2047"/>
                  </a:cubicBezTo>
                  <a:cubicBezTo>
                    <a:pt x="6084" y="2047"/>
                    <a:pt x="6076" y="2038"/>
                    <a:pt x="6076" y="2030"/>
                  </a:cubicBezTo>
                  <a:cubicBezTo>
                    <a:pt x="5977" y="1940"/>
                    <a:pt x="5870" y="1824"/>
                    <a:pt x="5737" y="1699"/>
                  </a:cubicBezTo>
                  <a:cubicBezTo>
                    <a:pt x="5728" y="1691"/>
                    <a:pt x="5719" y="1691"/>
                    <a:pt x="5710" y="1682"/>
                  </a:cubicBezTo>
                  <a:cubicBezTo>
                    <a:pt x="5585" y="1557"/>
                    <a:pt x="5433" y="1432"/>
                    <a:pt x="5273" y="1289"/>
                  </a:cubicBezTo>
                  <a:cubicBezTo>
                    <a:pt x="5264" y="1289"/>
                    <a:pt x="5255" y="1280"/>
                    <a:pt x="5246" y="1271"/>
                  </a:cubicBezTo>
                  <a:cubicBezTo>
                    <a:pt x="5094" y="1146"/>
                    <a:pt x="4934" y="1013"/>
                    <a:pt x="4764" y="888"/>
                  </a:cubicBezTo>
                  <a:cubicBezTo>
                    <a:pt x="4755" y="879"/>
                    <a:pt x="4746" y="870"/>
                    <a:pt x="4737" y="870"/>
                  </a:cubicBezTo>
                  <a:cubicBezTo>
                    <a:pt x="4523" y="718"/>
                    <a:pt x="4309" y="575"/>
                    <a:pt x="4086" y="442"/>
                  </a:cubicBezTo>
                  <a:lnTo>
                    <a:pt x="4059" y="424"/>
                  </a:lnTo>
                  <a:cubicBezTo>
                    <a:pt x="3872" y="326"/>
                    <a:pt x="3694" y="236"/>
                    <a:pt x="3515" y="165"/>
                  </a:cubicBezTo>
                  <a:cubicBezTo>
                    <a:pt x="3497" y="165"/>
                    <a:pt x="3488" y="156"/>
                    <a:pt x="3471" y="156"/>
                  </a:cubicBezTo>
                  <a:cubicBezTo>
                    <a:pt x="3257" y="76"/>
                    <a:pt x="3051" y="22"/>
                    <a:pt x="2846" y="4"/>
                  </a:cubicBezTo>
                  <a:lnTo>
                    <a:pt x="2793" y="4"/>
                  </a:lnTo>
                  <a:cubicBezTo>
                    <a:pt x="2766" y="2"/>
                    <a:pt x="2741" y="1"/>
                    <a:pt x="2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8"/>
            <p:cNvSpPr/>
            <p:nvPr/>
          </p:nvSpPr>
          <p:spPr>
            <a:xfrm>
              <a:off x="3636119" y="2859440"/>
              <a:ext cx="539930" cy="489808"/>
            </a:xfrm>
            <a:custGeom>
              <a:rect b="b" l="l" r="r" t="t"/>
              <a:pathLst>
                <a:path extrusionOk="0" h="8717" w="9609">
                  <a:moveTo>
                    <a:pt x="9609" y="1"/>
                  </a:moveTo>
                  <a:lnTo>
                    <a:pt x="9609" y="1"/>
                  </a:lnTo>
                  <a:cubicBezTo>
                    <a:pt x="8913" y="465"/>
                    <a:pt x="8262" y="973"/>
                    <a:pt x="7610" y="1491"/>
                  </a:cubicBezTo>
                  <a:cubicBezTo>
                    <a:pt x="4845" y="3658"/>
                    <a:pt x="2053" y="5871"/>
                    <a:pt x="1" y="8717"/>
                  </a:cubicBezTo>
                  <a:lnTo>
                    <a:pt x="10" y="8717"/>
                  </a:lnTo>
                  <a:cubicBezTo>
                    <a:pt x="848" y="8119"/>
                    <a:pt x="3453" y="6103"/>
                    <a:pt x="5095" y="4702"/>
                  </a:cubicBezTo>
                  <a:cubicBezTo>
                    <a:pt x="7004" y="3088"/>
                    <a:pt x="8895" y="857"/>
                    <a:pt x="9591" y="45"/>
                  </a:cubicBezTo>
                  <a:cubicBezTo>
                    <a:pt x="9600" y="28"/>
                    <a:pt x="9609" y="19"/>
                    <a:pt x="9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8"/>
            <p:cNvSpPr/>
            <p:nvPr/>
          </p:nvSpPr>
          <p:spPr>
            <a:xfrm>
              <a:off x="3718324" y="2944174"/>
              <a:ext cx="252237" cy="219141"/>
            </a:xfrm>
            <a:custGeom>
              <a:rect b="b" l="l" r="r" t="t"/>
              <a:pathLst>
                <a:path extrusionOk="0" h="3900" w="4489">
                  <a:moveTo>
                    <a:pt x="4444" y="1"/>
                  </a:moveTo>
                  <a:cubicBezTo>
                    <a:pt x="2463" y="1142"/>
                    <a:pt x="688" y="3025"/>
                    <a:pt x="1" y="3801"/>
                  </a:cubicBezTo>
                  <a:cubicBezTo>
                    <a:pt x="10" y="3819"/>
                    <a:pt x="19" y="3845"/>
                    <a:pt x="37" y="3863"/>
                  </a:cubicBezTo>
                  <a:lnTo>
                    <a:pt x="19" y="3899"/>
                  </a:lnTo>
                  <a:cubicBezTo>
                    <a:pt x="670" y="3150"/>
                    <a:pt x="2481" y="1214"/>
                    <a:pt x="4488" y="54"/>
                  </a:cubicBezTo>
                  <a:cubicBezTo>
                    <a:pt x="4479" y="36"/>
                    <a:pt x="4461" y="18"/>
                    <a:pt x="4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8"/>
            <p:cNvSpPr/>
            <p:nvPr/>
          </p:nvSpPr>
          <p:spPr>
            <a:xfrm>
              <a:off x="3695287" y="2907595"/>
              <a:ext cx="182505" cy="170480"/>
            </a:xfrm>
            <a:custGeom>
              <a:rect b="b" l="l" r="r" t="t"/>
              <a:pathLst>
                <a:path extrusionOk="0" h="3034" w="3248">
                  <a:moveTo>
                    <a:pt x="2079" y="0"/>
                  </a:moveTo>
                  <a:lnTo>
                    <a:pt x="0" y="1677"/>
                  </a:lnTo>
                  <a:lnTo>
                    <a:pt x="179" y="1874"/>
                  </a:lnTo>
                  <a:lnTo>
                    <a:pt x="464" y="2195"/>
                  </a:lnTo>
                  <a:lnTo>
                    <a:pt x="714" y="2471"/>
                  </a:lnTo>
                  <a:lnTo>
                    <a:pt x="1000" y="2793"/>
                  </a:lnTo>
                  <a:lnTo>
                    <a:pt x="1223" y="3033"/>
                  </a:lnTo>
                  <a:lnTo>
                    <a:pt x="3248" y="1330"/>
                  </a:lnTo>
                  <a:lnTo>
                    <a:pt x="3051" y="1107"/>
                  </a:lnTo>
                  <a:lnTo>
                    <a:pt x="2793" y="803"/>
                  </a:lnTo>
                  <a:lnTo>
                    <a:pt x="2525" y="500"/>
                  </a:lnTo>
                  <a:lnTo>
                    <a:pt x="2258" y="205"/>
                  </a:lnTo>
                  <a:lnTo>
                    <a:pt x="2079"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8"/>
            <p:cNvSpPr/>
            <p:nvPr/>
          </p:nvSpPr>
          <p:spPr>
            <a:xfrm>
              <a:off x="3695287" y="2907595"/>
              <a:ext cx="126877" cy="105300"/>
            </a:xfrm>
            <a:custGeom>
              <a:rect b="b" l="l" r="r" t="t"/>
              <a:pathLst>
                <a:path extrusionOk="0" h="1874" w="2258">
                  <a:moveTo>
                    <a:pt x="2079" y="0"/>
                  </a:moveTo>
                  <a:lnTo>
                    <a:pt x="0" y="1677"/>
                  </a:lnTo>
                  <a:lnTo>
                    <a:pt x="179" y="1874"/>
                  </a:lnTo>
                  <a:lnTo>
                    <a:pt x="286" y="1793"/>
                  </a:lnTo>
                  <a:lnTo>
                    <a:pt x="2258" y="205"/>
                  </a:lnTo>
                  <a:lnTo>
                    <a:pt x="20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8"/>
            <p:cNvSpPr/>
            <p:nvPr/>
          </p:nvSpPr>
          <p:spPr>
            <a:xfrm>
              <a:off x="3721359" y="2935634"/>
              <a:ext cx="130867" cy="110863"/>
            </a:xfrm>
            <a:custGeom>
              <a:rect b="b" l="l" r="r" t="t"/>
              <a:pathLst>
                <a:path extrusionOk="0" h="1973" w="2329">
                  <a:moveTo>
                    <a:pt x="2061" y="1"/>
                  </a:moveTo>
                  <a:lnTo>
                    <a:pt x="0" y="1696"/>
                  </a:lnTo>
                  <a:lnTo>
                    <a:pt x="250" y="1972"/>
                  </a:lnTo>
                  <a:lnTo>
                    <a:pt x="393" y="1865"/>
                  </a:lnTo>
                  <a:lnTo>
                    <a:pt x="2329" y="304"/>
                  </a:lnTo>
                  <a:lnTo>
                    <a:pt x="20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8"/>
            <p:cNvSpPr/>
            <p:nvPr/>
          </p:nvSpPr>
          <p:spPr>
            <a:xfrm>
              <a:off x="3751420" y="2969741"/>
              <a:ext cx="126371" cy="108334"/>
            </a:xfrm>
            <a:custGeom>
              <a:rect b="b" l="l" r="r" t="t"/>
              <a:pathLst>
                <a:path extrusionOk="0" h="1928" w="2249">
                  <a:moveTo>
                    <a:pt x="2052" y="1"/>
                  </a:moveTo>
                  <a:lnTo>
                    <a:pt x="1" y="1687"/>
                  </a:lnTo>
                  <a:lnTo>
                    <a:pt x="224" y="1927"/>
                  </a:lnTo>
                  <a:lnTo>
                    <a:pt x="2249" y="224"/>
                  </a:lnTo>
                  <a:lnTo>
                    <a:pt x="20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8"/>
            <p:cNvSpPr/>
            <p:nvPr/>
          </p:nvSpPr>
          <p:spPr>
            <a:xfrm>
              <a:off x="3695287" y="2989295"/>
              <a:ext cx="95298" cy="88780"/>
            </a:xfrm>
            <a:custGeom>
              <a:rect b="b" l="l" r="r" t="t"/>
              <a:pathLst>
                <a:path extrusionOk="0" h="1580" w="1696">
                  <a:moveTo>
                    <a:pt x="1695" y="0"/>
                  </a:moveTo>
                  <a:lnTo>
                    <a:pt x="0" y="223"/>
                  </a:lnTo>
                  <a:lnTo>
                    <a:pt x="1223" y="1579"/>
                  </a:lnTo>
                  <a:lnTo>
                    <a:pt x="1695" y="0"/>
                  </a:lnTo>
                  <a:close/>
                </a:path>
              </a:pathLst>
            </a:custGeom>
            <a:solidFill>
              <a:srgbClr val="3F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8"/>
            <p:cNvSpPr/>
            <p:nvPr/>
          </p:nvSpPr>
          <p:spPr>
            <a:xfrm>
              <a:off x="3695287" y="2989295"/>
              <a:ext cx="95298" cy="88780"/>
            </a:xfrm>
            <a:custGeom>
              <a:rect b="b" l="l" r="r" t="t"/>
              <a:pathLst>
                <a:path extrusionOk="0" h="1580" w="1696">
                  <a:moveTo>
                    <a:pt x="1695" y="0"/>
                  </a:moveTo>
                  <a:lnTo>
                    <a:pt x="0" y="223"/>
                  </a:lnTo>
                  <a:lnTo>
                    <a:pt x="1223" y="1579"/>
                  </a:lnTo>
                  <a:lnTo>
                    <a:pt x="16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8"/>
            <p:cNvSpPr/>
            <p:nvPr/>
          </p:nvSpPr>
          <p:spPr>
            <a:xfrm>
              <a:off x="3733889" y="3008343"/>
              <a:ext cx="32141" cy="30118"/>
            </a:xfrm>
            <a:custGeom>
              <a:rect b="b" l="l" r="r" t="t"/>
              <a:pathLst>
                <a:path extrusionOk="0" h="536" w="572">
                  <a:moveTo>
                    <a:pt x="446" y="0"/>
                  </a:moveTo>
                  <a:lnTo>
                    <a:pt x="277" y="134"/>
                  </a:lnTo>
                  <a:lnTo>
                    <a:pt x="99" y="27"/>
                  </a:lnTo>
                  <a:lnTo>
                    <a:pt x="170" y="223"/>
                  </a:lnTo>
                  <a:lnTo>
                    <a:pt x="0" y="357"/>
                  </a:lnTo>
                  <a:lnTo>
                    <a:pt x="223" y="339"/>
                  </a:lnTo>
                  <a:lnTo>
                    <a:pt x="295" y="536"/>
                  </a:lnTo>
                  <a:lnTo>
                    <a:pt x="357" y="330"/>
                  </a:lnTo>
                  <a:lnTo>
                    <a:pt x="571" y="313"/>
                  </a:lnTo>
                  <a:lnTo>
                    <a:pt x="393" y="206"/>
                  </a:lnTo>
                  <a:lnTo>
                    <a:pt x="446"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8"/>
            <p:cNvSpPr/>
            <p:nvPr/>
          </p:nvSpPr>
          <p:spPr>
            <a:xfrm>
              <a:off x="3679273" y="2833874"/>
              <a:ext cx="61697" cy="68777"/>
            </a:xfrm>
            <a:custGeom>
              <a:rect b="b" l="l" r="r" t="t"/>
              <a:pathLst>
                <a:path extrusionOk="0" h="1224" w="1098">
                  <a:moveTo>
                    <a:pt x="1071" y="1"/>
                  </a:moveTo>
                  <a:cubicBezTo>
                    <a:pt x="865" y="153"/>
                    <a:pt x="714" y="385"/>
                    <a:pt x="651" y="643"/>
                  </a:cubicBezTo>
                  <a:cubicBezTo>
                    <a:pt x="651" y="670"/>
                    <a:pt x="642" y="688"/>
                    <a:pt x="633" y="715"/>
                  </a:cubicBezTo>
                  <a:cubicBezTo>
                    <a:pt x="624" y="732"/>
                    <a:pt x="616" y="759"/>
                    <a:pt x="607" y="777"/>
                  </a:cubicBezTo>
                  <a:cubicBezTo>
                    <a:pt x="571" y="884"/>
                    <a:pt x="509" y="973"/>
                    <a:pt x="419" y="1054"/>
                  </a:cubicBezTo>
                  <a:cubicBezTo>
                    <a:pt x="348" y="1107"/>
                    <a:pt x="268" y="1152"/>
                    <a:pt x="178" y="1178"/>
                  </a:cubicBezTo>
                  <a:cubicBezTo>
                    <a:pt x="161" y="1187"/>
                    <a:pt x="134" y="1187"/>
                    <a:pt x="116" y="1196"/>
                  </a:cubicBezTo>
                  <a:cubicBezTo>
                    <a:pt x="71" y="1205"/>
                    <a:pt x="36" y="1214"/>
                    <a:pt x="0" y="1223"/>
                  </a:cubicBezTo>
                  <a:cubicBezTo>
                    <a:pt x="27" y="1223"/>
                    <a:pt x="62" y="1214"/>
                    <a:pt x="107" y="1205"/>
                  </a:cubicBezTo>
                  <a:cubicBezTo>
                    <a:pt x="125" y="1205"/>
                    <a:pt x="143" y="1196"/>
                    <a:pt x="170" y="1187"/>
                  </a:cubicBezTo>
                  <a:cubicBezTo>
                    <a:pt x="348" y="1134"/>
                    <a:pt x="526" y="1027"/>
                    <a:pt x="624" y="964"/>
                  </a:cubicBezTo>
                  <a:cubicBezTo>
                    <a:pt x="830" y="822"/>
                    <a:pt x="999" y="616"/>
                    <a:pt x="1062" y="385"/>
                  </a:cubicBezTo>
                  <a:cubicBezTo>
                    <a:pt x="1071" y="367"/>
                    <a:pt x="1079" y="349"/>
                    <a:pt x="1079" y="331"/>
                  </a:cubicBezTo>
                  <a:cubicBezTo>
                    <a:pt x="1088" y="277"/>
                    <a:pt x="1097" y="215"/>
                    <a:pt x="1097" y="161"/>
                  </a:cubicBezTo>
                  <a:cubicBezTo>
                    <a:pt x="1097" y="108"/>
                    <a:pt x="1088" y="46"/>
                    <a:pt x="1071" y="1"/>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8"/>
            <p:cNvSpPr/>
            <p:nvPr/>
          </p:nvSpPr>
          <p:spPr>
            <a:xfrm>
              <a:off x="3814071" y="3005815"/>
              <a:ext cx="602076" cy="505879"/>
            </a:xfrm>
            <a:custGeom>
              <a:rect b="b" l="l" r="r" t="t"/>
              <a:pathLst>
                <a:path extrusionOk="0" h="9003" w="10715">
                  <a:moveTo>
                    <a:pt x="7389" y="1"/>
                  </a:moveTo>
                  <a:cubicBezTo>
                    <a:pt x="5934" y="1"/>
                    <a:pt x="4697" y="958"/>
                    <a:pt x="4283" y="2276"/>
                  </a:cubicBezTo>
                  <a:cubicBezTo>
                    <a:pt x="4238" y="2445"/>
                    <a:pt x="4087" y="2561"/>
                    <a:pt x="3908" y="2579"/>
                  </a:cubicBezTo>
                  <a:cubicBezTo>
                    <a:pt x="1714" y="2748"/>
                    <a:pt x="1" y="4631"/>
                    <a:pt x="99" y="6888"/>
                  </a:cubicBezTo>
                  <a:cubicBezTo>
                    <a:pt x="126" y="7664"/>
                    <a:pt x="375" y="8387"/>
                    <a:pt x="786" y="9002"/>
                  </a:cubicBezTo>
                  <a:lnTo>
                    <a:pt x="7709" y="9002"/>
                  </a:lnTo>
                  <a:cubicBezTo>
                    <a:pt x="8146" y="8342"/>
                    <a:pt x="8395" y="7557"/>
                    <a:pt x="8395" y="6718"/>
                  </a:cubicBezTo>
                  <a:cubicBezTo>
                    <a:pt x="8395" y="6674"/>
                    <a:pt x="8395" y="6629"/>
                    <a:pt x="8395" y="6585"/>
                  </a:cubicBezTo>
                  <a:cubicBezTo>
                    <a:pt x="8387" y="6442"/>
                    <a:pt x="8476" y="6308"/>
                    <a:pt x="8610" y="6254"/>
                  </a:cubicBezTo>
                  <a:cubicBezTo>
                    <a:pt x="9859" y="5746"/>
                    <a:pt x="10715" y="4479"/>
                    <a:pt x="10626" y="3034"/>
                  </a:cubicBezTo>
                  <a:cubicBezTo>
                    <a:pt x="10572" y="2267"/>
                    <a:pt x="10260" y="1571"/>
                    <a:pt x="9760" y="1036"/>
                  </a:cubicBezTo>
                  <a:cubicBezTo>
                    <a:pt x="9751" y="1027"/>
                    <a:pt x="9751" y="1027"/>
                    <a:pt x="9743" y="1027"/>
                  </a:cubicBezTo>
                  <a:cubicBezTo>
                    <a:pt x="9743" y="1018"/>
                    <a:pt x="9743" y="1018"/>
                    <a:pt x="9743" y="1018"/>
                  </a:cubicBezTo>
                  <a:cubicBezTo>
                    <a:pt x="9680" y="946"/>
                    <a:pt x="9609" y="884"/>
                    <a:pt x="9537" y="822"/>
                  </a:cubicBezTo>
                  <a:cubicBezTo>
                    <a:pt x="9537" y="813"/>
                    <a:pt x="9528" y="813"/>
                    <a:pt x="9520" y="804"/>
                  </a:cubicBezTo>
                  <a:cubicBezTo>
                    <a:pt x="9448" y="741"/>
                    <a:pt x="9377" y="688"/>
                    <a:pt x="9305" y="634"/>
                  </a:cubicBezTo>
                  <a:cubicBezTo>
                    <a:pt x="9297" y="625"/>
                    <a:pt x="9297" y="616"/>
                    <a:pt x="9288" y="616"/>
                  </a:cubicBezTo>
                  <a:cubicBezTo>
                    <a:pt x="9207" y="563"/>
                    <a:pt x="9136" y="509"/>
                    <a:pt x="9056" y="465"/>
                  </a:cubicBezTo>
                  <a:cubicBezTo>
                    <a:pt x="9047" y="456"/>
                    <a:pt x="9038" y="456"/>
                    <a:pt x="9029" y="447"/>
                  </a:cubicBezTo>
                  <a:cubicBezTo>
                    <a:pt x="8949" y="402"/>
                    <a:pt x="8868" y="358"/>
                    <a:pt x="8779" y="313"/>
                  </a:cubicBezTo>
                  <a:cubicBezTo>
                    <a:pt x="8779" y="313"/>
                    <a:pt x="8770" y="313"/>
                    <a:pt x="8761" y="304"/>
                  </a:cubicBezTo>
                  <a:cubicBezTo>
                    <a:pt x="8672" y="260"/>
                    <a:pt x="8583" y="224"/>
                    <a:pt x="8494" y="197"/>
                  </a:cubicBezTo>
                  <a:cubicBezTo>
                    <a:pt x="8485" y="188"/>
                    <a:pt x="8476" y="188"/>
                    <a:pt x="8467" y="188"/>
                  </a:cubicBezTo>
                  <a:cubicBezTo>
                    <a:pt x="8449" y="179"/>
                    <a:pt x="8431" y="170"/>
                    <a:pt x="8413" y="161"/>
                  </a:cubicBezTo>
                  <a:cubicBezTo>
                    <a:pt x="8164" y="81"/>
                    <a:pt x="7905" y="28"/>
                    <a:pt x="7637" y="10"/>
                  </a:cubicBezTo>
                  <a:cubicBezTo>
                    <a:pt x="7554" y="4"/>
                    <a:pt x="7471" y="1"/>
                    <a:pt x="7389"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8"/>
            <p:cNvSpPr/>
            <p:nvPr/>
          </p:nvSpPr>
          <p:spPr>
            <a:xfrm>
              <a:off x="3789011" y="2995195"/>
              <a:ext cx="602076" cy="516498"/>
            </a:xfrm>
            <a:custGeom>
              <a:rect b="b" l="l" r="r" t="t"/>
              <a:pathLst>
                <a:path extrusionOk="0" h="9192" w="10715">
                  <a:moveTo>
                    <a:pt x="7372" y="1"/>
                  </a:moveTo>
                  <a:cubicBezTo>
                    <a:pt x="5924" y="1"/>
                    <a:pt x="4695" y="957"/>
                    <a:pt x="4283" y="2277"/>
                  </a:cubicBezTo>
                  <a:cubicBezTo>
                    <a:pt x="4238" y="2447"/>
                    <a:pt x="4087" y="2563"/>
                    <a:pt x="3908" y="2581"/>
                  </a:cubicBezTo>
                  <a:cubicBezTo>
                    <a:pt x="1714" y="2750"/>
                    <a:pt x="1" y="4632"/>
                    <a:pt x="99" y="6889"/>
                  </a:cubicBezTo>
                  <a:cubicBezTo>
                    <a:pt x="126" y="7746"/>
                    <a:pt x="429" y="8540"/>
                    <a:pt x="920" y="9191"/>
                  </a:cubicBezTo>
                  <a:lnTo>
                    <a:pt x="7575" y="9191"/>
                  </a:lnTo>
                  <a:cubicBezTo>
                    <a:pt x="8092" y="8495"/>
                    <a:pt x="8395" y="7639"/>
                    <a:pt x="8395" y="6720"/>
                  </a:cubicBezTo>
                  <a:cubicBezTo>
                    <a:pt x="8395" y="6675"/>
                    <a:pt x="8395" y="6631"/>
                    <a:pt x="8395" y="6586"/>
                  </a:cubicBezTo>
                  <a:cubicBezTo>
                    <a:pt x="8387" y="6443"/>
                    <a:pt x="8476" y="6310"/>
                    <a:pt x="8610" y="6247"/>
                  </a:cubicBezTo>
                  <a:cubicBezTo>
                    <a:pt x="9858" y="5739"/>
                    <a:pt x="10715" y="4481"/>
                    <a:pt x="10626" y="3036"/>
                  </a:cubicBezTo>
                  <a:cubicBezTo>
                    <a:pt x="10581" y="2429"/>
                    <a:pt x="10376" y="1876"/>
                    <a:pt x="10055" y="1403"/>
                  </a:cubicBezTo>
                  <a:cubicBezTo>
                    <a:pt x="10055" y="1403"/>
                    <a:pt x="10046" y="1394"/>
                    <a:pt x="10046" y="1394"/>
                  </a:cubicBezTo>
                  <a:cubicBezTo>
                    <a:pt x="10046" y="1385"/>
                    <a:pt x="10046" y="1385"/>
                    <a:pt x="10037" y="1385"/>
                  </a:cubicBezTo>
                  <a:cubicBezTo>
                    <a:pt x="9983" y="1305"/>
                    <a:pt x="9930" y="1234"/>
                    <a:pt x="9867" y="1162"/>
                  </a:cubicBezTo>
                  <a:cubicBezTo>
                    <a:pt x="9858" y="1153"/>
                    <a:pt x="9858" y="1144"/>
                    <a:pt x="9850" y="1144"/>
                  </a:cubicBezTo>
                  <a:cubicBezTo>
                    <a:pt x="9787" y="1073"/>
                    <a:pt x="9725" y="1002"/>
                    <a:pt x="9662" y="939"/>
                  </a:cubicBezTo>
                  <a:cubicBezTo>
                    <a:pt x="9653" y="930"/>
                    <a:pt x="9644" y="921"/>
                    <a:pt x="9644" y="921"/>
                  </a:cubicBezTo>
                  <a:cubicBezTo>
                    <a:pt x="9573" y="850"/>
                    <a:pt x="9502" y="788"/>
                    <a:pt x="9430" y="734"/>
                  </a:cubicBezTo>
                  <a:cubicBezTo>
                    <a:pt x="9430" y="725"/>
                    <a:pt x="9421" y="725"/>
                    <a:pt x="9412" y="716"/>
                  </a:cubicBezTo>
                  <a:cubicBezTo>
                    <a:pt x="9341" y="663"/>
                    <a:pt x="9270" y="600"/>
                    <a:pt x="9189" y="556"/>
                  </a:cubicBezTo>
                  <a:cubicBezTo>
                    <a:pt x="9180" y="547"/>
                    <a:pt x="9180" y="547"/>
                    <a:pt x="9172" y="538"/>
                  </a:cubicBezTo>
                  <a:cubicBezTo>
                    <a:pt x="9091" y="484"/>
                    <a:pt x="9011" y="440"/>
                    <a:pt x="8931" y="395"/>
                  </a:cubicBezTo>
                  <a:cubicBezTo>
                    <a:pt x="8922" y="386"/>
                    <a:pt x="8913" y="386"/>
                    <a:pt x="8904" y="377"/>
                  </a:cubicBezTo>
                  <a:cubicBezTo>
                    <a:pt x="8895" y="368"/>
                    <a:pt x="8877" y="359"/>
                    <a:pt x="8859" y="350"/>
                  </a:cubicBezTo>
                  <a:cubicBezTo>
                    <a:pt x="8485" y="163"/>
                    <a:pt x="8074" y="38"/>
                    <a:pt x="7637" y="11"/>
                  </a:cubicBezTo>
                  <a:cubicBezTo>
                    <a:pt x="7548" y="4"/>
                    <a:pt x="7460" y="1"/>
                    <a:pt x="73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8"/>
            <p:cNvSpPr/>
            <p:nvPr/>
          </p:nvSpPr>
          <p:spPr>
            <a:xfrm>
              <a:off x="4077769" y="3179272"/>
              <a:ext cx="251675" cy="224648"/>
            </a:xfrm>
            <a:custGeom>
              <a:rect b="b" l="l" r="r" t="t"/>
              <a:pathLst>
                <a:path extrusionOk="0" h="3998" w="4479">
                  <a:moveTo>
                    <a:pt x="2998" y="0"/>
                  </a:moveTo>
                  <a:cubicBezTo>
                    <a:pt x="2355" y="616"/>
                    <a:pt x="1347" y="1035"/>
                    <a:pt x="848" y="1767"/>
                  </a:cubicBezTo>
                  <a:cubicBezTo>
                    <a:pt x="651" y="2052"/>
                    <a:pt x="464" y="2329"/>
                    <a:pt x="268" y="2605"/>
                  </a:cubicBezTo>
                  <a:cubicBezTo>
                    <a:pt x="134" y="2802"/>
                    <a:pt x="0" y="3025"/>
                    <a:pt x="63" y="3239"/>
                  </a:cubicBezTo>
                  <a:cubicBezTo>
                    <a:pt x="98" y="3373"/>
                    <a:pt x="205" y="3471"/>
                    <a:pt x="312" y="3560"/>
                  </a:cubicBezTo>
                  <a:cubicBezTo>
                    <a:pt x="660" y="3837"/>
                    <a:pt x="1106" y="3997"/>
                    <a:pt x="1553" y="3997"/>
                  </a:cubicBezTo>
                  <a:cubicBezTo>
                    <a:pt x="1567" y="3998"/>
                    <a:pt x="1582" y="3998"/>
                    <a:pt x="1596" y="3998"/>
                  </a:cubicBezTo>
                  <a:cubicBezTo>
                    <a:pt x="1877" y="3998"/>
                    <a:pt x="2168" y="3915"/>
                    <a:pt x="2346" y="3703"/>
                  </a:cubicBezTo>
                  <a:cubicBezTo>
                    <a:pt x="2507" y="3506"/>
                    <a:pt x="2552" y="3230"/>
                    <a:pt x="2712" y="3034"/>
                  </a:cubicBezTo>
                  <a:cubicBezTo>
                    <a:pt x="2855" y="2864"/>
                    <a:pt x="3069" y="2784"/>
                    <a:pt x="3274" y="2695"/>
                  </a:cubicBezTo>
                  <a:cubicBezTo>
                    <a:pt x="3765" y="2481"/>
                    <a:pt x="4273" y="2150"/>
                    <a:pt x="4398" y="1633"/>
                  </a:cubicBezTo>
                  <a:cubicBezTo>
                    <a:pt x="4479" y="1285"/>
                    <a:pt x="4363" y="901"/>
                    <a:pt x="4140" y="625"/>
                  </a:cubicBezTo>
                  <a:cubicBezTo>
                    <a:pt x="3908" y="348"/>
                    <a:pt x="3578" y="161"/>
                    <a:pt x="3230" y="72"/>
                  </a:cubicBezTo>
                  <a:cubicBezTo>
                    <a:pt x="3149" y="54"/>
                    <a:pt x="3069" y="36"/>
                    <a:pt x="29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8"/>
            <p:cNvSpPr/>
            <p:nvPr/>
          </p:nvSpPr>
          <p:spPr>
            <a:xfrm>
              <a:off x="4083782" y="3107069"/>
              <a:ext cx="195541" cy="196047"/>
            </a:xfrm>
            <a:custGeom>
              <a:rect b="b" l="l" r="r" t="t"/>
              <a:pathLst>
                <a:path extrusionOk="0" h="3489" w="3480">
                  <a:moveTo>
                    <a:pt x="1740" y="1"/>
                  </a:moveTo>
                  <a:cubicBezTo>
                    <a:pt x="776" y="1"/>
                    <a:pt x="0" y="786"/>
                    <a:pt x="0" y="1740"/>
                  </a:cubicBezTo>
                  <a:cubicBezTo>
                    <a:pt x="0" y="2704"/>
                    <a:pt x="776" y="3489"/>
                    <a:pt x="1740" y="3489"/>
                  </a:cubicBezTo>
                  <a:cubicBezTo>
                    <a:pt x="2703" y="3489"/>
                    <a:pt x="3480" y="2704"/>
                    <a:pt x="3480" y="1740"/>
                  </a:cubicBezTo>
                  <a:cubicBezTo>
                    <a:pt x="3480" y="786"/>
                    <a:pt x="2703"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8"/>
            <p:cNvSpPr/>
            <p:nvPr/>
          </p:nvSpPr>
          <p:spPr>
            <a:xfrm>
              <a:off x="4111820" y="3135669"/>
              <a:ext cx="139407" cy="138902"/>
            </a:xfrm>
            <a:custGeom>
              <a:rect b="b" l="l" r="r" t="t"/>
              <a:pathLst>
                <a:path extrusionOk="0" h="2472" w="2481">
                  <a:moveTo>
                    <a:pt x="1241" y="0"/>
                  </a:moveTo>
                  <a:cubicBezTo>
                    <a:pt x="554" y="0"/>
                    <a:pt x="1" y="553"/>
                    <a:pt x="1" y="1231"/>
                  </a:cubicBezTo>
                  <a:cubicBezTo>
                    <a:pt x="1" y="1918"/>
                    <a:pt x="554" y="2471"/>
                    <a:pt x="1241" y="2471"/>
                  </a:cubicBezTo>
                  <a:cubicBezTo>
                    <a:pt x="1928" y="2471"/>
                    <a:pt x="2481" y="1918"/>
                    <a:pt x="2481" y="1231"/>
                  </a:cubicBezTo>
                  <a:cubicBezTo>
                    <a:pt x="2481" y="553"/>
                    <a:pt x="1928" y="0"/>
                    <a:pt x="1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8"/>
            <p:cNvSpPr/>
            <p:nvPr/>
          </p:nvSpPr>
          <p:spPr>
            <a:xfrm>
              <a:off x="4171493" y="2704076"/>
              <a:ext cx="402096" cy="509362"/>
            </a:xfrm>
            <a:custGeom>
              <a:rect b="b" l="l" r="r" t="t"/>
              <a:pathLst>
                <a:path extrusionOk="0" h="9065" w="7156">
                  <a:moveTo>
                    <a:pt x="6638" y="0"/>
                  </a:moveTo>
                  <a:lnTo>
                    <a:pt x="2052" y="5531"/>
                  </a:lnTo>
                  <a:lnTo>
                    <a:pt x="643" y="7235"/>
                  </a:lnTo>
                  <a:lnTo>
                    <a:pt x="268" y="7681"/>
                  </a:lnTo>
                  <a:lnTo>
                    <a:pt x="0" y="8003"/>
                  </a:lnTo>
                  <a:lnTo>
                    <a:pt x="63" y="8056"/>
                  </a:lnTo>
                  <a:lnTo>
                    <a:pt x="81" y="8074"/>
                  </a:lnTo>
                  <a:lnTo>
                    <a:pt x="286" y="8261"/>
                  </a:lnTo>
                  <a:lnTo>
                    <a:pt x="304" y="8279"/>
                  </a:lnTo>
                  <a:lnTo>
                    <a:pt x="509" y="8457"/>
                  </a:lnTo>
                  <a:lnTo>
                    <a:pt x="527" y="8475"/>
                  </a:lnTo>
                  <a:lnTo>
                    <a:pt x="732" y="8663"/>
                  </a:lnTo>
                  <a:lnTo>
                    <a:pt x="750" y="8681"/>
                  </a:lnTo>
                  <a:lnTo>
                    <a:pt x="902" y="8814"/>
                  </a:lnTo>
                  <a:lnTo>
                    <a:pt x="964" y="8868"/>
                  </a:lnTo>
                  <a:lnTo>
                    <a:pt x="982" y="8877"/>
                  </a:lnTo>
                  <a:lnTo>
                    <a:pt x="1187" y="9064"/>
                  </a:lnTo>
                  <a:lnTo>
                    <a:pt x="1410" y="8796"/>
                  </a:lnTo>
                  <a:lnTo>
                    <a:pt x="1615" y="8547"/>
                  </a:lnTo>
                  <a:lnTo>
                    <a:pt x="1811" y="8306"/>
                  </a:lnTo>
                  <a:lnTo>
                    <a:pt x="3239" y="6575"/>
                  </a:lnTo>
                  <a:lnTo>
                    <a:pt x="3382" y="6397"/>
                  </a:lnTo>
                  <a:lnTo>
                    <a:pt x="7155" y="1793"/>
                  </a:lnTo>
                  <a:cubicBezTo>
                    <a:pt x="7155" y="1793"/>
                    <a:pt x="7155" y="1785"/>
                    <a:pt x="7155" y="1776"/>
                  </a:cubicBezTo>
                  <a:cubicBezTo>
                    <a:pt x="7128" y="1660"/>
                    <a:pt x="7111" y="1544"/>
                    <a:pt x="7084" y="1419"/>
                  </a:cubicBezTo>
                  <a:cubicBezTo>
                    <a:pt x="7084" y="1410"/>
                    <a:pt x="7075" y="1401"/>
                    <a:pt x="7075" y="1392"/>
                  </a:cubicBezTo>
                  <a:cubicBezTo>
                    <a:pt x="7048" y="1276"/>
                    <a:pt x="7021" y="1169"/>
                    <a:pt x="6995" y="1053"/>
                  </a:cubicBezTo>
                  <a:cubicBezTo>
                    <a:pt x="6995" y="1044"/>
                    <a:pt x="6986" y="1035"/>
                    <a:pt x="6986" y="1026"/>
                  </a:cubicBezTo>
                  <a:cubicBezTo>
                    <a:pt x="6959" y="919"/>
                    <a:pt x="6923" y="812"/>
                    <a:pt x="6888" y="705"/>
                  </a:cubicBezTo>
                  <a:cubicBezTo>
                    <a:pt x="6888" y="696"/>
                    <a:pt x="6888" y="687"/>
                    <a:pt x="6879" y="678"/>
                  </a:cubicBezTo>
                  <a:cubicBezTo>
                    <a:pt x="6852" y="571"/>
                    <a:pt x="6816" y="464"/>
                    <a:pt x="6780" y="366"/>
                  </a:cubicBezTo>
                  <a:cubicBezTo>
                    <a:pt x="6772" y="357"/>
                    <a:pt x="6772" y="348"/>
                    <a:pt x="6772" y="339"/>
                  </a:cubicBezTo>
                  <a:cubicBezTo>
                    <a:pt x="6736" y="241"/>
                    <a:pt x="6691" y="134"/>
                    <a:pt x="6656" y="36"/>
                  </a:cubicBezTo>
                  <a:cubicBezTo>
                    <a:pt x="6656" y="27"/>
                    <a:pt x="6647" y="18"/>
                    <a:pt x="6647" y="9"/>
                  </a:cubicBezTo>
                  <a:cubicBezTo>
                    <a:pt x="6647" y="9"/>
                    <a:pt x="6638" y="0"/>
                    <a:pt x="66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8"/>
            <p:cNvSpPr/>
            <p:nvPr/>
          </p:nvSpPr>
          <p:spPr>
            <a:xfrm>
              <a:off x="4171493" y="2704076"/>
              <a:ext cx="402096" cy="509362"/>
            </a:xfrm>
            <a:custGeom>
              <a:rect b="b" l="l" r="r" t="t"/>
              <a:pathLst>
                <a:path extrusionOk="0" h="9065" w="7156">
                  <a:moveTo>
                    <a:pt x="6638" y="0"/>
                  </a:moveTo>
                  <a:lnTo>
                    <a:pt x="2052" y="5531"/>
                  </a:lnTo>
                  <a:lnTo>
                    <a:pt x="643" y="7235"/>
                  </a:lnTo>
                  <a:lnTo>
                    <a:pt x="268" y="7681"/>
                  </a:lnTo>
                  <a:lnTo>
                    <a:pt x="0" y="8003"/>
                  </a:lnTo>
                  <a:lnTo>
                    <a:pt x="63" y="8056"/>
                  </a:lnTo>
                  <a:lnTo>
                    <a:pt x="81" y="8074"/>
                  </a:lnTo>
                  <a:lnTo>
                    <a:pt x="286" y="8261"/>
                  </a:lnTo>
                  <a:lnTo>
                    <a:pt x="304" y="8279"/>
                  </a:lnTo>
                  <a:lnTo>
                    <a:pt x="509" y="8457"/>
                  </a:lnTo>
                  <a:lnTo>
                    <a:pt x="527" y="8475"/>
                  </a:lnTo>
                  <a:lnTo>
                    <a:pt x="732" y="8663"/>
                  </a:lnTo>
                  <a:lnTo>
                    <a:pt x="750" y="8681"/>
                  </a:lnTo>
                  <a:lnTo>
                    <a:pt x="902" y="8814"/>
                  </a:lnTo>
                  <a:lnTo>
                    <a:pt x="964" y="8868"/>
                  </a:lnTo>
                  <a:lnTo>
                    <a:pt x="982" y="8877"/>
                  </a:lnTo>
                  <a:lnTo>
                    <a:pt x="1187" y="9064"/>
                  </a:lnTo>
                  <a:lnTo>
                    <a:pt x="1410" y="8796"/>
                  </a:lnTo>
                  <a:lnTo>
                    <a:pt x="1615" y="8547"/>
                  </a:lnTo>
                  <a:lnTo>
                    <a:pt x="1811" y="8306"/>
                  </a:lnTo>
                  <a:lnTo>
                    <a:pt x="3239" y="6575"/>
                  </a:lnTo>
                  <a:lnTo>
                    <a:pt x="3382" y="6397"/>
                  </a:lnTo>
                  <a:lnTo>
                    <a:pt x="7155" y="1793"/>
                  </a:lnTo>
                  <a:cubicBezTo>
                    <a:pt x="7155" y="1793"/>
                    <a:pt x="7155" y="1785"/>
                    <a:pt x="7155" y="1776"/>
                  </a:cubicBezTo>
                  <a:cubicBezTo>
                    <a:pt x="7128" y="1660"/>
                    <a:pt x="7111" y="1544"/>
                    <a:pt x="7084" y="1419"/>
                  </a:cubicBezTo>
                  <a:cubicBezTo>
                    <a:pt x="7084" y="1410"/>
                    <a:pt x="7075" y="1401"/>
                    <a:pt x="7075" y="1392"/>
                  </a:cubicBezTo>
                  <a:cubicBezTo>
                    <a:pt x="7048" y="1276"/>
                    <a:pt x="7021" y="1169"/>
                    <a:pt x="6995" y="1053"/>
                  </a:cubicBezTo>
                  <a:cubicBezTo>
                    <a:pt x="6995" y="1044"/>
                    <a:pt x="6986" y="1035"/>
                    <a:pt x="6986" y="1026"/>
                  </a:cubicBezTo>
                  <a:cubicBezTo>
                    <a:pt x="6959" y="919"/>
                    <a:pt x="6923" y="812"/>
                    <a:pt x="6888" y="705"/>
                  </a:cubicBezTo>
                  <a:cubicBezTo>
                    <a:pt x="6888" y="696"/>
                    <a:pt x="6888" y="687"/>
                    <a:pt x="6879" y="678"/>
                  </a:cubicBezTo>
                  <a:cubicBezTo>
                    <a:pt x="6852" y="571"/>
                    <a:pt x="6816" y="464"/>
                    <a:pt x="6780" y="366"/>
                  </a:cubicBezTo>
                  <a:cubicBezTo>
                    <a:pt x="6772" y="357"/>
                    <a:pt x="6772" y="348"/>
                    <a:pt x="6772" y="339"/>
                  </a:cubicBezTo>
                  <a:cubicBezTo>
                    <a:pt x="6736" y="241"/>
                    <a:pt x="6691" y="134"/>
                    <a:pt x="6656" y="36"/>
                  </a:cubicBezTo>
                  <a:cubicBezTo>
                    <a:pt x="6656" y="27"/>
                    <a:pt x="6647" y="18"/>
                    <a:pt x="6647" y="9"/>
                  </a:cubicBezTo>
                  <a:cubicBezTo>
                    <a:pt x="6647" y="9"/>
                    <a:pt x="6638" y="0"/>
                    <a:pt x="66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8"/>
            <p:cNvSpPr/>
            <p:nvPr/>
          </p:nvSpPr>
          <p:spPr>
            <a:xfrm>
              <a:off x="3934373" y="3325141"/>
              <a:ext cx="179021" cy="153961"/>
            </a:xfrm>
            <a:custGeom>
              <a:rect b="b" l="l" r="r" t="t"/>
              <a:pathLst>
                <a:path extrusionOk="0" h="2740" w="3186">
                  <a:moveTo>
                    <a:pt x="491" y="0"/>
                  </a:moveTo>
                  <a:lnTo>
                    <a:pt x="1" y="420"/>
                  </a:lnTo>
                  <a:lnTo>
                    <a:pt x="2766" y="2739"/>
                  </a:lnTo>
                  <a:lnTo>
                    <a:pt x="3186" y="2275"/>
                  </a:lnTo>
                  <a:lnTo>
                    <a:pt x="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5" name="Google Shape;1315;p28"/>
            <p:cNvGrpSpPr/>
            <p:nvPr/>
          </p:nvGrpSpPr>
          <p:grpSpPr>
            <a:xfrm>
              <a:off x="3987023" y="2704581"/>
              <a:ext cx="586567" cy="742944"/>
              <a:chOff x="3987023" y="2704581"/>
              <a:chExt cx="586567" cy="742944"/>
            </a:xfrm>
          </p:grpSpPr>
          <p:sp>
            <p:nvSpPr>
              <p:cNvPr id="1316" name="Google Shape;1316;p28"/>
              <p:cNvSpPr/>
              <p:nvPr/>
            </p:nvSpPr>
            <p:spPr>
              <a:xfrm>
                <a:off x="3987023" y="2704581"/>
                <a:ext cx="558472" cy="682765"/>
              </a:xfrm>
              <a:custGeom>
                <a:rect b="b" l="l" r="r" t="t"/>
                <a:pathLst>
                  <a:path extrusionOk="0" h="12151" w="9939">
                    <a:moveTo>
                      <a:pt x="9930" y="0"/>
                    </a:moveTo>
                    <a:lnTo>
                      <a:pt x="5389" y="5549"/>
                    </a:lnTo>
                    <a:lnTo>
                      <a:pt x="5380" y="5549"/>
                    </a:lnTo>
                    <a:lnTo>
                      <a:pt x="3997" y="7253"/>
                    </a:lnTo>
                    <a:lnTo>
                      <a:pt x="3640" y="7681"/>
                    </a:lnTo>
                    <a:lnTo>
                      <a:pt x="3346" y="8047"/>
                    </a:lnTo>
                    <a:lnTo>
                      <a:pt x="2293" y="9323"/>
                    </a:lnTo>
                    <a:lnTo>
                      <a:pt x="1945" y="9760"/>
                    </a:lnTo>
                    <a:lnTo>
                      <a:pt x="340" y="11714"/>
                    </a:lnTo>
                    <a:lnTo>
                      <a:pt x="1" y="12133"/>
                    </a:lnTo>
                    <a:lnTo>
                      <a:pt x="18" y="12151"/>
                    </a:lnTo>
                    <a:lnTo>
                      <a:pt x="357" y="11731"/>
                    </a:lnTo>
                    <a:lnTo>
                      <a:pt x="1954" y="9778"/>
                    </a:lnTo>
                    <a:lnTo>
                      <a:pt x="2311" y="9349"/>
                    </a:lnTo>
                    <a:lnTo>
                      <a:pt x="3364" y="8065"/>
                    </a:lnTo>
                    <a:lnTo>
                      <a:pt x="3667" y="7690"/>
                    </a:lnTo>
                    <a:lnTo>
                      <a:pt x="4024" y="7253"/>
                    </a:lnTo>
                    <a:lnTo>
                      <a:pt x="5407" y="5567"/>
                    </a:lnTo>
                    <a:lnTo>
                      <a:pt x="5416" y="5558"/>
                    </a:lnTo>
                    <a:lnTo>
                      <a:pt x="9939" y="27"/>
                    </a:lnTo>
                    <a:cubicBezTo>
                      <a:pt x="9939" y="18"/>
                      <a:pt x="9930" y="9"/>
                      <a:pt x="9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8"/>
              <p:cNvSpPr/>
              <p:nvPr/>
            </p:nvSpPr>
            <p:spPr>
              <a:xfrm>
                <a:off x="3999048" y="2723124"/>
                <a:ext cx="553471" cy="676247"/>
              </a:xfrm>
              <a:custGeom>
                <a:rect b="b" l="l" r="r" t="t"/>
                <a:pathLst>
                  <a:path extrusionOk="0" h="12035" w="9850">
                    <a:moveTo>
                      <a:pt x="9841" y="0"/>
                    </a:moveTo>
                    <a:lnTo>
                      <a:pt x="5469" y="5335"/>
                    </a:lnTo>
                    <a:lnTo>
                      <a:pt x="5434" y="5380"/>
                    </a:lnTo>
                    <a:lnTo>
                      <a:pt x="4069" y="7039"/>
                    </a:lnTo>
                    <a:lnTo>
                      <a:pt x="3747" y="7440"/>
                    </a:lnTo>
                    <a:lnTo>
                      <a:pt x="3355" y="7922"/>
                    </a:lnTo>
                    <a:lnTo>
                      <a:pt x="2231" y="9287"/>
                    </a:lnTo>
                    <a:lnTo>
                      <a:pt x="1910" y="9689"/>
                    </a:lnTo>
                    <a:lnTo>
                      <a:pt x="357" y="11580"/>
                    </a:lnTo>
                    <a:lnTo>
                      <a:pt x="1" y="12017"/>
                    </a:lnTo>
                    <a:lnTo>
                      <a:pt x="18" y="12035"/>
                    </a:lnTo>
                    <a:lnTo>
                      <a:pt x="375" y="11598"/>
                    </a:lnTo>
                    <a:lnTo>
                      <a:pt x="1919" y="9706"/>
                    </a:lnTo>
                    <a:lnTo>
                      <a:pt x="2249" y="9305"/>
                    </a:lnTo>
                    <a:lnTo>
                      <a:pt x="3373" y="7940"/>
                    </a:lnTo>
                    <a:lnTo>
                      <a:pt x="3765" y="7449"/>
                    </a:lnTo>
                    <a:lnTo>
                      <a:pt x="4095" y="7057"/>
                    </a:lnTo>
                    <a:lnTo>
                      <a:pt x="5451" y="5398"/>
                    </a:lnTo>
                    <a:lnTo>
                      <a:pt x="5487" y="5344"/>
                    </a:lnTo>
                    <a:lnTo>
                      <a:pt x="9849" y="27"/>
                    </a:lnTo>
                    <a:cubicBezTo>
                      <a:pt x="9841" y="18"/>
                      <a:pt x="9841" y="9"/>
                      <a:pt x="9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8"/>
              <p:cNvSpPr/>
              <p:nvPr/>
            </p:nvSpPr>
            <p:spPr>
              <a:xfrm>
                <a:off x="4011072" y="2742172"/>
                <a:ext cx="547459" cy="669223"/>
              </a:xfrm>
              <a:custGeom>
                <a:rect b="b" l="l" r="r" t="t"/>
                <a:pathLst>
                  <a:path extrusionOk="0" h="11910" w="9743">
                    <a:moveTo>
                      <a:pt x="9734" y="0"/>
                    </a:moveTo>
                    <a:lnTo>
                      <a:pt x="5523" y="5139"/>
                    </a:lnTo>
                    <a:lnTo>
                      <a:pt x="5460" y="5219"/>
                    </a:lnTo>
                    <a:lnTo>
                      <a:pt x="4113" y="6870"/>
                    </a:lnTo>
                    <a:lnTo>
                      <a:pt x="3792" y="7262"/>
                    </a:lnTo>
                    <a:lnTo>
                      <a:pt x="3364" y="7779"/>
                    </a:lnTo>
                    <a:lnTo>
                      <a:pt x="2222" y="9171"/>
                    </a:lnTo>
                    <a:lnTo>
                      <a:pt x="1910" y="9564"/>
                    </a:lnTo>
                    <a:lnTo>
                      <a:pt x="375" y="11437"/>
                    </a:lnTo>
                    <a:lnTo>
                      <a:pt x="1" y="11892"/>
                    </a:lnTo>
                    <a:lnTo>
                      <a:pt x="19" y="11910"/>
                    </a:lnTo>
                    <a:lnTo>
                      <a:pt x="393" y="11446"/>
                    </a:lnTo>
                    <a:lnTo>
                      <a:pt x="1928" y="9582"/>
                    </a:lnTo>
                    <a:lnTo>
                      <a:pt x="2240" y="9189"/>
                    </a:lnTo>
                    <a:lnTo>
                      <a:pt x="3382" y="7797"/>
                    </a:lnTo>
                    <a:lnTo>
                      <a:pt x="3810" y="7271"/>
                    </a:lnTo>
                    <a:lnTo>
                      <a:pt x="4131" y="6887"/>
                    </a:lnTo>
                    <a:lnTo>
                      <a:pt x="5478" y="5237"/>
                    </a:lnTo>
                    <a:lnTo>
                      <a:pt x="5550" y="5157"/>
                    </a:lnTo>
                    <a:lnTo>
                      <a:pt x="9743" y="27"/>
                    </a:lnTo>
                    <a:cubicBezTo>
                      <a:pt x="9743" y="18"/>
                      <a:pt x="9743" y="9"/>
                      <a:pt x="9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8"/>
              <p:cNvSpPr/>
              <p:nvPr/>
            </p:nvSpPr>
            <p:spPr>
              <a:xfrm>
                <a:off x="4023097" y="2761726"/>
                <a:ext cx="541447" cy="661693"/>
              </a:xfrm>
              <a:custGeom>
                <a:rect b="b" l="l" r="r" t="t"/>
                <a:pathLst>
                  <a:path extrusionOk="0" h="11776" w="9636">
                    <a:moveTo>
                      <a:pt x="9627" y="0"/>
                    </a:moveTo>
                    <a:lnTo>
                      <a:pt x="5568" y="4960"/>
                    </a:lnTo>
                    <a:lnTo>
                      <a:pt x="5478" y="5076"/>
                    </a:lnTo>
                    <a:lnTo>
                      <a:pt x="4122" y="6727"/>
                    </a:lnTo>
                    <a:lnTo>
                      <a:pt x="3792" y="7128"/>
                    </a:lnTo>
                    <a:lnTo>
                      <a:pt x="3373" y="7637"/>
                    </a:lnTo>
                    <a:lnTo>
                      <a:pt x="2873" y="8252"/>
                    </a:lnTo>
                    <a:lnTo>
                      <a:pt x="2267" y="8993"/>
                    </a:lnTo>
                    <a:lnTo>
                      <a:pt x="1937" y="9394"/>
                    </a:lnTo>
                    <a:lnTo>
                      <a:pt x="1027" y="10509"/>
                    </a:lnTo>
                    <a:lnTo>
                      <a:pt x="393" y="11285"/>
                    </a:lnTo>
                    <a:lnTo>
                      <a:pt x="1" y="11758"/>
                    </a:lnTo>
                    <a:lnTo>
                      <a:pt x="19" y="11776"/>
                    </a:lnTo>
                    <a:lnTo>
                      <a:pt x="411" y="11294"/>
                    </a:lnTo>
                    <a:lnTo>
                      <a:pt x="1018" y="10554"/>
                    </a:lnTo>
                    <a:lnTo>
                      <a:pt x="1963" y="9403"/>
                    </a:lnTo>
                    <a:lnTo>
                      <a:pt x="2285" y="9010"/>
                    </a:lnTo>
                    <a:lnTo>
                      <a:pt x="2945" y="8199"/>
                    </a:lnTo>
                    <a:lnTo>
                      <a:pt x="3391" y="7655"/>
                    </a:lnTo>
                    <a:lnTo>
                      <a:pt x="3810" y="7146"/>
                    </a:lnTo>
                    <a:lnTo>
                      <a:pt x="4131" y="6745"/>
                    </a:lnTo>
                    <a:lnTo>
                      <a:pt x="5496" y="5094"/>
                    </a:lnTo>
                    <a:lnTo>
                      <a:pt x="5585" y="4978"/>
                    </a:lnTo>
                    <a:lnTo>
                      <a:pt x="9636" y="27"/>
                    </a:lnTo>
                    <a:cubicBezTo>
                      <a:pt x="9636" y="18"/>
                      <a:pt x="9627" y="9"/>
                      <a:pt x="9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8"/>
              <p:cNvSpPr/>
              <p:nvPr/>
            </p:nvSpPr>
            <p:spPr>
              <a:xfrm>
                <a:off x="4035121" y="2782292"/>
                <a:ext cx="534423" cy="653209"/>
              </a:xfrm>
              <a:custGeom>
                <a:rect b="b" l="l" r="r" t="t"/>
                <a:pathLst>
                  <a:path extrusionOk="0" h="11625" w="9511">
                    <a:moveTo>
                      <a:pt x="9502" y="0"/>
                    </a:moveTo>
                    <a:lnTo>
                      <a:pt x="5586" y="4782"/>
                    </a:lnTo>
                    <a:lnTo>
                      <a:pt x="5470" y="4933"/>
                    </a:lnTo>
                    <a:lnTo>
                      <a:pt x="4096" y="6611"/>
                    </a:lnTo>
                    <a:lnTo>
                      <a:pt x="3748" y="7039"/>
                    </a:lnTo>
                    <a:lnTo>
                      <a:pt x="3623" y="7190"/>
                    </a:lnTo>
                    <a:lnTo>
                      <a:pt x="3391" y="7476"/>
                    </a:lnTo>
                    <a:lnTo>
                      <a:pt x="2356" y="8734"/>
                    </a:lnTo>
                    <a:lnTo>
                      <a:pt x="2008" y="9162"/>
                    </a:lnTo>
                    <a:lnTo>
                      <a:pt x="920" y="10482"/>
                    </a:lnTo>
                    <a:lnTo>
                      <a:pt x="411" y="11107"/>
                    </a:lnTo>
                    <a:lnTo>
                      <a:pt x="10" y="11597"/>
                    </a:lnTo>
                    <a:lnTo>
                      <a:pt x="1" y="11606"/>
                    </a:lnTo>
                    <a:lnTo>
                      <a:pt x="19" y="11624"/>
                    </a:lnTo>
                    <a:lnTo>
                      <a:pt x="28" y="11615"/>
                    </a:lnTo>
                    <a:lnTo>
                      <a:pt x="429" y="11125"/>
                    </a:lnTo>
                    <a:lnTo>
                      <a:pt x="938" y="10500"/>
                    </a:lnTo>
                    <a:lnTo>
                      <a:pt x="2035" y="9171"/>
                    </a:lnTo>
                    <a:lnTo>
                      <a:pt x="2383" y="8743"/>
                    </a:lnTo>
                    <a:lnTo>
                      <a:pt x="3409" y="7485"/>
                    </a:lnTo>
                    <a:lnTo>
                      <a:pt x="3739" y="7074"/>
                    </a:lnTo>
                    <a:lnTo>
                      <a:pt x="3757" y="7065"/>
                    </a:lnTo>
                    <a:lnTo>
                      <a:pt x="4105" y="6637"/>
                    </a:lnTo>
                    <a:lnTo>
                      <a:pt x="5487" y="4951"/>
                    </a:lnTo>
                    <a:lnTo>
                      <a:pt x="5603" y="4800"/>
                    </a:lnTo>
                    <a:lnTo>
                      <a:pt x="9511" y="27"/>
                    </a:lnTo>
                    <a:cubicBezTo>
                      <a:pt x="9511" y="18"/>
                      <a:pt x="9502" y="9"/>
                      <a:pt x="9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8"/>
              <p:cNvSpPr/>
              <p:nvPr/>
            </p:nvSpPr>
            <p:spPr>
              <a:xfrm>
                <a:off x="4047202" y="2803812"/>
                <a:ext cx="526388" cy="643713"/>
              </a:xfrm>
              <a:custGeom>
                <a:rect b="b" l="l" r="r" t="t"/>
                <a:pathLst>
                  <a:path extrusionOk="0" h="11456" w="9368">
                    <a:moveTo>
                      <a:pt x="9367" y="1"/>
                    </a:moveTo>
                    <a:lnTo>
                      <a:pt x="5594" y="4613"/>
                    </a:lnTo>
                    <a:lnTo>
                      <a:pt x="5442" y="4791"/>
                    </a:lnTo>
                    <a:lnTo>
                      <a:pt x="4023" y="6531"/>
                    </a:lnTo>
                    <a:lnTo>
                      <a:pt x="3827" y="6772"/>
                    </a:lnTo>
                    <a:lnTo>
                      <a:pt x="3622" y="7013"/>
                    </a:lnTo>
                    <a:lnTo>
                      <a:pt x="3399" y="7289"/>
                    </a:lnTo>
                    <a:lnTo>
                      <a:pt x="2516" y="8369"/>
                    </a:lnTo>
                    <a:lnTo>
                      <a:pt x="2114" y="8859"/>
                    </a:lnTo>
                    <a:lnTo>
                      <a:pt x="937" y="10304"/>
                    </a:lnTo>
                    <a:lnTo>
                      <a:pt x="428" y="10920"/>
                    </a:lnTo>
                    <a:lnTo>
                      <a:pt x="27" y="11411"/>
                    </a:lnTo>
                    <a:lnTo>
                      <a:pt x="0" y="11437"/>
                    </a:lnTo>
                    <a:lnTo>
                      <a:pt x="27" y="11455"/>
                    </a:lnTo>
                    <a:lnTo>
                      <a:pt x="45" y="11420"/>
                    </a:lnTo>
                    <a:lnTo>
                      <a:pt x="446" y="10938"/>
                    </a:lnTo>
                    <a:lnTo>
                      <a:pt x="955" y="10313"/>
                    </a:lnTo>
                    <a:lnTo>
                      <a:pt x="2141" y="8868"/>
                    </a:lnTo>
                    <a:lnTo>
                      <a:pt x="2551" y="8369"/>
                    </a:lnTo>
                    <a:lnTo>
                      <a:pt x="3622" y="7048"/>
                    </a:lnTo>
                    <a:lnTo>
                      <a:pt x="3854" y="6772"/>
                    </a:lnTo>
                    <a:lnTo>
                      <a:pt x="4032" y="6558"/>
                    </a:lnTo>
                    <a:lnTo>
                      <a:pt x="5460" y="4809"/>
                    </a:lnTo>
                    <a:lnTo>
                      <a:pt x="5611" y="4631"/>
                    </a:lnTo>
                    <a:lnTo>
                      <a:pt x="9367" y="27"/>
                    </a:lnTo>
                    <a:cubicBezTo>
                      <a:pt x="9367" y="27"/>
                      <a:pt x="9367" y="27"/>
                      <a:pt x="9367" y="18"/>
                    </a:cubicBezTo>
                    <a:cubicBezTo>
                      <a:pt x="9367" y="18"/>
                      <a:pt x="9367" y="10"/>
                      <a:pt x="93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2" name="Google Shape;1322;p28"/>
            <p:cNvSpPr/>
            <p:nvPr/>
          </p:nvSpPr>
          <p:spPr>
            <a:xfrm>
              <a:off x="3566444" y="3102573"/>
              <a:ext cx="360965" cy="408614"/>
            </a:xfrm>
            <a:custGeom>
              <a:rect b="b" l="l" r="r" t="t"/>
              <a:pathLst>
                <a:path extrusionOk="0" h="7272" w="6424">
                  <a:moveTo>
                    <a:pt x="1" y="1"/>
                  </a:moveTo>
                  <a:lnTo>
                    <a:pt x="1" y="7271"/>
                  </a:lnTo>
                  <a:lnTo>
                    <a:pt x="4952" y="7271"/>
                  </a:lnTo>
                  <a:lnTo>
                    <a:pt x="6424" y="7048"/>
                  </a:lnTo>
                  <a:cubicBezTo>
                    <a:pt x="6335" y="6647"/>
                    <a:pt x="6228" y="6183"/>
                    <a:pt x="6085" y="5710"/>
                  </a:cubicBezTo>
                  <a:lnTo>
                    <a:pt x="1437" y="6763"/>
                  </a:lnTo>
                  <a:lnTo>
                    <a:pt x="5942" y="5255"/>
                  </a:lnTo>
                  <a:cubicBezTo>
                    <a:pt x="5746" y="4666"/>
                    <a:pt x="5496" y="4069"/>
                    <a:pt x="5175" y="3498"/>
                  </a:cubicBezTo>
                  <a:lnTo>
                    <a:pt x="581" y="6388"/>
                  </a:lnTo>
                  <a:lnTo>
                    <a:pt x="5023" y="3230"/>
                  </a:lnTo>
                  <a:cubicBezTo>
                    <a:pt x="4604" y="2543"/>
                    <a:pt x="4096" y="1928"/>
                    <a:pt x="3444" y="1464"/>
                  </a:cubicBezTo>
                  <a:cubicBezTo>
                    <a:pt x="3141" y="1241"/>
                    <a:pt x="2838" y="1053"/>
                    <a:pt x="2552" y="884"/>
                  </a:cubicBezTo>
                  <a:lnTo>
                    <a:pt x="634" y="4309"/>
                  </a:lnTo>
                  <a:lnTo>
                    <a:pt x="2320" y="759"/>
                  </a:lnTo>
                  <a:cubicBezTo>
                    <a:pt x="1892" y="536"/>
                    <a:pt x="1491" y="366"/>
                    <a:pt x="1125" y="250"/>
                  </a:cubicBezTo>
                  <a:cubicBezTo>
                    <a:pt x="804" y="1357"/>
                    <a:pt x="144" y="3649"/>
                    <a:pt x="117" y="3703"/>
                  </a:cubicBezTo>
                  <a:cubicBezTo>
                    <a:pt x="117" y="3658"/>
                    <a:pt x="590" y="1196"/>
                    <a:pt x="786" y="152"/>
                  </a:cubicBezTo>
                  <a:cubicBezTo>
                    <a:pt x="500" y="81"/>
                    <a:pt x="242" y="27"/>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8"/>
            <p:cNvSpPr/>
            <p:nvPr/>
          </p:nvSpPr>
          <p:spPr>
            <a:xfrm>
              <a:off x="4244652" y="3234170"/>
              <a:ext cx="336915" cy="277522"/>
            </a:xfrm>
            <a:custGeom>
              <a:rect b="b" l="l" r="r" t="t"/>
              <a:pathLst>
                <a:path extrusionOk="0" h="4939" w="5996">
                  <a:moveTo>
                    <a:pt x="5644" y="0"/>
                  </a:moveTo>
                  <a:cubicBezTo>
                    <a:pt x="5525" y="0"/>
                    <a:pt x="5407" y="9"/>
                    <a:pt x="5291" y="32"/>
                  </a:cubicBezTo>
                  <a:cubicBezTo>
                    <a:pt x="4809" y="121"/>
                    <a:pt x="4381" y="397"/>
                    <a:pt x="4007" y="718"/>
                  </a:cubicBezTo>
                  <a:cubicBezTo>
                    <a:pt x="3311" y="1325"/>
                    <a:pt x="2766" y="2137"/>
                    <a:pt x="2588" y="3047"/>
                  </a:cubicBezTo>
                  <a:cubicBezTo>
                    <a:pt x="2588" y="3038"/>
                    <a:pt x="2573" y="3034"/>
                    <a:pt x="2545" y="3034"/>
                  </a:cubicBezTo>
                  <a:cubicBezTo>
                    <a:pt x="2345" y="3034"/>
                    <a:pt x="1506" y="3238"/>
                    <a:pt x="1419" y="3270"/>
                  </a:cubicBezTo>
                  <a:cubicBezTo>
                    <a:pt x="1036" y="3457"/>
                    <a:pt x="706" y="3743"/>
                    <a:pt x="465" y="4100"/>
                  </a:cubicBezTo>
                  <a:cubicBezTo>
                    <a:pt x="295" y="4340"/>
                    <a:pt x="135" y="4635"/>
                    <a:pt x="1" y="4938"/>
                  </a:cubicBezTo>
                  <a:lnTo>
                    <a:pt x="5996" y="4938"/>
                  </a:lnTo>
                  <a:lnTo>
                    <a:pt x="5996" y="23"/>
                  </a:lnTo>
                  <a:cubicBezTo>
                    <a:pt x="5880" y="9"/>
                    <a:pt x="5762" y="0"/>
                    <a:pt x="5644" y="0"/>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4" name="Google Shape;1324;p28"/>
          <p:cNvGrpSpPr/>
          <p:nvPr/>
        </p:nvGrpSpPr>
        <p:grpSpPr>
          <a:xfrm rot="1142854">
            <a:off x="6568623" y="2217087"/>
            <a:ext cx="2023222" cy="2218383"/>
            <a:chOff x="4792557" y="2348675"/>
            <a:chExt cx="1085816" cy="1190554"/>
          </a:xfrm>
        </p:grpSpPr>
        <p:sp>
          <p:nvSpPr>
            <p:cNvPr id="1325" name="Google Shape;1325;p28"/>
            <p:cNvSpPr/>
            <p:nvPr/>
          </p:nvSpPr>
          <p:spPr>
            <a:xfrm>
              <a:off x="4792557" y="2348675"/>
              <a:ext cx="1085816" cy="1190554"/>
            </a:xfrm>
            <a:custGeom>
              <a:rect b="b" l="l" r="r" t="t"/>
              <a:pathLst>
                <a:path extrusionOk="0" h="21188" w="19324">
                  <a:moveTo>
                    <a:pt x="9609" y="0"/>
                  </a:moveTo>
                  <a:cubicBezTo>
                    <a:pt x="8449" y="0"/>
                    <a:pt x="7307" y="206"/>
                    <a:pt x="6228" y="616"/>
                  </a:cubicBezTo>
                  <a:cubicBezTo>
                    <a:pt x="5639" y="839"/>
                    <a:pt x="5068" y="1116"/>
                    <a:pt x="4524" y="1455"/>
                  </a:cubicBezTo>
                  <a:cubicBezTo>
                    <a:pt x="4345" y="1570"/>
                    <a:pt x="4158" y="1695"/>
                    <a:pt x="3971" y="1829"/>
                  </a:cubicBezTo>
                  <a:cubicBezTo>
                    <a:pt x="3748" y="1990"/>
                    <a:pt x="3551" y="2150"/>
                    <a:pt x="3364" y="2311"/>
                  </a:cubicBezTo>
                  <a:cubicBezTo>
                    <a:pt x="2463" y="3078"/>
                    <a:pt x="1714" y="4006"/>
                    <a:pt x="1151" y="5050"/>
                  </a:cubicBezTo>
                  <a:cubicBezTo>
                    <a:pt x="679" y="5924"/>
                    <a:pt x="349" y="6861"/>
                    <a:pt x="170" y="7833"/>
                  </a:cubicBezTo>
                  <a:cubicBezTo>
                    <a:pt x="54" y="8413"/>
                    <a:pt x="1" y="9011"/>
                    <a:pt x="1" y="9608"/>
                  </a:cubicBezTo>
                  <a:lnTo>
                    <a:pt x="1" y="20599"/>
                  </a:lnTo>
                  <a:cubicBezTo>
                    <a:pt x="1" y="20920"/>
                    <a:pt x="268" y="21188"/>
                    <a:pt x="598" y="21188"/>
                  </a:cubicBezTo>
                  <a:lnTo>
                    <a:pt x="18628" y="21188"/>
                  </a:lnTo>
                  <a:cubicBezTo>
                    <a:pt x="18958" y="21188"/>
                    <a:pt x="19217" y="20920"/>
                    <a:pt x="19217" y="20599"/>
                  </a:cubicBezTo>
                  <a:lnTo>
                    <a:pt x="19217" y="14881"/>
                  </a:lnTo>
                  <a:cubicBezTo>
                    <a:pt x="19217" y="14372"/>
                    <a:pt x="19226" y="13837"/>
                    <a:pt x="19234" y="13328"/>
                  </a:cubicBezTo>
                  <a:cubicBezTo>
                    <a:pt x="19279" y="11018"/>
                    <a:pt x="19324" y="8654"/>
                    <a:pt x="18601" y="6441"/>
                  </a:cubicBezTo>
                  <a:cubicBezTo>
                    <a:pt x="18271" y="5398"/>
                    <a:pt x="17798" y="4497"/>
                    <a:pt x="17165" y="3676"/>
                  </a:cubicBezTo>
                  <a:cubicBezTo>
                    <a:pt x="16933" y="3381"/>
                    <a:pt x="16674" y="3087"/>
                    <a:pt x="16406" y="2819"/>
                  </a:cubicBezTo>
                  <a:cubicBezTo>
                    <a:pt x="14587" y="1000"/>
                    <a:pt x="12178" y="0"/>
                    <a:pt x="9609" y="0"/>
                  </a:cubicBezTo>
                  <a:close/>
                </a:path>
              </a:pathLst>
            </a:custGeom>
            <a:solidFill>
              <a:schemeClr val="dk2"/>
            </a:solidFill>
            <a:ln>
              <a:noFill/>
            </a:ln>
            <a:effectLst>
              <a:outerShdw blurRad="57150" rotWithShape="0" algn="bl" dir="54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8"/>
            <p:cNvSpPr/>
            <p:nvPr/>
          </p:nvSpPr>
          <p:spPr>
            <a:xfrm>
              <a:off x="4827170" y="2383232"/>
              <a:ext cx="1018612" cy="1123912"/>
            </a:xfrm>
            <a:custGeom>
              <a:rect b="b" l="l" r="r" t="t"/>
              <a:pathLst>
                <a:path extrusionOk="0" h="20002" w="18128">
                  <a:moveTo>
                    <a:pt x="9019" y="1"/>
                  </a:moveTo>
                  <a:cubicBezTo>
                    <a:pt x="7904" y="1"/>
                    <a:pt x="6834" y="206"/>
                    <a:pt x="5844" y="572"/>
                  </a:cubicBezTo>
                  <a:cubicBezTo>
                    <a:pt x="5281" y="786"/>
                    <a:pt x="4746" y="1054"/>
                    <a:pt x="4247" y="1366"/>
                  </a:cubicBezTo>
                  <a:cubicBezTo>
                    <a:pt x="4068" y="1473"/>
                    <a:pt x="3890" y="1589"/>
                    <a:pt x="3720" y="1714"/>
                  </a:cubicBezTo>
                  <a:cubicBezTo>
                    <a:pt x="3524" y="1857"/>
                    <a:pt x="3337" y="2008"/>
                    <a:pt x="3158" y="2160"/>
                  </a:cubicBezTo>
                  <a:cubicBezTo>
                    <a:pt x="2320" y="2882"/>
                    <a:pt x="1606" y="3757"/>
                    <a:pt x="1080" y="4738"/>
                  </a:cubicBezTo>
                  <a:cubicBezTo>
                    <a:pt x="643" y="5541"/>
                    <a:pt x="330" y="6415"/>
                    <a:pt x="152" y="7343"/>
                  </a:cubicBezTo>
                  <a:cubicBezTo>
                    <a:pt x="54" y="7887"/>
                    <a:pt x="0" y="8440"/>
                    <a:pt x="0" y="9020"/>
                  </a:cubicBezTo>
                  <a:lnTo>
                    <a:pt x="0" y="20002"/>
                  </a:lnTo>
                  <a:lnTo>
                    <a:pt x="18030" y="20002"/>
                  </a:lnTo>
                  <a:lnTo>
                    <a:pt x="18030" y="14283"/>
                  </a:lnTo>
                  <a:cubicBezTo>
                    <a:pt x="18030" y="12544"/>
                    <a:pt x="18128" y="10751"/>
                    <a:pt x="17994" y="9020"/>
                  </a:cubicBezTo>
                  <a:cubicBezTo>
                    <a:pt x="17985" y="8842"/>
                    <a:pt x="17967" y="8672"/>
                    <a:pt x="17949" y="8494"/>
                  </a:cubicBezTo>
                  <a:cubicBezTo>
                    <a:pt x="17949" y="8476"/>
                    <a:pt x="17949" y="8458"/>
                    <a:pt x="17940" y="8440"/>
                  </a:cubicBezTo>
                  <a:cubicBezTo>
                    <a:pt x="17940" y="8431"/>
                    <a:pt x="17940" y="8431"/>
                    <a:pt x="17940" y="8422"/>
                  </a:cubicBezTo>
                  <a:cubicBezTo>
                    <a:pt x="17923" y="8217"/>
                    <a:pt x="17896" y="8021"/>
                    <a:pt x="17860" y="7816"/>
                  </a:cubicBezTo>
                  <a:cubicBezTo>
                    <a:pt x="17771" y="7209"/>
                    <a:pt x="17637" y="6611"/>
                    <a:pt x="17450" y="6023"/>
                  </a:cubicBezTo>
                  <a:cubicBezTo>
                    <a:pt x="17146" y="5113"/>
                    <a:pt x="16718" y="4247"/>
                    <a:pt x="16103" y="3444"/>
                  </a:cubicBezTo>
                  <a:cubicBezTo>
                    <a:pt x="15889" y="3168"/>
                    <a:pt x="15648" y="2900"/>
                    <a:pt x="15389" y="2642"/>
                  </a:cubicBezTo>
                  <a:cubicBezTo>
                    <a:pt x="13756" y="1009"/>
                    <a:pt x="11508" y="1"/>
                    <a:pt x="9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8"/>
            <p:cNvSpPr/>
            <p:nvPr/>
          </p:nvSpPr>
          <p:spPr>
            <a:xfrm>
              <a:off x="5097330" y="2494038"/>
              <a:ext cx="440698" cy="440698"/>
            </a:xfrm>
            <a:custGeom>
              <a:rect b="b" l="l" r="r" t="t"/>
              <a:pathLst>
                <a:path extrusionOk="0" h="7843" w="7843">
                  <a:moveTo>
                    <a:pt x="3926" y="0"/>
                  </a:moveTo>
                  <a:cubicBezTo>
                    <a:pt x="1758" y="0"/>
                    <a:pt x="1" y="1758"/>
                    <a:pt x="1" y="3917"/>
                  </a:cubicBezTo>
                  <a:cubicBezTo>
                    <a:pt x="1" y="6085"/>
                    <a:pt x="1758" y="7842"/>
                    <a:pt x="3926" y="7842"/>
                  </a:cubicBezTo>
                  <a:cubicBezTo>
                    <a:pt x="6085" y="7842"/>
                    <a:pt x="7842" y="6085"/>
                    <a:pt x="7842" y="3917"/>
                  </a:cubicBezTo>
                  <a:cubicBezTo>
                    <a:pt x="7842" y="1758"/>
                    <a:pt x="6085" y="0"/>
                    <a:pt x="39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8"/>
            <p:cNvSpPr/>
            <p:nvPr/>
          </p:nvSpPr>
          <p:spPr>
            <a:xfrm>
              <a:off x="5327932" y="2477968"/>
              <a:ext cx="298313" cy="92826"/>
            </a:xfrm>
            <a:custGeom>
              <a:rect b="b" l="l" r="r" t="t"/>
              <a:pathLst>
                <a:path extrusionOk="0" h="1652" w="5309">
                  <a:moveTo>
                    <a:pt x="3676" y="0"/>
                  </a:moveTo>
                  <a:cubicBezTo>
                    <a:pt x="3658" y="0"/>
                    <a:pt x="3640" y="0"/>
                    <a:pt x="3622" y="1"/>
                  </a:cubicBezTo>
                  <a:cubicBezTo>
                    <a:pt x="2846" y="28"/>
                    <a:pt x="2141" y="563"/>
                    <a:pt x="1793" y="1259"/>
                  </a:cubicBezTo>
                  <a:cubicBezTo>
                    <a:pt x="1594" y="1120"/>
                    <a:pt x="1355" y="1055"/>
                    <a:pt x="1113" y="1055"/>
                  </a:cubicBezTo>
                  <a:cubicBezTo>
                    <a:pt x="673" y="1055"/>
                    <a:pt x="225" y="1271"/>
                    <a:pt x="0" y="1651"/>
                  </a:cubicBezTo>
                  <a:lnTo>
                    <a:pt x="5308" y="1295"/>
                  </a:lnTo>
                  <a:cubicBezTo>
                    <a:pt x="5186" y="554"/>
                    <a:pt x="4434" y="0"/>
                    <a:pt x="3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8"/>
            <p:cNvSpPr/>
            <p:nvPr/>
          </p:nvSpPr>
          <p:spPr>
            <a:xfrm>
              <a:off x="5004617" y="2415316"/>
              <a:ext cx="241167" cy="89286"/>
            </a:xfrm>
            <a:custGeom>
              <a:rect b="b" l="l" r="r" t="t"/>
              <a:pathLst>
                <a:path extrusionOk="0" h="1589" w="4292">
                  <a:moveTo>
                    <a:pt x="2686" y="1"/>
                  </a:moveTo>
                  <a:cubicBezTo>
                    <a:pt x="2123" y="215"/>
                    <a:pt x="1588" y="483"/>
                    <a:pt x="1089" y="795"/>
                  </a:cubicBezTo>
                  <a:cubicBezTo>
                    <a:pt x="973" y="938"/>
                    <a:pt x="866" y="1089"/>
                    <a:pt x="785" y="1259"/>
                  </a:cubicBezTo>
                  <a:cubicBezTo>
                    <a:pt x="714" y="1214"/>
                    <a:pt x="643" y="1178"/>
                    <a:pt x="562" y="1143"/>
                  </a:cubicBezTo>
                  <a:cubicBezTo>
                    <a:pt x="375" y="1286"/>
                    <a:pt x="179" y="1437"/>
                    <a:pt x="0" y="1589"/>
                  </a:cubicBezTo>
                  <a:lnTo>
                    <a:pt x="4291" y="1303"/>
                  </a:lnTo>
                  <a:cubicBezTo>
                    <a:pt x="4175" y="563"/>
                    <a:pt x="3435" y="19"/>
                    <a:pt x="2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8"/>
            <p:cNvSpPr/>
            <p:nvPr/>
          </p:nvSpPr>
          <p:spPr>
            <a:xfrm>
              <a:off x="4827170" y="2576750"/>
              <a:ext cx="1003610" cy="414907"/>
            </a:xfrm>
            <a:custGeom>
              <a:rect b="b" l="l" r="r" t="t"/>
              <a:pathLst>
                <a:path extrusionOk="0" h="7384" w="17861">
                  <a:moveTo>
                    <a:pt x="16103" y="0"/>
                  </a:moveTo>
                  <a:cubicBezTo>
                    <a:pt x="15844" y="232"/>
                    <a:pt x="15666" y="536"/>
                    <a:pt x="15496" y="839"/>
                  </a:cubicBezTo>
                  <a:cubicBezTo>
                    <a:pt x="15184" y="604"/>
                    <a:pt x="14794" y="495"/>
                    <a:pt x="14399" y="495"/>
                  </a:cubicBezTo>
                  <a:cubicBezTo>
                    <a:pt x="14060" y="495"/>
                    <a:pt x="13718" y="575"/>
                    <a:pt x="13417" y="723"/>
                  </a:cubicBezTo>
                  <a:cubicBezTo>
                    <a:pt x="12757" y="1053"/>
                    <a:pt x="12267" y="1642"/>
                    <a:pt x="11919" y="2284"/>
                  </a:cubicBezTo>
                  <a:cubicBezTo>
                    <a:pt x="11773" y="2240"/>
                    <a:pt x="11621" y="2220"/>
                    <a:pt x="11468" y="2220"/>
                  </a:cubicBezTo>
                  <a:cubicBezTo>
                    <a:pt x="10626" y="2220"/>
                    <a:pt x="9737" y="2843"/>
                    <a:pt x="9564" y="3658"/>
                  </a:cubicBezTo>
                  <a:cubicBezTo>
                    <a:pt x="9287" y="3132"/>
                    <a:pt x="8752" y="2739"/>
                    <a:pt x="8163" y="2632"/>
                  </a:cubicBezTo>
                  <a:cubicBezTo>
                    <a:pt x="8044" y="2610"/>
                    <a:pt x="7922" y="2600"/>
                    <a:pt x="7801" y="2600"/>
                  </a:cubicBezTo>
                  <a:cubicBezTo>
                    <a:pt x="7325" y="2600"/>
                    <a:pt x="6849" y="2765"/>
                    <a:pt x="6486" y="3078"/>
                  </a:cubicBezTo>
                  <a:cubicBezTo>
                    <a:pt x="6147" y="2677"/>
                    <a:pt x="5745" y="2311"/>
                    <a:pt x="5246" y="2141"/>
                  </a:cubicBezTo>
                  <a:cubicBezTo>
                    <a:pt x="5083" y="2086"/>
                    <a:pt x="4909" y="2058"/>
                    <a:pt x="4736" y="2058"/>
                  </a:cubicBezTo>
                  <a:cubicBezTo>
                    <a:pt x="4378" y="2058"/>
                    <a:pt x="4026" y="2180"/>
                    <a:pt x="3792" y="2445"/>
                  </a:cubicBezTo>
                  <a:cubicBezTo>
                    <a:pt x="3432" y="1677"/>
                    <a:pt x="2573" y="1201"/>
                    <a:pt x="1725" y="1201"/>
                  </a:cubicBezTo>
                  <a:cubicBezTo>
                    <a:pt x="1646" y="1201"/>
                    <a:pt x="1568" y="1205"/>
                    <a:pt x="1490" y="1214"/>
                  </a:cubicBezTo>
                  <a:cubicBezTo>
                    <a:pt x="1347" y="1232"/>
                    <a:pt x="1213" y="1258"/>
                    <a:pt x="1080" y="1294"/>
                  </a:cubicBezTo>
                  <a:cubicBezTo>
                    <a:pt x="643" y="2097"/>
                    <a:pt x="330" y="2971"/>
                    <a:pt x="152" y="3899"/>
                  </a:cubicBezTo>
                  <a:cubicBezTo>
                    <a:pt x="54" y="4443"/>
                    <a:pt x="0" y="4996"/>
                    <a:pt x="0" y="5567"/>
                  </a:cubicBezTo>
                  <a:lnTo>
                    <a:pt x="0" y="5853"/>
                  </a:lnTo>
                  <a:cubicBezTo>
                    <a:pt x="143" y="6013"/>
                    <a:pt x="304" y="6156"/>
                    <a:pt x="482" y="6290"/>
                  </a:cubicBezTo>
                  <a:cubicBezTo>
                    <a:pt x="1383" y="6977"/>
                    <a:pt x="2525" y="7253"/>
                    <a:pt x="3649" y="7342"/>
                  </a:cubicBezTo>
                  <a:cubicBezTo>
                    <a:pt x="3976" y="7370"/>
                    <a:pt x="4304" y="7383"/>
                    <a:pt x="4632" y="7383"/>
                  </a:cubicBezTo>
                  <a:cubicBezTo>
                    <a:pt x="5565" y="7383"/>
                    <a:pt x="6496" y="7280"/>
                    <a:pt x="7414" y="7128"/>
                  </a:cubicBezTo>
                  <a:cubicBezTo>
                    <a:pt x="9323" y="6816"/>
                    <a:pt x="11196" y="6299"/>
                    <a:pt x="13061" y="5781"/>
                  </a:cubicBezTo>
                  <a:cubicBezTo>
                    <a:pt x="14631" y="5344"/>
                    <a:pt x="16201" y="4907"/>
                    <a:pt x="17753" y="4407"/>
                  </a:cubicBezTo>
                  <a:cubicBezTo>
                    <a:pt x="17789" y="4398"/>
                    <a:pt x="17824" y="4381"/>
                    <a:pt x="17860" y="4372"/>
                  </a:cubicBezTo>
                  <a:cubicBezTo>
                    <a:pt x="17771" y="3765"/>
                    <a:pt x="17637" y="3167"/>
                    <a:pt x="17450" y="2579"/>
                  </a:cubicBezTo>
                  <a:cubicBezTo>
                    <a:pt x="17155" y="1669"/>
                    <a:pt x="16718" y="803"/>
                    <a:pt x="16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8"/>
            <p:cNvSpPr/>
            <p:nvPr/>
          </p:nvSpPr>
          <p:spPr>
            <a:xfrm>
              <a:off x="4827170" y="2721607"/>
              <a:ext cx="1015634" cy="785536"/>
            </a:xfrm>
            <a:custGeom>
              <a:rect b="b" l="l" r="r" t="t"/>
              <a:pathLst>
                <a:path extrusionOk="0" h="13980" w="18075">
                  <a:moveTo>
                    <a:pt x="17450" y="1"/>
                  </a:moveTo>
                  <a:lnTo>
                    <a:pt x="16781" y="54"/>
                  </a:lnTo>
                  <a:lnTo>
                    <a:pt x="152" y="1321"/>
                  </a:lnTo>
                  <a:cubicBezTo>
                    <a:pt x="125" y="1473"/>
                    <a:pt x="107" y="1624"/>
                    <a:pt x="81" y="1767"/>
                  </a:cubicBezTo>
                  <a:cubicBezTo>
                    <a:pt x="72" y="1838"/>
                    <a:pt x="63" y="1901"/>
                    <a:pt x="63" y="1972"/>
                  </a:cubicBezTo>
                  <a:cubicBezTo>
                    <a:pt x="45" y="2079"/>
                    <a:pt x="36" y="2195"/>
                    <a:pt x="27" y="2311"/>
                  </a:cubicBezTo>
                  <a:cubicBezTo>
                    <a:pt x="9" y="2507"/>
                    <a:pt x="0" y="2704"/>
                    <a:pt x="0" y="2909"/>
                  </a:cubicBezTo>
                  <a:cubicBezTo>
                    <a:pt x="0" y="2936"/>
                    <a:pt x="0" y="2962"/>
                    <a:pt x="0" y="2998"/>
                  </a:cubicBezTo>
                  <a:lnTo>
                    <a:pt x="0" y="13980"/>
                  </a:lnTo>
                  <a:lnTo>
                    <a:pt x="18030" y="13980"/>
                  </a:lnTo>
                  <a:lnTo>
                    <a:pt x="18030" y="8261"/>
                  </a:lnTo>
                  <a:cubicBezTo>
                    <a:pt x="18030" y="7128"/>
                    <a:pt x="18074" y="5978"/>
                    <a:pt x="18065" y="4827"/>
                  </a:cubicBezTo>
                  <a:lnTo>
                    <a:pt x="18065" y="4809"/>
                  </a:lnTo>
                  <a:cubicBezTo>
                    <a:pt x="18065" y="4747"/>
                    <a:pt x="18065" y="4675"/>
                    <a:pt x="18065" y="4613"/>
                  </a:cubicBezTo>
                  <a:cubicBezTo>
                    <a:pt x="18065" y="4345"/>
                    <a:pt x="18056" y="4086"/>
                    <a:pt x="18047" y="3819"/>
                  </a:cubicBezTo>
                  <a:cubicBezTo>
                    <a:pt x="18039" y="3774"/>
                    <a:pt x="18039" y="3730"/>
                    <a:pt x="18039" y="3685"/>
                  </a:cubicBezTo>
                  <a:cubicBezTo>
                    <a:pt x="18039" y="3587"/>
                    <a:pt x="18030" y="3498"/>
                    <a:pt x="18021" y="3400"/>
                  </a:cubicBezTo>
                  <a:cubicBezTo>
                    <a:pt x="18021" y="3328"/>
                    <a:pt x="18012" y="3248"/>
                    <a:pt x="18012" y="3176"/>
                  </a:cubicBezTo>
                  <a:cubicBezTo>
                    <a:pt x="18003" y="3114"/>
                    <a:pt x="18003" y="3052"/>
                    <a:pt x="17994" y="2998"/>
                  </a:cubicBezTo>
                  <a:cubicBezTo>
                    <a:pt x="17976" y="2730"/>
                    <a:pt x="17949" y="2472"/>
                    <a:pt x="17923" y="2213"/>
                  </a:cubicBezTo>
                  <a:cubicBezTo>
                    <a:pt x="17887" y="1963"/>
                    <a:pt x="17851" y="1722"/>
                    <a:pt x="17807" y="1481"/>
                  </a:cubicBezTo>
                  <a:cubicBezTo>
                    <a:pt x="17780" y="1312"/>
                    <a:pt x="17744" y="1142"/>
                    <a:pt x="17708" y="973"/>
                  </a:cubicBezTo>
                  <a:cubicBezTo>
                    <a:pt x="17700" y="919"/>
                    <a:pt x="17682" y="857"/>
                    <a:pt x="17664" y="795"/>
                  </a:cubicBezTo>
                  <a:cubicBezTo>
                    <a:pt x="17637" y="670"/>
                    <a:pt x="17601" y="536"/>
                    <a:pt x="17566" y="411"/>
                  </a:cubicBezTo>
                  <a:cubicBezTo>
                    <a:pt x="17530" y="277"/>
                    <a:pt x="17485" y="134"/>
                    <a:pt x="174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8"/>
            <p:cNvSpPr/>
            <p:nvPr/>
          </p:nvSpPr>
          <p:spPr>
            <a:xfrm>
              <a:off x="4828631" y="2744645"/>
              <a:ext cx="993608" cy="106873"/>
            </a:xfrm>
            <a:custGeom>
              <a:rect b="b" l="l" r="r" t="t"/>
              <a:pathLst>
                <a:path extrusionOk="0" h="1902" w="17683">
                  <a:moveTo>
                    <a:pt x="17540" y="1"/>
                  </a:moveTo>
                  <a:cubicBezTo>
                    <a:pt x="17219" y="90"/>
                    <a:pt x="16889" y="188"/>
                    <a:pt x="16558" y="260"/>
                  </a:cubicBezTo>
                  <a:cubicBezTo>
                    <a:pt x="15479" y="483"/>
                    <a:pt x="14346" y="447"/>
                    <a:pt x="13231" y="509"/>
                  </a:cubicBezTo>
                  <a:cubicBezTo>
                    <a:pt x="11875" y="581"/>
                    <a:pt x="10528" y="804"/>
                    <a:pt x="9181" y="982"/>
                  </a:cubicBezTo>
                  <a:cubicBezTo>
                    <a:pt x="6156" y="1357"/>
                    <a:pt x="3097" y="1473"/>
                    <a:pt x="37" y="1562"/>
                  </a:cubicBezTo>
                  <a:cubicBezTo>
                    <a:pt x="19" y="1669"/>
                    <a:pt x="10" y="1785"/>
                    <a:pt x="1" y="1901"/>
                  </a:cubicBezTo>
                  <a:cubicBezTo>
                    <a:pt x="135" y="1848"/>
                    <a:pt x="278" y="1830"/>
                    <a:pt x="429" y="1821"/>
                  </a:cubicBezTo>
                  <a:cubicBezTo>
                    <a:pt x="3257" y="1518"/>
                    <a:pt x="6148" y="1741"/>
                    <a:pt x="8984" y="1402"/>
                  </a:cubicBezTo>
                  <a:cubicBezTo>
                    <a:pt x="10091" y="1277"/>
                    <a:pt x="11188" y="1054"/>
                    <a:pt x="12312" y="982"/>
                  </a:cubicBezTo>
                  <a:cubicBezTo>
                    <a:pt x="13151" y="920"/>
                    <a:pt x="14007" y="938"/>
                    <a:pt x="14846" y="866"/>
                  </a:cubicBezTo>
                  <a:cubicBezTo>
                    <a:pt x="15738" y="795"/>
                    <a:pt x="16603" y="625"/>
                    <a:pt x="17495" y="572"/>
                  </a:cubicBezTo>
                  <a:cubicBezTo>
                    <a:pt x="17558" y="572"/>
                    <a:pt x="17620" y="572"/>
                    <a:pt x="17682" y="563"/>
                  </a:cubicBezTo>
                  <a:cubicBezTo>
                    <a:pt x="17674" y="509"/>
                    <a:pt x="17656" y="447"/>
                    <a:pt x="17638" y="385"/>
                  </a:cubicBezTo>
                  <a:cubicBezTo>
                    <a:pt x="17611" y="260"/>
                    <a:pt x="17575" y="126"/>
                    <a:pt x="17540" y="1"/>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8"/>
            <p:cNvSpPr/>
            <p:nvPr/>
          </p:nvSpPr>
          <p:spPr>
            <a:xfrm>
              <a:off x="4827170" y="2804824"/>
              <a:ext cx="1015129" cy="266116"/>
            </a:xfrm>
            <a:custGeom>
              <a:rect b="b" l="l" r="r" t="t"/>
              <a:pathLst>
                <a:path extrusionOk="0" h="4736" w="18066">
                  <a:moveTo>
                    <a:pt x="17807" y="0"/>
                  </a:moveTo>
                  <a:cubicBezTo>
                    <a:pt x="17138" y="27"/>
                    <a:pt x="16460" y="161"/>
                    <a:pt x="15782" y="170"/>
                  </a:cubicBezTo>
                  <a:cubicBezTo>
                    <a:pt x="15189" y="170"/>
                    <a:pt x="14604" y="62"/>
                    <a:pt x="14012" y="62"/>
                  </a:cubicBezTo>
                  <a:cubicBezTo>
                    <a:pt x="13989" y="62"/>
                    <a:pt x="13967" y="63"/>
                    <a:pt x="13944" y="63"/>
                  </a:cubicBezTo>
                  <a:cubicBezTo>
                    <a:pt x="13382" y="63"/>
                    <a:pt x="12838" y="161"/>
                    <a:pt x="12293" y="259"/>
                  </a:cubicBezTo>
                  <a:cubicBezTo>
                    <a:pt x="10456" y="580"/>
                    <a:pt x="8582" y="875"/>
                    <a:pt x="6700" y="893"/>
                  </a:cubicBezTo>
                  <a:cubicBezTo>
                    <a:pt x="6633" y="893"/>
                    <a:pt x="6565" y="893"/>
                    <a:pt x="6498" y="893"/>
                  </a:cubicBezTo>
                  <a:cubicBezTo>
                    <a:pt x="5990" y="893"/>
                    <a:pt x="5479" y="878"/>
                    <a:pt x="4969" y="878"/>
                  </a:cubicBezTo>
                  <a:cubicBezTo>
                    <a:pt x="4579" y="878"/>
                    <a:pt x="4189" y="887"/>
                    <a:pt x="3801" y="919"/>
                  </a:cubicBezTo>
                  <a:cubicBezTo>
                    <a:pt x="2926" y="991"/>
                    <a:pt x="2070" y="1169"/>
                    <a:pt x="1222" y="1339"/>
                  </a:cubicBezTo>
                  <a:cubicBezTo>
                    <a:pt x="924" y="1397"/>
                    <a:pt x="619" y="1455"/>
                    <a:pt x="313" y="1455"/>
                  </a:cubicBezTo>
                  <a:cubicBezTo>
                    <a:pt x="245" y="1455"/>
                    <a:pt x="176" y="1452"/>
                    <a:pt x="107" y="1446"/>
                  </a:cubicBezTo>
                  <a:cubicBezTo>
                    <a:pt x="72" y="1437"/>
                    <a:pt x="36" y="1437"/>
                    <a:pt x="0" y="1428"/>
                  </a:cubicBezTo>
                  <a:cubicBezTo>
                    <a:pt x="0" y="1455"/>
                    <a:pt x="0" y="1481"/>
                    <a:pt x="0" y="1517"/>
                  </a:cubicBezTo>
                  <a:lnTo>
                    <a:pt x="0" y="4666"/>
                  </a:lnTo>
                  <a:cubicBezTo>
                    <a:pt x="611" y="4717"/>
                    <a:pt x="1225" y="4736"/>
                    <a:pt x="1839" y="4736"/>
                  </a:cubicBezTo>
                  <a:cubicBezTo>
                    <a:pt x="2193" y="4736"/>
                    <a:pt x="2547" y="4729"/>
                    <a:pt x="2900" y="4720"/>
                  </a:cubicBezTo>
                  <a:cubicBezTo>
                    <a:pt x="8002" y="4622"/>
                    <a:pt x="13070" y="3988"/>
                    <a:pt x="18065" y="3132"/>
                  </a:cubicBezTo>
                  <a:cubicBezTo>
                    <a:pt x="18056" y="2864"/>
                    <a:pt x="18056" y="2605"/>
                    <a:pt x="18047" y="2338"/>
                  </a:cubicBezTo>
                  <a:cubicBezTo>
                    <a:pt x="18039" y="2293"/>
                    <a:pt x="18039" y="2249"/>
                    <a:pt x="18039" y="2204"/>
                  </a:cubicBezTo>
                  <a:cubicBezTo>
                    <a:pt x="18039" y="2106"/>
                    <a:pt x="18030" y="2017"/>
                    <a:pt x="18021" y="1919"/>
                  </a:cubicBezTo>
                  <a:cubicBezTo>
                    <a:pt x="18021" y="1847"/>
                    <a:pt x="18012" y="1767"/>
                    <a:pt x="18012" y="1695"/>
                  </a:cubicBezTo>
                  <a:cubicBezTo>
                    <a:pt x="16460" y="1695"/>
                    <a:pt x="14907" y="1829"/>
                    <a:pt x="13364" y="1963"/>
                  </a:cubicBezTo>
                  <a:cubicBezTo>
                    <a:pt x="9144" y="2329"/>
                    <a:pt x="4746" y="2918"/>
                    <a:pt x="509" y="3007"/>
                  </a:cubicBezTo>
                  <a:cubicBezTo>
                    <a:pt x="505" y="3007"/>
                    <a:pt x="500" y="3007"/>
                    <a:pt x="496" y="3007"/>
                  </a:cubicBezTo>
                  <a:cubicBezTo>
                    <a:pt x="405" y="3007"/>
                    <a:pt x="349" y="2914"/>
                    <a:pt x="366" y="2837"/>
                  </a:cubicBezTo>
                  <a:cubicBezTo>
                    <a:pt x="393" y="2766"/>
                    <a:pt x="482" y="2712"/>
                    <a:pt x="562" y="2668"/>
                  </a:cubicBezTo>
                  <a:cubicBezTo>
                    <a:pt x="1213" y="2338"/>
                    <a:pt x="2052" y="2418"/>
                    <a:pt x="2819" y="2391"/>
                  </a:cubicBezTo>
                  <a:cubicBezTo>
                    <a:pt x="3836" y="2356"/>
                    <a:pt x="4818" y="2106"/>
                    <a:pt x="5808" y="1919"/>
                  </a:cubicBezTo>
                  <a:cubicBezTo>
                    <a:pt x="9697" y="1196"/>
                    <a:pt x="13801" y="1481"/>
                    <a:pt x="17700" y="777"/>
                  </a:cubicBezTo>
                  <a:cubicBezTo>
                    <a:pt x="17771" y="759"/>
                    <a:pt x="17851" y="750"/>
                    <a:pt x="17923" y="732"/>
                  </a:cubicBezTo>
                  <a:cubicBezTo>
                    <a:pt x="17887" y="482"/>
                    <a:pt x="17851" y="241"/>
                    <a:pt x="17807" y="0"/>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8"/>
            <p:cNvSpPr/>
            <p:nvPr/>
          </p:nvSpPr>
          <p:spPr>
            <a:xfrm>
              <a:off x="4827170" y="2928554"/>
              <a:ext cx="1015129" cy="244258"/>
            </a:xfrm>
            <a:custGeom>
              <a:rect b="b" l="l" r="r" t="t"/>
              <a:pathLst>
                <a:path extrusionOk="0" h="4347" w="18066">
                  <a:moveTo>
                    <a:pt x="17903" y="0"/>
                  </a:moveTo>
                  <a:cubicBezTo>
                    <a:pt x="17591" y="0"/>
                    <a:pt x="17280" y="27"/>
                    <a:pt x="16968" y="73"/>
                  </a:cubicBezTo>
                  <a:cubicBezTo>
                    <a:pt x="16372" y="183"/>
                    <a:pt x="15777" y="389"/>
                    <a:pt x="15175" y="389"/>
                  </a:cubicBezTo>
                  <a:cubicBezTo>
                    <a:pt x="15092" y="389"/>
                    <a:pt x="15008" y="385"/>
                    <a:pt x="14925" y="377"/>
                  </a:cubicBezTo>
                  <a:cubicBezTo>
                    <a:pt x="14675" y="359"/>
                    <a:pt x="14426" y="287"/>
                    <a:pt x="14167" y="279"/>
                  </a:cubicBezTo>
                  <a:cubicBezTo>
                    <a:pt x="14149" y="278"/>
                    <a:pt x="14132" y="278"/>
                    <a:pt x="14115" y="278"/>
                  </a:cubicBezTo>
                  <a:cubicBezTo>
                    <a:pt x="13573" y="278"/>
                    <a:pt x="13071" y="543"/>
                    <a:pt x="12570" y="725"/>
                  </a:cubicBezTo>
                  <a:cubicBezTo>
                    <a:pt x="12053" y="903"/>
                    <a:pt x="11517" y="1010"/>
                    <a:pt x="10973" y="1028"/>
                  </a:cubicBezTo>
                  <a:cubicBezTo>
                    <a:pt x="10943" y="1028"/>
                    <a:pt x="10912" y="1029"/>
                    <a:pt x="10881" y="1029"/>
                  </a:cubicBezTo>
                  <a:cubicBezTo>
                    <a:pt x="10454" y="1029"/>
                    <a:pt x="10010" y="968"/>
                    <a:pt x="9644" y="751"/>
                  </a:cubicBezTo>
                  <a:cubicBezTo>
                    <a:pt x="9457" y="635"/>
                    <a:pt x="9287" y="475"/>
                    <a:pt x="9091" y="377"/>
                  </a:cubicBezTo>
                  <a:cubicBezTo>
                    <a:pt x="8820" y="235"/>
                    <a:pt x="8516" y="191"/>
                    <a:pt x="8211" y="191"/>
                  </a:cubicBezTo>
                  <a:cubicBezTo>
                    <a:pt x="8093" y="191"/>
                    <a:pt x="7976" y="197"/>
                    <a:pt x="7860" y="207"/>
                  </a:cubicBezTo>
                  <a:cubicBezTo>
                    <a:pt x="7244" y="252"/>
                    <a:pt x="6637" y="368"/>
                    <a:pt x="6049" y="555"/>
                  </a:cubicBezTo>
                  <a:cubicBezTo>
                    <a:pt x="5627" y="685"/>
                    <a:pt x="5181" y="848"/>
                    <a:pt x="4750" y="848"/>
                  </a:cubicBezTo>
                  <a:cubicBezTo>
                    <a:pt x="4588" y="848"/>
                    <a:pt x="4429" y="825"/>
                    <a:pt x="4273" y="769"/>
                  </a:cubicBezTo>
                  <a:cubicBezTo>
                    <a:pt x="4095" y="707"/>
                    <a:pt x="3934" y="600"/>
                    <a:pt x="3756" y="546"/>
                  </a:cubicBezTo>
                  <a:cubicBezTo>
                    <a:pt x="3660" y="518"/>
                    <a:pt x="3562" y="506"/>
                    <a:pt x="3463" y="506"/>
                  </a:cubicBezTo>
                  <a:cubicBezTo>
                    <a:pt x="3221" y="506"/>
                    <a:pt x="2973" y="577"/>
                    <a:pt x="2739" y="653"/>
                  </a:cubicBezTo>
                  <a:cubicBezTo>
                    <a:pt x="1874" y="912"/>
                    <a:pt x="883" y="1153"/>
                    <a:pt x="0" y="1527"/>
                  </a:cubicBezTo>
                  <a:lnTo>
                    <a:pt x="0" y="4347"/>
                  </a:lnTo>
                  <a:cubicBezTo>
                    <a:pt x="30" y="4347"/>
                    <a:pt x="60" y="4347"/>
                    <a:pt x="89" y="4347"/>
                  </a:cubicBezTo>
                  <a:cubicBezTo>
                    <a:pt x="2308" y="4347"/>
                    <a:pt x="4517" y="4020"/>
                    <a:pt x="6700" y="3615"/>
                  </a:cubicBezTo>
                  <a:cubicBezTo>
                    <a:pt x="9849" y="3044"/>
                    <a:pt x="12980" y="2330"/>
                    <a:pt x="16112" y="1617"/>
                  </a:cubicBezTo>
                  <a:cubicBezTo>
                    <a:pt x="16763" y="1465"/>
                    <a:pt x="17414" y="1313"/>
                    <a:pt x="18065" y="1144"/>
                  </a:cubicBezTo>
                  <a:cubicBezTo>
                    <a:pt x="18065" y="805"/>
                    <a:pt x="18056" y="475"/>
                    <a:pt x="18047" y="136"/>
                  </a:cubicBezTo>
                  <a:cubicBezTo>
                    <a:pt x="18039" y="91"/>
                    <a:pt x="18039" y="47"/>
                    <a:pt x="18039" y="2"/>
                  </a:cubicBezTo>
                  <a:cubicBezTo>
                    <a:pt x="17993" y="1"/>
                    <a:pt x="17948" y="0"/>
                    <a:pt x="17903"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8"/>
            <p:cNvSpPr/>
            <p:nvPr/>
          </p:nvSpPr>
          <p:spPr>
            <a:xfrm>
              <a:off x="4827170" y="2936139"/>
              <a:ext cx="1017151" cy="571003"/>
            </a:xfrm>
            <a:custGeom>
              <a:rect b="b" l="l" r="r" t="t"/>
              <a:pathLst>
                <a:path extrusionOk="0" h="10162" w="18102">
                  <a:moveTo>
                    <a:pt x="18047" y="1"/>
                  </a:moveTo>
                  <a:lnTo>
                    <a:pt x="18047" y="1"/>
                  </a:lnTo>
                  <a:cubicBezTo>
                    <a:pt x="15344" y="375"/>
                    <a:pt x="12641" y="732"/>
                    <a:pt x="9947" y="1080"/>
                  </a:cubicBezTo>
                  <a:cubicBezTo>
                    <a:pt x="9827" y="1097"/>
                    <a:pt x="9698" y="1109"/>
                    <a:pt x="9572" y="1109"/>
                  </a:cubicBezTo>
                  <a:cubicBezTo>
                    <a:pt x="9287" y="1109"/>
                    <a:pt x="9011" y="1047"/>
                    <a:pt x="8850" y="830"/>
                  </a:cubicBezTo>
                  <a:cubicBezTo>
                    <a:pt x="8761" y="697"/>
                    <a:pt x="8725" y="527"/>
                    <a:pt x="8600" y="429"/>
                  </a:cubicBezTo>
                  <a:cubicBezTo>
                    <a:pt x="8509" y="350"/>
                    <a:pt x="8390" y="329"/>
                    <a:pt x="8267" y="329"/>
                  </a:cubicBezTo>
                  <a:cubicBezTo>
                    <a:pt x="8209" y="329"/>
                    <a:pt x="8149" y="334"/>
                    <a:pt x="8092" y="340"/>
                  </a:cubicBezTo>
                  <a:cubicBezTo>
                    <a:pt x="5371" y="590"/>
                    <a:pt x="2668" y="1027"/>
                    <a:pt x="0" y="1642"/>
                  </a:cubicBezTo>
                  <a:lnTo>
                    <a:pt x="0" y="10162"/>
                  </a:lnTo>
                  <a:lnTo>
                    <a:pt x="18030" y="10162"/>
                  </a:lnTo>
                  <a:lnTo>
                    <a:pt x="18030" y="4443"/>
                  </a:lnTo>
                  <a:cubicBezTo>
                    <a:pt x="18030" y="2980"/>
                    <a:pt x="18101" y="1473"/>
                    <a:pt x="180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8"/>
            <p:cNvSpPr/>
            <p:nvPr/>
          </p:nvSpPr>
          <p:spPr>
            <a:xfrm>
              <a:off x="4827170" y="3078018"/>
              <a:ext cx="1004565" cy="313821"/>
            </a:xfrm>
            <a:custGeom>
              <a:rect b="b" l="l" r="r" t="t"/>
              <a:pathLst>
                <a:path extrusionOk="0" h="5585" w="17878">
                  <a:moveTo>
                    <a:pt x="17459" y="0"/>
                  </a:moveTo>
                  <a:cubicBezTo>
                    <a:pt x="16085" y="18"/>
                    <a:pt x="14711" y="232"/>
                    <a:pt x="13391" y="616"/>
                  </a:cubicBezTo>
                  <a:lnTo>
                    <a:pt x="13935" y="339"/>
                  </a:lnTo>
                  <a:lnTo>
                    <a:pt x="13935" y="339"/>
                  </a:lnTo>
                  <a:cubicBezTo>
                    <a:pt x="9894" y="821"/>
                    <a:pt x="5852" y="1481"/>
                    <a:pt x="1972" y="2695"/>
                  </a:cubicBezTo>
                  <a:cubicBezTo>
                    <a:pt x="1303" y="2900"/>
                    <a:pt x="643" y="3123"/>
                    <a:pt x="0" y="3390"/>
                  </a:cubicBezTo>
                  <a:lnTo>
                    <a:pt x="0" y="5585"/>
                  </a:lnTo>
                  <a:cubicBezTo>
                    <a:pt x="330" y="5514"/>
                    <a:pt x="660" y="5442"/>
                    <a:pt x="990" y="5371"/>
                  </a:cubicBezTo>
                  <a:cubicBezTo>
                    <a:pt x="6281" y="4211"/>
                    <a:pt x="11508" y="2757"/>
                    <a:pt x="16629" y="1000"/>
                  </a:cubicBezTo>
                  <a:cubicBezTo>
                    <a:pt x="17022" y="866"/>
                    <a:pt x="17414" y="723"/>
                    <a:pt x="17735" y="464"/>
                  </a:cubicBezTo>
                  <a:cubicBezTo>
                    <a:pt x="17807" y="402"/>
                    <a:pt x="17878" y="322"/>
                    <a:pt x="17878" y="232"/>
                  </a:cubicBezTo>
                  <a:cubicBezTo>
                    <a:pt x="17869" y="54"/>
                    <a:pt x="17637" y="0"/>
                    <a:pt x="17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8"/>
            <p:cNvSpPr/>
            <p:nvPr/>
          </p:nvSpPr>
          <p:spPr>
            <a:xfrm>
              <a:off x="4827170" y="2855956"/>
              <a:ext cx="1010128" cy="465759"/>
            </a:xfrm>
            <a:custGeom>
              <a:rect b="b" l="l" r="r" t="t"/>
              <a:pathLst>
                <a:path extrusionOk="0" h="8289" w="17977">
                  <a:moveTo>
                    <a:pt x="17958" y="0"/>
                  </a:moveTo>
                  <a:cubicBezTo>
                    <a:pt x="17958" y="9"/>
                    <a:pt x="17949" y="9"/>
                    <a:pt x="17949" y="9"/>
                  </a:cubicBezTo>
                  <a:lnTo>
                    <a:pt x="17940" y="9"/>
                  </a:lnTo>
                  <a:cubicBezTo>
                    <a:pt x="17932" y="9"/>
                    <a:pt x="17905" y="18"/>
                    <a:pt x="17878" y="27"/>
                  </a:cubicBezTo>
                  <a:cubicBezTo>
                    <a:pt x="17869" y="27"/>
                    <a:pt x="17851" y="36"/>
                    <a:pt x="17842" y="36"/>
                  </a:cubicBezTo>
                  <a:cubicBezTo>
                    <a:pt x="17816" y="45"/>
                    <a:pt x="17789" y="45"/>
                    <a:pt x="17762" y="54"/>
                  </a:cubicBezTo>
                  <a:cubicBezTo>
                    <a:pt x="17753" y="54"/>
                    <a:pt x="17735" y="63"/>
                    <a:pt x="17726" y="63"/>
                  </a:cubicBezTo>
                  <a:cubicBezTo>
                    <a:pt x="17682" y="81"/>
                    <a:pt x="17628" y="90"/>
                    <a:pt x="17575" y="107"/>
                  </a:cubicBezTo>
                  <a:cubicBezTo>
                    <a:pt x="17557" y="107"/>
                    <a:pt x="17530" y="116"/>
                    <a:pt x="17503" y="125"/>
                  </a:cubicBezTo>
                  <a:cubicBezTo>
                    <a:pt x="17387" y="152"/>
                    <a:pt x="17245" y="188"/>
                    <a:pt x="17084" y="223"/>
                  </a:cubicBezTo>
                  <a:cubicBezTo>
                    <a:pt x="17048" y="232"/>
                    <a:pt x="17004" y="241"/>
                    <a:pt x="16968" y="259"/>
                  </a:cubicBezTo>
                  <a:cubicBezTo>
                    <a:pt x="16781" y="304"/>
                    <a:pt x="16576" y="348"/>
                    <a:pt x="16344" y="402"/>
                  </a:cubicBezTo>
                  <a:cubicBezTo>
                    <a:pt x="16299" y="420"/>
                    <a:pt x="16245" y="429"/>
                    <a:pt x="16192" y="446"/>
                  </a:cubicBezTo>
                  <a:cubicBezTo>
                    <a:pt x="16129" y="455"/>
                    <a:pt x="16067" y="473"/>
                    <a:pt x="16005" y="491"/>
                  </a:cubicBezTo>
                  <a:cubicBezTo>
                    <a:pt x="15951" y="500"/>
                    <a:pt x="15898" y="509"/>
                    <a:pt x="15853" y="527"/>
                  </a:cubicBezTo>
                  <a:cubicBezTo>
                    <a:pt x="15826" y="527"/>
                    <a:pt x="15799" y="536"/>
                    <a:pt x="15773" y="545"/>
                  </a:cubicBezTo>
                  <a:cubicBezTo>
                    <a:pt x="15719" y="554"/>
                    <a:pt x="15674" y="562"/>
                    <a:pt x="15612" y="580"/>
                  </a:cubicBezTo>
                  <a:cubicBezTo>
                    <a:pt x="15469" y="616"/>
                    <a:pt x="15309" y="652"/>
                    <a:pt x="15148" y="687"/>
                  </a:cubicBezTo>
                  <a:cubicBezTo>
                    <a:pt x="15095" y="696"/>
                    <a:pt x="15032" y="714"/>
                    <a:pt x="14979" y="723"/>
                  </a:cubicBezTo>
                  <a:cubicBezTo>
                    <a:pt x="14934" y="732"/>
                    <a:pt x="14898" y="741"/>
                    <a:pt x="14854" y="750"/>
                  </a:cubicBezTo>
                  <a:cubicBezTo>
                    <a:pt x="14800" y="768"/>
                    <a:pt x="14738" y="777"/>
                    <a:pt x="14675" y="794"/>
                  </a:cubicBezTo>
                  <a:cubicBezTo>
                    <a:pt x="14506" y="830"/>
                    <a:pt x="14327" y="875"/>
                    <a:pt x="14140" y="910"/>
                  </a:cubicBezTo>
                  <a:cubicBezTo>
                    <a:pt x="13899" y="964"/>
                    <a:pt x="13640" y="1017"/>
                    <a:pt x="13382" y="1080"/>
                  </a:cubicBezTo>
                  <a:cubicBezTo>
                    <a:pt x="13016" y="1151"/>
                    <a:pt x="12641" y="1232"/>
                    <a:pt x="12249" y="1312"/>
                  </a:cubicBezTo>
                  <a:lnTo>
                    <a:pt x="12222" y="1312"/>
                  </a:lnTo>
                  <a:cubicBezTo>
                    <a:pt x="12142" y="1330"/>
                    <a:pt x="12061" y="1348"/>
                    <a:pt x="11981" y="1365"/>
                  </a:cubicBezTo>
                  <a:cubicBezTo>
                    <a:pt x="11758" y="1410"/>
                    <a:pt x="11526" y="1455"/>
                    <a:pt x="11303" y="1499"/>
                  </a:cubicBezTo>
                  <a:cubicBezTo>
                    <a:pt x="11080" y="1544"/>
                    <a:pt x="10857" y="1579"/>
                    <a:pt x="10634" y="1624"/>
                  </a:cubicBezTo>
                  <a:cubicBezTo>
                    <a:pt x="10500" y="1642"/>
                    <a:pt x="10366" y="1669"/>
                    <a:pt x="10242" y="1695"/>
                  </a:cubicBezTo>
                  <a:cubicBezTo>
                    <a:pt x="9983" y="1740"/>
                    <a:pt x="9724" y="1785"/>
                    <a:pt x="9465" y="1829"/>
                  </a:cubicBezTo>
                  <a:cubicBezTo>
                    <a:pt x="9296" y="1856"/>
                    <a:pt x="9126" y="1883"/>
                    <a:pt x="8957" y="1918"/>
                  </a:cubicBezTo>
                  <a:cubicBezTo>
                    <a:pt x="8761" y="1945"/>
                    <a:pt x="8564" y="1981"/>
                    <a:pt x="8377" y="2008"/>
                  </a:cubicBezTo>
                  <a:cubicBezTo>
                    <a:pt x="8225" y="2034"/>
                    <a:pt x="8065" y="2052"/>
                    <a:pt x="7913" y="2079"/>
                  </a:cubicBezTo>
                  <a:cubicBezTo>
                    <a:pt x="7877" y="2079"/>
                    <a:pt x="7833" y="2088"/>
                    <a:pt x="7797" y="2097"/>
                  </a:cubicBezTo>
                  <a:cubicBezTo>
                    <a:pt x="7610" y="2124"/>
                    <a:pt x="7423" y="2150"/>
                    <a:pt x="7235" y="2168"/>
                  </a:cubicBezTo>
                  <a:cubicBezTo>
                    <a:pt x="7075" y="2195"/>
                    <a:pt x="6914" y="2213"/>
                    <a:pt x="6753" y="2240"/>
                  </a:cubicBezTo>
                  <a:cubicBezTo>
                    <a:pt x="6709" y="2240"/>
                    <a:pt x="6664" y="2249"/>
                    <a:pt x="6620" y="2249"/>
                  </a:cubicBezTo>
                  <a:cubicBezTo>
                    <a:pt x="6450" y="2275"/>
                    <a:pt x="6281" y="2293"/>
                    <a:pt x="6111" y="2311"/>
                  </a:cubicBezTo>
                  <a:cubicBezTo>
                    <a:pt x="3774" y="2579"/>
                    <a:pt x="1660" y="2730"/>
                    <a:pt x="0" y="2811"/>
                  </a:cubicBezTo>
                  <a:lnTo>
                    <a:pt x="0" y="8288"/>
                  </a:lnTo>
                  <a:cubicBezTo>
                    <a:pt x="1597" y="8101"/>
                    <a:pt x="3533" y="7842"/>
                    <a:pt x="5754" y="7521"/>
                  </a:cubicBezTo>
                  <a:cubicBezTo>
                    <a:pt x="12445" y="6531"/>
                    <a:pt x="15764" y="4666"/>
                    <a:pt x="16344" y="4175"/>
                  </a:cubicBezTo>
                  <a:cubicBezTo>
                    <a:pt x="16442" y="4095"/>
                    <a:pt x="16549" y="3935"/>
                    <a:pt x="16656" y="3720"/>
                  </a:cubicBezTo>
                  <a:cubicBezTo>
                    <a:pt x="17084" y="2891"/>
                    <a:pt x="17593" y="1276"/>
                    <a:pt x="17833" y="473"/>
                  </a:cubicBezTo>
                  <a:cubicBezTo>
                    <a:pt x="17887" y="295"/>
                    <a:pt x="17923" y="161"/>
                    <a:pt x="17949" y="81"/>
                  </a:cubicBezTo>
                  <a:cubicBezTo>
                    <a:pt x="17967" y="27"/>
                    <a:pt x="17976" y="0"/>
                    <a:pt x="179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8"/>
            <p:cNvSpPr/>
            <p:nvPr/>
          </p:nvSpPr>
          <p:spPr>
            <a:xfrm>
              <a:off x="4827170" y="3064982"/>
              <a:ext cx="935901" cy="256732"/>
            </a:xfrm>
            <a:custGeom>
              <a:rect b="b" l="l" r="r" t="t"/>
              <a:pathLst>
                <a:path extrusionOk="0" h="4569" w="16656">
                  <a:moveTo>
                    <a:pt x="16656" y="0"/>
                  </a:moveTo>
                  <a:lnTo>
                    <a:pt x="16656" y="0"/>
                  </a:lnTo>
                  <a:cubicBezTo>
                    <a:pt x="14729" y="1125"/>
                    <a:pt x="10242" y="2623"/>
                    <a:pt x="5603" y="3462"/>
                  </a:cubicBezTo>
                  <a:cubicBezTo>
                    <a:pt x="3756" y="3801"/>
                    <a:pt x="1767" y="4042"/>
                    <a:pt x="0" y="4220"/>
                  </a:cubicBezTo>
                  <a:lnTo>
                    <a:pt x="0" y="4568"/>
                  </a:lnTo>
                  <a:cubicBezTo>
                    <a:pt x="1597" y="4381"/>
                    <a:pt x="3533" y="4122"/>
                    <a:pt x="5754" y="3801"/>
                  </a:cubicBezTo>
                  <a:cubicBezTo>
                    <a:pt x="12445" y="2811"/>
                    <a:pt x="15764" y="946"/>
                    <a:pt x="16344" y="455"/>
                  </a:cubicBezTo>
                  <a:cubicBezTo>
                    <a:pt x="16442" y="375"/>
                    <a:pt x="16549" y="215"/>
                    <a:pt x="166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8"/>
            <p:cNvSpPr/>
            <p:nvPr/>
          </p:nvSpPr>
          <p:spPr>
            <a:xfrm>
              <a:off x="4827170" y="2855956"/>
              <a:ext cx="1010128" cy="282242"/>
            </a:xfrm>
            <a:custGeom>
              <a:rect b="b" l="l" r="r" t="t"/>
              <a:pathLst>
                <a:path extrusionOk="0" h="5023" w="17977">
                  <a:moveTo>
                    <a:pt x="17958" y="0"/>
                  </a:moveTo>
                  <a:cubicBezTo>
                    <a:pt x="17958" y="9"/>
                    <a:pt x="17949" y="9"/>
                    <a:pt x="17949" y="9"/>
                  </a:cubicBezTo>
                  <a:lnTo>
                    <a:pt x="17940" y="9"/>
                  </a:lnTo>
                  <a:cubicBezTo>
                    <a:pt x="17932" y="9"/>
                    <a:pt x="17905" y="18"/>
                    <a:pt x="17878" y="27"/>
                  </a:cubicBezTo>
                  <a:cubicBezTo>
                    <a:pt x="17869" y="27"/>
                    <a:pt x="17851" y="36"/>
                    <a:pt x="17842" y="36"/>
                  </a:cubicBezTo>
                  <a:cubicBezTo>
                    <a:pt x="17816" y="45"/>
                    <a:pt x="17789" y="45"/>
                    <a:pt x="17762" y="54"/>
                  </a:cubicBezTo>
                  <a:cubicBezTo>
                    <a:pt x="17753" y="54"/>
                    <a:pt x="17735" y="63"/>
                    <a:pt x="17726" y="63"/>
                  </a:cubicBezTo>
                  <a:cubicBezTo>
                    <a:pt x="17682" y="81"/>
                    <a:pt x="17628" y="90"/>
                    <a:pt x="17575" y="107"/>
                  </a:cubicBezTo>
                  <a:cubicBezTo>
                    <a:pt x="17557" y="107"/>
                    <a:pt x="17530" y="116"/>
                    <a:pt x="17503" y="125"/>
                  </a:cubicBezTo>
                  <a:cubicBezTo>
                    <a:pt x="17387" y="152"/>
                    <a:pt x="17245" y="188"/>
                    <a:pt x="17084" y="223"/>
                  </a:cubicBezTo>
                  <a:cubicBezTo>
                    <a:pt x="17048" y="232"/>
                    <a:pt x="17004" y="241"/>
                    <a:pt x="16968" y="259"/>
                  </a:cubicBezTo>
                  <a:cubicBezTo>
                    <a:pt x="16781" y="304"/>
                    <a:pt x="16576" y="348"/>
                    <a:pt x="16344" y="402"/>
                  </a:cubicBezTo>
                  <a:cubicBezTo>
                    <a:pt x="16299" y="420"/>
                    <a:pt x="16245" y="429"/>
                    <a:pt x="16192" y="446"/>
                  </a:cubicBezTo>
                  <a:cubicBezTo>
                    <a:pt x="16129" y="455"/>
                    <a:pt x="16067" y="473"/>
                    <a:pt x="16005" y="491"/>
                  </a:cubicBezTo>
                  <a:cubicBezTo>
                    <a:pt x="15951" y="500"/>
                    <a:pt x="15898" y="509"/>
                    <a:pt x="15853" y="527"/>
                  </a:cubicBezTo>
                  <a:cubicBezTo>
                    <a:pt x="15826" y="527"/>
                    <a:pt x="15799" y="536"/>
                    <a:pt x="15773" y="545"/>
                  </a:cubicBezTo>
                  <a:cubicBezTo>
                    <a:pt x="15719" y="554"/>
                    <a:pt x="15674" y="562"/>
                    <a:pt x="15612" y="580"/>
                  </a:cubicBezTo>
                  <a:cubicBezTo>
                    <a:pt x="15469" y="616"/>
                    <a:pt x="15309" y="652"/>
                    <a:pt x="15148" y="687"/>
                  </a:cubicBezTo>
                  <a:cubicBezTo>
                    <a:pt x="15095" y="696"/>
                    <a:pt x="15032" y="714"/>
                    <a:pt x="14979" y="723"/>
                  </a:cubicBezTo>
                  <a:cubicBezTo>
                    <a:pt x="14934" y="732"/>
                    <a:pt x="14898" y="741"/>
                    <a:pt x="14854" y="750"/>
                  </a:cubicBezTo>
                  <a:cubicBezTo>
                    <a:pt x="14800" y="768"/>
                    <a:pt x="14738" y="777"/>
                    <a:pt x="14675" y="794"/>
                  </a:cubicBezTo>
                  <a:cubicBezTo>
                    <a:pt x="14506" y="830"/>
                    <a:pt x="14327" y="875"/>
                    <a:pt x="14140" y="910"/>
                  </a:cubicBezTo>
                  <a:cubicBezTo>
                    <a:pt x="13899" y="964"/>
                    <a:pt x="13640" y="1017"/>
                    <a:pt x="13382" y="1080"/>
                  </a:cubicBezTo>
                  <a:cubicBezTo>
                    <a:pt x="13016" y="1151"/>
                    <a:pt x="12641" y="1232"/>
                    <a:pt x="12249" y="1312"/>
                  </a:cubicBezTo>
                  <a:lnTo>
                    <a:pt x="12222" y="1312"/>
                  </a:lnTo>
                  <a:cubicBezTo>
                    <a:pt x="12142" y="1330"/>
                    <a:pt x="12061" y="1348"/>
                    <a:pt x="11981" y="1365"/>
                  </a:cubicBezTo>
                  <a:cubicBezTo>
                    <a:pt x="11758" y="1410"/>
                    <a:pt x="11526" y="1455"/>
                    <a:pt x="11303" y="1499"/>
                  </a:cubicBezTo>
                  <a:cubicBezTo>
                    <a:pt x="11080" y="1544"/>
                    <a:pt x="10857" y="1579"/>
                    <a:pt x="10634" y="1624"/>
                  </a:cubicBezTo>
                  <a:cubicBezTo>
                    <a:pt x="10500" y="1642"/>
                    <a:pt x="10366" y="1669"/>
                    <a:pt x="10242" y="1695"/>
                  </a:cubicBezTo>
                  <a:cubicBezTo>
                    <a:pt x="9983" y="1740"/>
                    <a:pt x="9724" y="1785"/>
                    <a:pt x="9465" y="1829"/>
                  </a:cubicBezTo>
                  <a:cubicBezTo>
                    <a:pt x="9296" y="1856"/>
                    <a:pt x="9126" y="1883"/>
                    <a:pt x="8957" y="1918"/>
                  </a:cubicBezTo>
                  <a:cubicBezTo>
                    <a:pt x="8761" y="1945"/>
                    <a:pt x="8564" y="1981"/>
                    <a:pt x="8377" y="2008"/>
                  </a:cubicBezTo>
                  <a:cubicBezTo>
                    <a:pt x="8225" y="2034"/>
                    <a:pt x="8065" y="2052"/>
                    <a:pt x="7913" y="2079"/>
                  </a:cubicBezTo>
                  <a:cubicBezTo>
                    <a:pt x="7877" y="2079"/>
                    <a:pt x="7833" y="2088"/>
                    <a:pt x="7797" y="2097"/>
                  </a:cubicBezTo>
                  <a:cubicBezTo>
                    <a:pt x="7610" y="2124"/>
                    <a:pt x="7423" y="2150"/>
                    <a:pt x="7235" y="2168"/>
                  </a:cubicBezTo>
                  <a:cubicBezTo>
                    <a:pt x="7075" y="2195"/>
                    <a:pt x="6914" y="2213"/>
                    <a:pt x="6753" y="2240"/>
                  </a:cubicBezTo>
                  <a:cubicBezTo>
                    <a:pt x="6709" y="2240"/>
                    <a:pt x="6664" y="2249"/>
                    <a:pt x="6620" y="2249"/>
                  </a:cubicBezTo>
                  <a:cubicBezTo>
                    <a:pt x="6450" y="2275"/>
                    <a:pt x="6281" y="2293"/>
                    <a:pt x="6111" y="2311"/>
                  </a:cubicBezTo>
                  <a:cubicBezTo>
                    <a:pt x="3774" y="2579"/>
                    <a:pt x="1660" y="2730"/>
                    <a:pt x="0" y="2811"/>
                  </a:cubicBezTo>
                  <a:lnTo>
                    <a:pt x="0" y="5023"/>
                  </a:lnTo>
                  <a:cubicBezTo>
                    <a:pt x="2525" y="4943"/>
                    <a:pt x="5620" y="4737"/>
                    <a:pt x="7976" y="4291"/>
                  </a:cubicBezTo>
                  <a:cubicBezTo>
                    <a:pt x="12713" y="3373"/>
                    <a:pt x="14649" y="2543"/>
                    <a:pt x="15648" y="1954"/>
                  </a:cubicBezTo>
                  <a:cubicBezTo>
                    <a:pt x="16237" y="1606"/>
                    <a:pt x="17477" y="901"/>
                    <a:pt x="17833" y="473"/>
                  </a:cubicBezTo>
                  <a:cubicBezTo>
                    <a:pt x="17887" y="295"/>
                    <a:pt x="17923" y="161"/>
                    <a:pt x="17949" y="81"/>
                  </a:cubicBezTo>
                  <a:cubicBezTo>
                    <a:pt x="17967" y="27"/>
                    <a:pt x="17976" y="0"/>
                    <a:pt x="17976"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8"/>
            <p:cNvSpPr/>
            <p:nvPr/>
          </p:nvSpPr>
          <p:spPr>
            <a:xfrm>
              <a:off x="4827170" y="2855956"/>
              <a:ext cx="1010128" cy="247686"/>
            </a:xfrm>
            <a:custGeom>
              <a:rect b="b" l="l" r="r" t="t"/>
              <a:pathLst>
                <a:path extrusionOk="0" h="4408" w="17977">
                  <a:moveTo>
                    <a:pt x="17958" y="0"/>
                  </a:moveTo>
                  <a:cubicBezTo>
                    <a:pt x="17958" y="9"/>
                    <a:pt x="17949" y="9"/>
                    <a:pt x="17949" y="9"/>
                  </a:cubicBezTo>
                  <a:lnTo>
                    <a:pt x="17940" y="9"/>
                  </a:lnTo>
                  <a:cubicBezTo>
                    <a:pt x="17932" y="9"/>
                    <a:pt x="17905" y="18"/>
                    <a:pt x="17878" y="27"/>
                  </a:cubicBezTo>
                  <a:cubicBezTo>
                    <a:pt x="17869" y="27"/>
                    <a:pt x="17851" y="36"/>
                    <a:pt x="17842" y="36"/>
                  </a:cubicBezTo>
                  <a:cubicBezTo>
                    <a:pt x="17816" y="45"/>
                    <a:pt x="17789" y="45"/>
                    <a:pt x="17762" y="54"/>
                  </a:cubicBezTo>
                  <a:cubicBezTo>
                    <a:pt x="17753" y="54"/>
                    <a:pt x="17735" y="63"/>
                    <a:pt x="17726" y="63"/>
                  </a:cubicBezTo>
                  <a:cubicBezTo>
                    <a:pt x="17682" y="81"/>
                    <a:pt x="17628" y="90"/>
                    <a:pt x="17575" y="107"/>
                  </a:cubicBezTo>
                  <a:cubicBezTo>
                    <a:pt x="17557" y="107"/>
                    <a:pt x="17530" y="116"/>
                    <a:pt x="17503" y="125"/>
                  </a:cubicBezTo>
                  <a:cubicBezTo>
                    <a:pt x="17387" y="152"/>
                    <a:pt x="17245" y="188"/>
                    <a:pt x="17084" y="223"/>
                  </a:cubicBezTo>
                  <a:cubicBezTo>
                    <a:pt x="17048" y="232"/>
                    <a:pt x="17004" y="241"/>
                    <a:pt x="16968" y="259"/>
                  </a:cubicBezTo>
                  <a:cubicBezTo>
                    <a:pt x="16781" y="304"/>
                    <a:pt x="16576" y="348"/>
                    <a:pt x="16344" y="402"/>
                  </a:cubicBezTo>
                  <a:cubicBezTo>
                    <a:pt x="16299" y="420"/>
                    <a:pt x="16245" y="429"/>
                    <a:pt x="16192" y="446"/>
                  </a:cubicBezTo>
                  <a:cubicBezTo>
                    <a:pt x="16129" y="455"/>
                    <a:pt x="16067" y="473"/>
                    <a:pt x="16005" y="491"/>
                  </a:cubicBezTo>
                  <a:cubicBezTo>
                    <a:pt x="15951" y="500"/>
                    <a:pt x="15898" y="509"/>
                    <a:pt x="15853" y="527"/>
                  </a:cubicBezTo>
                  <a:cubicBezTo>
                    <a:pt x="15826" y="527"/>
                    <a:pt x="15799" y="536"/>
                    <a:pt x="15773" y="545"/>
                  </a:cubicBezTo>
                  <a:cubicBezTo>
                    <a:pt x="15719" y="554"/>
                    <a:pt x="15674" y="562"/>
                    <a:pt x="15612" y="580"/>
                  </a:cubicBezTo>
                  <a:cubicBezTo>
                    <a:pt x="15469" y="616"/>
                    <a:pt x="15309" y="652"/>
                    <a:pt x="15148" y="687"/>
                  </a:cubicBezTo>
                  <a:cubicBezTo>
                    <a:pt x="15095" y="696"/>
                    <a:pt x="15032" y="714"/>
                    <a:pt x="14979" y="723"/>
                  </a:cubicBezTo>
                  <a:cubicBezTo>
                    <a:pt x="14934" y="732"/>
                    <a:pt x="14898" y="741"/>
                    <a:pt x="14854" y="750"/>
                  </a:cubicBezTo>
                  <a:cubicBezTo>
                    <a:pt x="14800" y="768"/>
                    <a:pt x="14738" y="777"/>
                    <a:pt x="14675" y="794"/>
                  </a:cubicBezTo>
                  <a:cubicBezTo>
                    <a:pt x="14506" y="830"/>
                    <a:pt x="14327" y="875"/>
                    <a:pt x="14140" y="910"/>
                  </a:cubicBezTo>
                  <a:cubicBezTo>
                    <a:pt x="13899" y="964"/>
                    <a:pt x="13640" y="1017"/>
                    <a:pt x="13382" y="1080"/>
                  </a:cubicBezTo>
                  <a:cubicBezTo>
                    <a:pt x="13016" y="1151"/>
                    <a:pt x="12641" y="1232"/>
                    <a:pt x="12249" y="1312"/>
                  </a:cubicBezTo>
                  <a:lnTo>
                    <a:pt x="12222" y="1312"/>
                  </a:lnTo>
                  <a:cubicBezTo>
                    <a:pt x="12142" y="1330"/>
                    <a:pt x="12061" y="1348"/>
                    <a:pt x="11981" y="1365"/>
                  </a:cubicBezTo>
                  <a:cubicBezTo>
                    <a:pt x="11758" y="1410"/>
                    <a:pt x="11526" y="1455"/>
                    <a:pt x="11303" y="1499"/>
                  </a:cubicBezTo>
                  <a:cubicBezTo>
                    <a:pt x="11080" y="1544"/>
                    <a:pt x="10857" y="1579"/>
                    <a:pt x="10634" y="1624"/>
                  </a:cubicBezTo>
                  <a:cubicBezTo>
                    <a:pt x="10500" y="1642"/>
                    <a:pt x="10366" y="1669"/>
                    <a:pt x="10242" y="1695"/>
                  </a:cubicBezTo>
                  <a:cubicBezTo>
                    <a:pt x="9983" y="1740"/>
                    <a:pt x="9724" y="1785"/>
                    <a:pt x="9465" y="1829"/>
                  </a:cubicBezTo>
                  <a:cubicBezTo>
                    <a:pt x="9296" y="1856"/>
                    <a:pt x="9126" y="1883"/>
                    <a:pt x="8957" y="1918"/>
                  </a:cubicBezTo>
                  <a:cubicBezTo>
                    <a:pt x="8761" y="1945"/>
                    <a:pt x="8564" y="1981"/>
                    <a:pt x="8377" y="2008"/>
                  </a:cubicBezTo>
                  <a:cubicBezTo>
                    <a:pt x="8216" y="2034"/>
                    <a:pt x="8065" y="2052"/>
                    <a:pt x="7913" y="2079"/>
                  </a:cubicBezTo>
                  <a:cubicBezTo>
                    <a:pt x="7877" y="2079"/>
                    <a:pt x="7833" y="2088"/>
                    <a:pt x="7797" y="2097"/>
                  </a:cubicBezTo>
                  <a:cubicBezTo>
                    <a:pt x="7610" y="2124"/>
                    <a:pt x="7423" y="2150"/>
                    <a:pt x="7235" y="2168"/>
                  </a:cubicBezTo>
                  <a:cubicBezTo>
                    <a:pt x="7075" y="2195"/>
                    <a:pt x="6914" y="2213"/>
                    <a:pt x="6753" y="2240"/>
                  </a:cubicBezTo>
                  <a:cubicBezTo>
                    <a:pt x="6709" y="2240"/>
                    <a:pt x="6664" y="2249"/>
                    <a:pt x="6620" y="2249"/>
                  </a:cubicBezTo>
                  <a:cubicBezTo>
                    <a:pt x="6450" y="2275"/>
                    <a:pt x="6281" y="2293"/>
                    <a:pt x="6111" y="2311"/>
                  </a:cubicBezTo>
                  <a:cubicBezTo>
                    <a:pt x="3774" y="2579"/>
                    <a:pt x="1660" y="2730"/>
                    <a:pt x="0" y="2811"/>
                  </a:cubicBezTo>
                  <a:lnTo>
                    <a:pt x="0" y="4407"/>
                  </a:lnTo>
                  <a:cubicBezTo>
                    <a:pt x="366" y="4390"/>
                    <a:pt x="741" y="4372"/>
                    <a:pt x="1124" y="4354"/>
                  </a:cubicBezTo>
                  <a:cubicBezTo>
                    <a:pt x="1133" y="4354"/>
                    <a:pt x="1142" y="4354"/>
                    <a:pt x="1151" y="4345"/>
                  </a:cubicBezTo>
                  <a:cubicBezTo>
                    <a:pt x="2204" y="4291"/>
                    <a:pt x="3328" y="4220"/>
                    <a:pt x="4434" y="4113"/>
                  </a:cubicBezTo>
                  <a:lnTo>
                    <a:pt x="4452" y="4113"/>
                  </a:lnTo>
                  <a:cubicBezTo>
                    <a:pt x="5112" y="4051"/>
                    <a:pt x="5763" y="3988"/>
                    <a:pt x="6388" y="3908"/>
                  </a:cubicBezTo>
                  <a:cubicBezTo>
                    <a:pt x="6718" y="3863"/>
                    <a:pt x="7048" y="3828"/>
                    <a:pt x="7369" y="3783"/>
                  </a:cubicBezTo>
                  <a:cubicBezTo>
                    <a:pt x="7378" y="3783"/>
                    <a:pt x="7387" y="3774"/>
                    <a:pt x="7396" y="3774"/>
                  </a:cubicBezTo>
                  <a:cubicBezTo>
                    <a:pt x="8493" y="3622"/>
                    <a:pt x="9537" y="3462"/>
                    <a:pt x="10536" y="3257"/>
                  </a:cubicBezTo>
                  <a:cubicBezTo>
                    <a:pt x="10545" y="3248"/>
                    <a:pt x="10554" y="3248"/>
                    <a:pt x="10563" y="3248"/>
                  </a:cubicBezTo>
                  <a:cubicBezTo>
                    <a:pt x="11580" y="3034"/>
                    <a:pt x="12552" y="2793"/>
                    <a:pt x="13453" y="2489"/>
                  </a:cubicBezTo>
                  <a:cubicBezTo>
                    <a:pt x="13462" y="2480"/>
                    <a:pt x="13471" y="2480"/>
                    <a:pt x="13480" y="2480"/>
                  </a:cubicBezTo>
                  <a:cubicBezTo>
                    <a:pt x="14194" y="2240"/>
                    <a:pt x="14863" y="1972"/>
                    <a:pt x="15487" y="1651"/>
                  </a:cubicBezTo>
                  <a:cubicBezTo>
                    <a:pt x="16388" y="1205"/>
                    <a:pt x="17209" y="670"/>
                    <a:pt x="17940" y="27"/>
                  </a:cubicBezTo>
                  <a:cubicBezTo>
                    <a:pt x="17958" y="18"/>
                    <a:pt x="17967" y="9"/>
                    <a:pt x="17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8"/>
            <p:cNvSpPr/>
            <p:nvPr/>
          </p:nvSpPr>
          <p:spPr>
            <a:xfrm>
              <a:off x="4827170" y="2903100"/>
              <a:ext cx="858246" cy="130867"/>
            </a:xfrm>
            <a:custGeom>
              <a:rect b="b" l="l" r="r" t="t"/>
              <a:pathLst>
                <a:path extrusionOk="0" h="2329" w="15274">
                  <a:moveTo>
                    <a:pt x="15264" y="0"/>
                  </a:moveTo>
                  <a:cubicBezTo>
                    <a:pt x="15255" y="0"/>
                    <a:pt x="15104" y="54"/>
                    <a:pt x="14845" y="134"/>
                  </a:cubicBezTo>
                  <a:cubicBezTo>
                    <a:pt x="14238" y="321"/>
                    <a:pt x="13087" y="660"/>
                    <a:pt x="12026" y="848"/>
                  </a:cubicBezTo>
                  <a:lnTo>
                    <a:pt x="11785" y="892"/>
                  </a:lnTo>
                  <a:cubicBezTo>
                    <a:pt x="10143" y="1195"/>
                    <a:pt x="6307" y="1900"/>
                    <a:pt x="2293" y="2177"/>
                  </a:cubicBezTo>
                  <a:cubicBezTo>
                    <a:pt x="1437" y="2230"/>
                    <a:pt x="678" y="2275"/>
                    <a:pt x="0" y="2302"/>
                  </a:cubicBezTo>
                  <a:lnTo>
                    <a:pt x="0" y="2328"/>
                  </a:lnTo>
                  <a:cubicBezTo>
                    <a:pt x="678" y="2302"/>
                    <a:pt x="1437" y="2257"/>
                    <a:pt x="2293" y="2203"/>
                  </a:cubicBezTo>
                  <a:cubicBezTo>
                    <a:pt x="2962" y="2159"/>
                    <a:pt x="3613" y="2096"/>
                    <a:pt x="4256" y="2034"/>
                  </a:cubicBezTo>
                  <a:lnTo>
                    <a:pt x="4282" y="2034"/>
                  </a:lnTo>
                  <a:cubicBezTo>
                    <a:pt x="5273" y="1936"/>
                    <a:pt x="6227" y="1811"/>
                    <a:pt x="7119" y="1686"/>
                  </a:cubicBezTo>
                  <a:lnTo>
                    <a:pt x="7146" y="1686"/>
                  </a:lnTo>
                  <a:cubicBezTo>
                    <a:pt x="8270" y="1525"/>
                    <a:pt x="9287" y="1365"/>
                    <a:pt x="10126" y="1222"/>
                  </a:cubicBezTo>
                  <a:cubicBezTo>
                    <a:pt x="10135" y="1213"/>
                    <a:pt x="10143" y="1213"/>
                    <a:pt x="10152" y="1213"/>
                  </a:cubicBezTo>
                  <a:cubicBezTo>
                    <a:pt x="10821" y="1097"/>
                    <a:pt x="11375" y="999"/>
                    <a:pt x="11785" y="919"/>
                  </a:cubicBezTo>
                  <a:lnTo>
                    <a:pt x="12035" y="874"/>
                  </a:lnTo>
                  <a:cubicBezTo>
                    <a:pt x="12400" y="812"/>
                    <a:pt x="12775" y="723"/>
                    <a:pt x="13132" y="642"/>
                  </a:cubicBezTo>
                  <a:cubicBezTo>
                    <a:pt x="13141" y="633"/>
                    <a:pt x="13150" y="633"/>
                    <a:pt x="13159" y="633"/>
                  </a:cubicBezTo>
                  <a:cubicBezTo>
                    <a:pt x="13846" y="464"/>
                    <a:pt x="14470" y="277"/>
                    <a:pt x="14863" y="152"/>
                  </a:cubicBezTo>
                  <a:cubicBezTo>
                    <a:pt x="15112" y="71"/>
                    <a:pt x="15264" y="27"/>
                    <a:pt x="15273" y="18"/>
                  </a:cubicBezTo>
                  <a:lnTo>
                    <a:pt x="15264" y="0"/>
                  </a:ln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8"/>
            <p:cNvSpPr/>
            <p:nvPr/>
          </p:nvSpPr>
          <p:spPr>
            <a:xfrm>
              <a:off x="4887799" y="3030875"/>
              <a:ext cx="4102" cy="69732"/>
            </a:xfrm>
            <a:custGeom>
              <a:rect b="b" l="l" r="r" t="t"/>
              <a:pathLst>
                <a:path extrusionOk="0" h="1241" w="73">
                  <a:moveTo>
                    <a:pt x="1" y="1"/>
                  </a:moveTo>
                  <a:lnTo>
                    <a:pt x="45" y="1241"/>
                  </a:lnTo>
                  <a:cubicBezTo>
                    <a:pt x="54" y="1241"/>
                    <a:pt x="63" y="1232"/>
                    <a:pt x="72" y="1232"/>
                  </a:cubicBezTo>
                  <a:lnTo>
                    <a:pt x="27" y="1"/>
                  </a:ln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8"/>
            <p:cNvSpPr/>
            <p:nvPr/>
          </p:nvSpPr>
          <p:spPr>
            <a:xfrm>
              <a:off x="5066257" y="3017333"/>
              <a:ext cx="11069" cy="69788"/>
            </a:xfrm>
            <a:custGeom>
              <a:rect b="b" l="l" r="r" t="t"/>
              <a:pathLst>
                <a:path extrusionOk="0" h="1242" w="197">
                  <a:moveTo>
                    <a:pt x="1" y="1"/>
                  </a:moveTo>
                  <a:lnTo>
                    <a:pt x="170" y="1241"/>
                  </a:lnTo>
                  <a:lnTo>
                    <a:pt x="197" y="1241"/>
                  </a:lnTo>
                  <a:lnTo>
                    <a:pt x="27" y="1"/>
                  </a:ln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8"/>
            <p:cNvSpPr/>
            <p:nvPr/>
          </p:nvSpPr>
          <p:spPr>
            <a:xfrm>
              <a:off x="5227184" y="2997330"/>
              <a:ext cx="15565" cy="71193"/>
            </a:xfrm>
            <a:custGeom>
              <a:rect b="b" l="l" r="r" t="t"/>
              <a:pathLst>
                <a:path extrusionOk="0" h="1267" w="277">
                  <a:moveTo>
                    <a:pt x="0" y="0"/>
                  </a:moveTo>
                  <a:lnTo>
                    <a:pt x="0" y="9"/>
                  </a:lnTo>
                  <a:lnTo>
                    <a:pt x="250" y="1267"/>
                  </a:lnTo>
                  <a:cubicBezTo>
                    <a:pt x="259" y="1267"/>
                    <a:pt x="268" y="1258"/>
                    <a:pt x="277" y="1258"/>
                  </a:cubicBezTo>
                  <a:lnTo>
                    <a:pt x="27" y="9"/>
                  </a:lnTo>
                  <a:lnTo>
                    <a:pt x="27" y="0"/>
                  </a:ln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8"/>
            <p:cNvSpPr/>
            <p:nvPr/>
          </p:nvSpPr>
          <p:spPr>
            <a:xfrm>
              <a:off x="5396090" y="2970246"/>
              <a:ext cx="24611" cy="68720"/>
            </a:xfrm>
            <a:custGeom>
              <a:rect b="b" l="l" r="r" t="t"/>
              <a:pathLst>
                <a:path extrusionOk="0" h="1223" w="438">
                  <a:moveTo>
                    <a:pt x="18" y="0"/>
                  </a:moveTo>
                  <a:lnTo>
                    <a:pt x="1" y="9"/>
                  </a:lnTo>
                  <a:lnTo>
                    <a:pt x="1" y="27"/>
                  </a:lnTo>
                  <a:lnTo>
                    <a:pt x="411" y="1223"/>
                  </a:lnTo>
                  <a:cubicBezTo>
                    <a:pt x="420" y="1214"/>
                    <a:pt x="429" y="1214"/>
                    <a:pt x="438" y="1214"/>
                  </a:cubicBezTo>
                  <a:lnTo>
                    <a:pt x="27" y="18"/>
                  </a:lnTo>
                  <a:lnTo>
                    <a:pt x="18" y="0"/>
                  </a:ln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8"/>
            <p:cNvSpPr/>
            <p:nvPr/>
          </p:nvSpPr>
          <p:spPr>
            <a:xfrm>
              <a:off x="5564996" y="2938162"/>
              <a:ext cx="19610" cy="57201"/>
            </a:xfrm>
            <a:custGeom>
              <a:rect b="b" l="l" r="r" t="t"/>
              <a:pathLst>
                <a:path extrusionOk="0" h="1018" w="349">
                  <a:moveTo>
                    <a:pt x="28" y="0"/>
                  </a:moveTo>
                  <a:lnTo>
                    <a:pt x="1" y="9"/>
                  </a:lnTo>
                  <a:lnTo>
                    <a:pt x="1" y="18"/>
                  </a:lnTo>
                  <a:lnTo>
                    <a:pt x="322" y="1017"/>
                  </a:lnTo>
                  <a:lnTo>
                    <a:pt x="349" y="1017"/>
                  </a:lnTo>
                  <a:lnTo>
                    <a:pt x="28" y="9"/>
                  </a:lnTo>
                  <a:lnTo>
                    <a:pt x="28" y="0"/>
                  </a:ln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8"/>
            <p:cNvSpPr/>
            <p:nvPr/>
          </p:nvSpPr>
          <p:spPr>
            <a:xfrm>
              <a:off x="5651752" y="2855956"/>
              <a:ext cx="185034" cy="92770"/>
            </a:xfrm>
            <a:custGeom>
              <a:rect b="b" l="l" r="r" t="t"/>
              <a:pathLst>
                <a:path extrusionOk="0" h="1651" w="3293">
                  <a:moveTo>
                    <a:pt x="3292" y="0"/>
                  </a:moveTo>
                  <a:lnTo>
                    <a:pt x="3292" y="0"/>
                  </a:lnTo>
                  <a:cubicBezTo>
                    <a:pt x="3248" y="9"/>
                    <a:pt x="1936" y="357"/>
                    <a:pt x="0" y="794"/>
                  </a:cubicBezTo>
                  <a:lnTo>
                    <a:pt x="812" y="1651"/>
                  </a:lnTo>
                  <a:cubicBezTo>
                    <a:pt x="1722" y="1196"/>
                    <a:pt x="2552" y="661"/>
                    <a:pt x="3292" y="0"/>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8"/>
            <p:cNvSpPr/>
            <p:nvPr/>
          </p:nvSpPr>
          <p:spPr>
            <a:xfrm>
              <a:off x="5439187" y="3091673"/>
              <a:ext cx="33658" cy="62596"/>
            </a:xfrm>
            <a:custGeom>
              <a:rect b="b" l="l" r="r" t="t"/>
              <a:pathLst>
                <a:path extrusionOk="0" h="1114" w="599">
                  <a:moveTo>
                    <a:pt x="340" y="70"/>
                  </a:moveTo>
                  <a:cubicBezTo>
                    <a:pt x="367" y="70"/>
                    <a:pt x="384" y="79"/>
                    <a:pt x="402" y="88"/>
                  </a:cubicBezTo>
                  <a:cubicBezTo>
                    <a:pt x="420" y="96"/>
                    <a:pt x="438" y="114"/>
                    <a:pt x="447" y="132"/>
                  </a:cubicBezTo>
                  <a:cubicBezTo>
                    <a:pt x="465" y="159"/>
                    <a:pt x="474" y="186"/>
                    <a:pt x="483" y="221"/>
                  </a:cubicBezTo>
                  <a:cubicBezTo>
                    <a:pt x="491" y="257"/>
                    <a:pt x="491" y="293"/>
                    <a:pt x="483" y="328"/>
                  </a:cubicBezTo>
                  <a:cubicBezTo>
                    <a:pt x="483" y="364"/>
                    <a:pt x="474" y="391"/>
                    <a:pt x="465" y="418"/>
                  </a:cubicBezTo>
                  <a:cubicBezTo>
                    <a:pt x="456" y="453"/>
                    <a:pt x="438" y="480"/>
                    <a:pt x="420" y="498"/>
                  </a:cubicBezTo>
                  <a:cubicBezTo>
                    <a:pt x="402" y="525"/>
                    <a:pt x="384" y="542"/>
                    <a:pt x="367" y="569"/>
                  </a:cubicBezTo>
                  <a:cubicBezTo>
                    <a:pt x="349" y="587"/>
                    <a:pt x="322" y="605"/>
                    <a:pt x="304" y="614"/>
                  </a:cubicBezTo>
                  <a:cubicBezTo>
                    <a:pt x="286" y="632"/>
                    <a:pt x="260" y="641"/>
                    <a:pt x="242" y="650"/>
                  </a:cubicBezTo>
                  <a:cubicBezTo>
                    <a:pt x="242" y="623"/>
                    <a:pt x="242" y="605"/>
                    <a:pt x="242" y="587"/>
                  </a:cubicBezTo>
                  <a:cubicBezTo>
                    <a:pt x="233" y="569"/>
                    <a:pt x="233" y="551"/>
                    <a:pt x="233" y="542"/>
                  </a:cubicBezTo>
                  <a:cubicBezTo>
                    <a:pt x="233" y="516"/>
                    <a:pt x="233" y="489"/>
                    <a:pt x="224" y="453"/>
                  </a:cubicBezTo>
                  <a:cubicBezTo>
                    <a:pt x="224" y="418"/>
                    <a:pt x="224" y="382"/>
                    <a:pt x="224" y="337"/>
                  </a:cubicBezTo>
                  <a:cubicBezTo>
                    <a:pt x="224" y="284"/>
                    <a:pt x="215" y="221"/>
                    <a:pt x="215" y="150"/>
                  </a:cubicBezTo>
                  <a:cubicBezTo>
                    <a:pt x="206" y="141"/>
                    <a:pt x="206" y="141"/>
                    <a:pt x="197" y="132"/>
                  </a:cubicBezTo>
                  <a:lnTo>
                    <a:pt x="188" y="132"/>
                  </a:lnTo>
                  <a:cubicBezTo>
                    <a:pt x="206" y="123"/>
                    <a:pt x="224" y="105"/>
                    <a:pt x="233" y="96"/>
                  </a:cubicBezTo>
                  <a:cubicBezTo>
                    <a:pt x="251" y="88"/>
                    <a:pt x="268" y="79"/>
                    <a:pt x="286" y="79"/>
                  </a:cubicBezTo>
                  <a:cubicBezTo>
                    <a:pt x="304" y="70"/>
                    <a:pt x="322" y="70"/>
                    <a:pt x="340" y="70"/>
                  </a:cubicBezTo>
                  <a:close/>
                  <a:moveTo>
                    <a:pt x="378" y="1"/>
                  </a:moveTo>
                  <a:cubicBezTo>
                    <a:pt x="358" y="1"/>
                    <a:pt x="335" y="3"/>
                    <a:pt x="313" y="7"/>
                  </a:cubicBezTo>
                  <a:cubicBezTo>
                    <a:pt x="268" y="25"/>
                    <a:pt x="233" y="34"/>
                    <a:pt x="197" y="61"/>
                  </a:cubicBezTo>
                  <a:cubicBezTo>
                    <a:pt x="161" y="79"/>
                    <a:pt x="135" y="96"/>
                    <a:pt x="108" y="114"/>
                  </a:cubicBezTo>
                  <a:cubicBezTo>
                    <a:pt x="90" y="132"/>
                    <a:pt x="63" y="150"/>
                    <a:pt x="54" y="168"/>
                  </a:cubicBezTo>
                  <a:cubicBezTo>
                    <a:pt x="36" y="186"/>
                    <a:pt x="28" y="203"/>
                    <a:pt x="19" y="212"/>
                  </a:cubicBezTo>
                  <a:cubicBezTo>
                    <a:pt x="1" y="221"/>
                    <a:pt x="1" y="239"/>
                    <a:pt x="1" y="248"/>
                  </a:cubicBezTo>
                  <a:cubicBezTo>
                    <a:pt x="1" y="266"/>
                    <a:pt x="10" y="275"/>
                    <a:pt x="19" y="284"/>
                  </a:cubicBezTo>
                  <a:cubicBezTo>
                    <a:pt x="19" y="284"/>
                    <a:pt x="28" y="293"/>
                    <a:pt x="28" y="293"/>
                  </a:cubicBezTo>
                  <a:cubicBezTo>
                    <a:pt x="36" y="302"/>
                    <a:pt x="45" y="311"/>
                    <a:pt x="54" y="311"/>
                  </a:cubicBezTo>
                  <a:cubicBezTo>
                    <a:pt x="63" y="293"/>
                    <a:pt x="72" y="284"/>
                    <a:pt x="81" y="266"/>
                  </a:cubicBezTo>
                  <a:cubicBezTo>
                    <a:pt x="90" y="248"/>
                    <a:pt x="99" y="239"/>
                    <a:pt x="108" y="221"/>
                  </a:cubicBezTo>
                  <a:cubicBezTo>
                    <a:pt x="117" y="212"/>
                    <a:pt x="135" y="195"/>
                    <a:pt x="144" y="186"/>
                  </a:cubicBezTo>
                  <a:cubicBezTo>
                    <a:pt x="144" y="203"/>
                    <a:pt x="144" y="230"/>
                    <a:pt x="144" y="266"/>
                  </a:cubicBezTo>
                  <a:cubicBezTo>
                    <a:pt x="144" y="302"/>
                    <a:pt x="144" y="337"/>
                    <a:pt x="144" y="382"/>
                  </a:cubicBezTo>
                  <a:cubicBezTo>
                    <a:pt x="144" y="418"/>
                    <a:pt x="144" y="462"/>
                    <a:pt x="144" y="516"/>
                  </a:cubicBezTo>
                  <a:cubicBezTo>
                    <a:pt x="144" y="560"/>
                    <a:pt x="152" y="605"/>
                    <a:pt x="152" y="650"/>
                  </a:cubicBezTo>
                  <a:cubicBezTo>
                    <a:pt x="152" y="694"/>
                    <a:pt x="152" y="730"/>
                    <a:pt x="152" y="774"/>
                  </a:cubicBezTo>
                  <a:cubicBezTo>
                    <a:pt x="152" y="810"/>
                    <a:pt x="152" y="846"/>
                    <a:pt x="152" y="864"/>
                  </a:cubicBezTo>
                  <a:cubicBezTo>
                    <a:pt x="161" y="917"/>
                    <a:pt x="161" y="953"/>
                    <a:pt x="152" y="980"/>
                  </a:cubicBezTo>
                  <a:cubicBezTo>
                    <a:pt x="152" y="1006"/>
                    <a:pt x="152" y="1033"/>
                    <a:pt x="144" y="1042"/>
                  </a:cubicBezTo>
                  <a:cubicBezTo>
                    <a:pt x="144" y="1060"/>
                    <a:pt x="135" y="1069"/>
                    <a:pt x="135" y="1078"/>
                  </a:cubicBezTo>
                  <a:cubicBezTo>
                    <a:pt x="126" y="1087"/>
                    <a:pt x="126" y="1087"/>
                    <a:pt x="126" y="1096"/>
                  </a:cubicBezTo>
                  <a:cubicBezTo>
                    <a:pt x="135" y="1105"/>
                    <a:pt x="144" y="1105"/>
                    <a:pt x="161" y="1113"/>
                  </a:cubicBezTo>
                  <a:lnTo>
                    <a:pt x="197" y="1113"/>
                  </a:lnTo>
                  <a:cubicBezTo>
                    <a:pt x="224" y="1105"/>
                    <a:pt x="242" y="1096"/>
                    <a:pt x="251" y="1078"/>
                  </a:cubicBezTo>
                  <a:cubicBezTo>
                    <a:pt x="251" y="1069"/>
                    <a:pt x="260" y="1051"/>
                    <a:pt x="260" y="1024"/>
                  </a:cubicBezTo>
                  <a:cubicBezTo>
                    <a:pt x="260" y="1006"/>
                    <a:pt x="268" y="989"/>
                    <a:pt x="268" y="962"/>
                  </a:cubicBezTo>
                  <a:cubicBezTo>
                    <a:pt x="268" y="935"/>
                    <a:pt x="260" y="908"/>
                    <a:pt x="260" y="881"/>
                  </a:cubicBezTo>
                  <a:cubicBezTo>
                    <a:pt x="260" y="846"/>
                    <a:pt x="260" y="819"/>
                    <a:pt x="260" y="792"/>
                  </a:cubicBezTo>
                  <a:cubicBezTo>
                    <a:pt x="251" y="757"/>
                    <a:pt x="251" y="730"/>
                    <a:pt x="251" y="703"/>
                  </a:cubicBezTo>
                  <a:cubicBezTo>
                    <a:pt x="322" y="676"/>
                    <a:pt x="375" y="650"/>
                    <a:pt x="420" y="605"/>
                  </a:cubicBezTo>
                  <a:cubicBezTo>
                    <a:pt x="465" y="569"/>
                    <a:pt x="500" y="525"/>
                    <a:pt x="527" y="471"/>
                  </a:cubicBezTo>
                  <a:cubicBezTo>
                    <a:pt x="563" y="427"/>
                    <a:pt x="581" y="382"/>
                    <a:pt x="590" y="328"/>
                  </a:cubicBezTo>
                  <a:cubicBezTo>
                    <a:pt x="590" y="284"/>
                    <a:pt x="599" y="239"/>
                    <a:pt x="590" y="195"/>
                  </a:cubicBezTo>
                  <a:cubicBezTo>
                    <a:pt x="581" y="177"/>
                    <a:pt x="572" y="150"/>
                    <a:pt x="563" y="123"/>
                  </a:cubicBezTo>
                  <a:cubicBezTo>
                    <a:pt x="554" y="96"/>
                    <a:pt x="536" y="70"/>
                    <a:pt x="509" y="52"/>
                  </a:cubicBezTo>
                  <a:cubicBezTo>
                    <a:pt x="491" y="34"/>
                    <a:pt x="465" y="16"/>
                    <a:pt x="429" y="7"/>
                  </a:cubicBezTo>
                  <a:cubicBezTo>
                    <a:pt x="416" y="3"/>
                    <a:pt x="398" y="1"/>
                    <a:pt x="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8"/>
            <p:cNvSpPr/>
            <p:nvPr/>
          </p:nvSpPr>
          <p:spPr>
            <a:xfrm>
              <a:off x="5477284" y="3105102"/>
              <a:ext cx="32141" cy="28320"/>
            </a:xfrm>
            <a:custGeom>
              <a:rect b="b" l="l" r="r" t="t"/>
              <a:pathLst>
                <a:path extrusionOk="0" h="504" w="572">
                  <a:moveTo>
                    <a:pt x="295" y="0"/>
                  </a:moveTo>
                  <a:cubicBezTo>
                    <a:pt x="295" y="0"/>
                    <a:pt x="286" y="0"/>
                    <a:pt x="286" y="9"/>
                  </a:cubicBezTo>
                  <a:cubicBezTo>
                    <a:pt x="268" y="9"/>
                    <a:pt x="260" y="18"/>
                    <a:pt x="260" y="18"/>
                  </a:cubicBezTo>
                  <a:cubicBezTo>
                    <a:pt x="251" y="27"/>
                    <a:pt x="251" y="36"/>
                    <a:pt x="242" y="63"/>
                  </a:cubicBezTo>
                  <a:cubicBezTo>
                    <a:pt x="242" y="72"/>
                    <a:pt x="242" y="80"/>
                    <a:pt x="242" y="98"/>
                  </a:cubicBezTo>
                  <a:cubicBezTo>
                    <a:pt x="233" y="116"/>
                    <a:pt x="233" y="134"/>
                    <a:pt x="233" y="152"/>
                  </a:cubicBezTo>
                  <a:cubicBezTo>
                    <a:pt x="233" y="170"/>
                    <a:pt x="242" y="196"/>
                    <a:pt x="242" y="214"/>
                  </a:cubicBezTo>
                  <a:cubicBezTo>
                    <a:pt x="242" y="241"/>
                    <a:pt x="251" y="259"/>
                    <a:pt x="251" y="286"/>
                  </a:cubicBezTo>
                  <a:cubicBezTo>
                    <a:pt x="260" y="295"/>
                    <a:pt x="260" y="312"/>
                    <a:pt x="268" y="321"/>
                  </a:cubicBezTo>
                  <a:cubicBezTo>
                    <a:pt x="260" y="348"/>
                    <a:pt x="251" y="366"/>
                    <a:pt x="233" y="384"/>
                  </a:cubicBezTo>
                  <a:cubicBezTo>
                    <a:pt x="224" y="402"/>
                    <a:pt x="206" y="419"/>
                    <a:pt x="188" y="419"/>
                  </a:cubicBezTo>
                  <a:cubicBezTo>
                    <a:pt x="177" y="423"/>
                    <a:pt x="166" y="425"/>
                    <a:pt x="156" y="425"/>
                  </a:cubicBezTo>
                  <a:cubicBezTo>
                    <a:pt x="142" y="425"/>
                    <a:pt x="131" y="421"/>
                    <a:pt x="126" y="411"/>
                  </a:cubicBezTo>
                  <a:cubicBezTo>
                    <a:pt x="108" y="402"/>
                    <a:pt x="99" y="375"/>
                    <a:pt x="99" y="348"/>
                  </a:cubicBezTo>
                  <a:cubicBezTo>
                    <a:pt x="90" y="330"/>
                    <a:pt x="90" y="312"/>
                    <a:pt x="90" y="286"/>
                  </a:cubicBezTo>
                  <a:cubicBezTo>
                    <a:pt x="90" y="259"/>
                    <a:pt x="90" y="232"/>
                    <a:pt x="90" y="196"/>
                  </a:cubicBezTo>
                  <a:cubicBezTo>
                    <a:pt x="99" y="161"/>
                    <a:pt x="99" y="116"/>
                    <a:pt x="99" y="63"/>
                  </a:cubicBezTo>
                  <a:lnTo>
                    <a:pt x="81" y="63"/>
                  </a:lnTo>
                  <a:cubicBezTo>
                    <a:pt x="81" y="72"/>
                    <a:pt x="72" y="72"/>
                    <a:pt x="63" y="72"/>
                  </a:cubicBezTo>
                  <a:cubicBezTo>
                    <a:pt x="54" y="80"/>
                    <a:pt x="54" y="80"/>
                    <a:pt x="45" y="80"/>
                  </a:cubicBezTo>
                  <a:cubicBezTo>
                    <a:pt x="28" y="98"/>
                    <a:pt x="19" y="107"/>
                    <a:pt x="10" y="125"/>
                  </a:cubicBezTo>
                  <a:cubicBezTo>
                    <a:pt x="1" y="143"/>
                    <a:pt x="1" y="170"/>
                    <a:pt x="1" y="188"/>
                  </a:cubicBezTo>
                  <a:lnTo>
                    <a:pt x="1" y="214"/>
                  </a:lnTo>
                  <a:cubicBezTo>
                    <a:pt x="1" y="232"/>
                    <a:pt x="1" y="250"/>
                    <a:pt x="1" y="268"/>
                  </a:cubicBezTo>
                  <a:cubicBezTo>
                    <a:pt x="1" y="295"/>
                    <a:pt x="1" y="312"/>
                    <a:pt x="10" y="339"/>
                  </a:cubicBezTo>
                  <a:cubicBezTo>
                    <a:pt x="10" y="366"/>
                    <a:pt x="19" y="393"/>
                    <a:pt x="19" y="411"/>
                  </a:cubicBezTo>
                  <a:cubicBezTo>
                    <a:pt x="28" y="419"/>
                    <a:pt x="28" y="437"/>
                    <a:pt x="36" y="446"/>
                  </a:cubicBezTo>
                  <a:cubicBezTo>
                    <a:pt x="45" y="464"/>
                    <a:pt x="54" y="473"/>
                    <a:pt x="72" y="482"/>
                  </a:cubicBezTo>
                  <a:cubicBezTo>
                    <a:pt x="81" y="491"/>
                    <a:pt x="99" y="500"/>
                    <a:pt x="117" y="500"/>
                  </a:cubicBezTo>
                  <a:cubicBezTo>
                    <a:pt x="122" y="502"/>
                    <a:pt x="128" y="503"/>
                    <a:pt x="135" y="503"/>
                  </a:cubicBezTo>
                  <a:cubicBezTo>
                    <a:pt x="150" y="503"/>
                    <a:pt x="169" y="497"/>
                    <a:pt x="188" y="491"/>
                  </a:cubicBezTo>
                  <a:cubicBezTo>
                    <a:pt x="215" y="491"/>
                    <a:pt x="242" y="473"/>
                    <a:pt x="260" y="455"/>
                  </a:cubicBezTo>
                  <a:cubicBezTo>
                    <a:pt x="277" y="437"/>
                    <a:pt x="286" y="411"/>
                    <a:pt x="295" y="375"/>
                  </a:cubicBezTo>
                  <a:cubicBezTo>
                    <a:pt x="313" y="402"/>
                    <a:pt x="322" y="419"/>
                    <a:pt x="340" y="428"/>
                  </a:cubicBezTo>
                  <a:cubicBezTo>
                    <a:pt x="358" y="437"/>
                    <a:pt x="367" y="437"/>
                    <a:pt x="393" y="437"/>
                  </a:cubicBezTo>
                  <a:cubicBezTo>
                    <a:pt x="411" y="428"/>
                    <a:pt x="429" y="411"/>
                    <a:pt x="447" y="393"/>
                  </a:cubicBezTo>
                  <a:cubicBezTo>
                    <a:pt x="474" y="366"/>
                    <a:pt x="483" y="339"/>
                    <a:pt x="500" y="303"/>
                  </a:cubicBezTo>
                  <a:cubicBezTo>
                    <a:pt x="509" y="295"/>
                    <a:pt x="518" y="277"/>
                    <a:pt x="527" y="259"/>
                  </a:cubicBezTo>
                  <a:cubicBezTo>
                    <a:pt x="536" y="241"/>
                    <a:pt x="536" y="223"/>
                    <a:pt x="545" y="205"/>
                  </a:cubicBezTo>
                  <a:cubicBezTo>
                    <a:pt x="563" y="170"/>
                    <a:pt x="572" y="134"/>
                    <a:pt x="572" y="107"/>
                  </a:cubicBezTo>
                  <a:cubicBezTo>
                    <a:pt x="572" y="98"/>
                    <a:pt x="572" y="89"/>
                    <a:pt x="572" y="80"/>
                  </a:cubicBezTo>
                  <a:cubicBezTo>
                    <a:pt x="572" y="80"/>
                    <a:pt x="572" y="72"/>
                    <a:pt x="563" y="72"/>
                  </a:cubicBezTo>
                  <a:lnTo>
                    <a:pt x="554" y="72"/>
                  </a:lnTo>
                  <a:cubicBezTo>
                    <a:pt x="554" y="80"/>
                    <a:pt x="545" y="80"/>
                    <a:pt x="545" y="89"/>
                  </a:cubicBezTo>
                  <a:cubicBezTo>
                    <a:pt x="545" y="98"/>
                    <a:pt x="536" y="107"/>
                    <a:pt x="536" y="116"/>
                  </a:cubicBezTo>
                  <a:cubicBezTo>
                    <a:pt x="527" y="134"/>
                    <a:pt x="518" y="152"/>
                    <a:pt x="518" y="170"/>
                  </a:cubicBezTo>
                  <a:cubicBezTo>
                    <a:pt x="509" y="179"/>
                    <a:pt x="509" y="179"/>
                    <a:pt x="500" y="188"/>
                  </a:cubicBezTo>
                  <a:cubicBezTo>
                    <a:pt x="500" y="205"/>
                    <a:pt x="491" y="214"/>
                    <a:pt x="491" y="223"/>
                  </a:cubicBezTo>
                  <a:cubicBezTo>
                    <a:pt x="483" y="250"/>
                    <a:pt x="474" y="268"/>
                    <a:pt x="456" y="286"/>
                  </a:cubicBezTo>
                  <a:cubicBezTo>
                    <a:pt x="447" y="303"/>
                    <a:pt x="438" y="321"/>
                    <a:pt x="429" y="339"/>
                  </a:cubicBezTo>
                  <a:cubicBezTo>
                    <a:pt x="420" y="348"/>
                    <a:pt x="411" y="357"/>
                    <a:pt x="393" y="357"/>
                  </a:cubicBezTo>
                  <a:cubicBezTo>
                    <a:pt x="393" y="361"/>
                    <a:pt x="391" y="364"/>
                    <a:pt x="389" y="364"/>
                  </a:cubicBezTo>
                  <a:cubicBezTo>
                    <a:pt x="387" y="364"/>
                    <a:pt x="384" y="361"/>
                    <a:pt x="384" y="357"/>
                  </a:cubicBezTo>
                  <a:cubicBezTo>
                    <a:pt x="375" y="357"/>
                    <a:pt x="367" y="357"/>
                    <a:pt x="367" y="348"/>
                  </a:cubicBezTo>
                  <a:cubicBezTo>
                    <a:pt x="358" y="348"/>
                    <a:pt x="358" y="339"/>
                    <a:pt x="349" y="321"/>
                  </a:cubicBezTo>
                  <a:cubicBezTo>
                    <a:pt x="340" y="312"/>
                    <a:pt x="340" y="295"/>
                    <a:pt x="331" y="277"/>
                  </a:cubicBezTo>
                  <a:cubicBezTo>
                    <a:pt x="331" y="268"/>
                    <a:pt x="331" y="259"/>
                    <a:pt x="340" y="259"/>
                  </a:cubicBezTo>
                  <a:cubicBezTo>
                    <a:pt x="340" y="250"/>
                    <a:pt x="340" y="241"/>
                    <a:pt x="340" y="223"/>
                  </a:cubicBezTo>
                  <a:cubicBezTo>
                    <a:pt x="340" y="214"/>
                    <a:pt x="349" y="205"/>
                    <a:pt x="349" y="188"/>
                  </a:cubicBezTo>
                  <a:cubicBezTo>
                    <a:pt x="349" y="170"/>
                    <a:pt x="349" y="152"/>
                    <a:pt x="349" y="134"/>
                  </a:cubicBezTo>
                  <a:cubicBezTo>
                    <a:pt x="349" y="107"/>
                    <a:pt x="340" y="80"/>
                    <a:pt x="340" y="63"/>
                  </a:cubicBezTo>
                  <a:cubicBezTo>
                    <a:pt x="331" y="36"/>
                    <a:pt x="331" y="18"/>
                    <a:pt x="322" y="9"/>
                  </a:cubicBezTo>
                  <a:cubicBezTo>
                    <a:pt x="322" y="0"/>
                    <a:pt x="322"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8"/>
            <p:cNvSpPr/>
            <p:nvPr/>
          </p:nvSpPr>
          <p:spPr>
            <a:xfrm>
              <a:off x="5505378" y="3096842"/>
              <a:ext cx="27140" cy="28545"/>
            </a:xfrm>
            <a:custGeom>
              <a:rect b="b" l="l" r="r" t="t"/>
              <a:pathLst>
                <a:path extrusionOk="0" h="508" w="483">
                  <a:moveTo>
                    <a:pt x="179" y="76"/>
                  </a:moveTo>
                  <a:cubicBezTo>
                    <a:pt x="188" y="85"/>
                    <a:pt x="188" y="94"/>
                    <a:pt x="188" y="103"/>
                  </a:cubicBezTo>
                  <a:cubicBezTo>
                    <a:pt x="197" y="120"/>
                    <a:pt x="188" y="138"/>
                    <a:pt x="188" y="156"/>
                  </a:cubicBezTo>
                  <a:cubicBezTo>
                    <a:pt x="179" y="183"/>
                    <a:pt x="161" y="210"/>
                    <a:pt x="134" y="236"/>
                  </a:cubicBezTo>
                  <a:cubicBezTo>
                    <a:pt x="134" y="245"/>
                    <a:pt x="125" y="254"/>
                    <a:pt x="116" y="263"/>
                  </a:cubicBezTo>
                  <a:cubicBezTo>
                    <a:pt x="107" y="281"/>
                    <a:pt x="99" y="290"/>
                    <a:pt x="90" y="299"/>
                  </a:cubicBezTo>
                  <a:cubicBezTo>
                    <a:pt x="90" y="263"/>
                    <a:pt x="90" y="236"/>
                    <a:pt x="90" y="210"/>
                  </a:cubicBezTo>
                  <a:cubicBezTo>
                    <a:pt x="99" y="183"/>
                    <a:pt x="99" y="165"/>
                    <a:pt x="107" y="138"/>
                  </a:cubicBezTo>
                  <a:cubicBezTo>
                    <a:pt x="116" y="120"/>
                    <a:pt x="125" y="111"/>
                    <a:pt x="134" y="94"/>
                  </a:cubicBezTo>
                  <a:cubicBezTo>
                    <a:pt x="143" y="85"/>
                    <a:pt x="152" y="76"/>
                    <a:pt x="161" y="76"/>
                  </a:cubicBezTo>
                  <a:close/>
                  <a:moveTo>
                    <a:pt x="191" y="1"/>
                  </a:moveTo>
                  <a:cubicBezTo>
                    <a:pt x="185" y="1"/>
                    <a:pt x="178" y="2"/>
                    <a:pt x="170" y="4"/>
                  </a:cubicBezTo>
                  <a:cubicBezTo>
                    <a:pt x="143" y="13"/>
                    <a:pt x="116" y="31"/>
                    <a:pt x="90" y="58"/>
                  </a:cubicBezTo>
                  <a:cubicBezTo>
                    <a:pt x="72" y="85"/>
                    <a:pt x="54" y="111"/>
                    <a:pt x="36" y="147"/>
                  </a:cubicBezTo>
                  <a:cubicBezTo>
                    <a:pt x="27" y="174"/>
                    <a:pt x="9" y="210"/>
                    <a:pt x="9" y="245"/>
                  </a:cubicBezTo>
                  <a:cubicBezTo>
                    <a:pt x="0" y="281"/>
                    <a:pt x="0" y="308"/>
                    <a:pt x="0" y="335"/>
                  </a:cubicBezTo>
                  <a:cubicBezTo>
                    <a:pt x="9" y="343"/>
                    <a:pt x="9" y="343"/>
                    <a:pt x="9" y="352"/>
                  </a:cubicBezTo>
                  <a:cubicBezTo>
                    <a:pt x="9" y="370"/>
                    <a:pt x="18" y="388"/>
                    <a:pt x="27" y="406"/>
                  </a:cubicBezTo>
                  <a:cubicBezTo>
                    <a:pt x="27" y="415"/>
                    <a:pt x="36" y="424"/>
                    <a:pt x="36" y="433"/>
                  </a:cubicBezTo>
                  <a:cubicBezTo>
                    <a:pt x="54" y="459"/>
                    <a:pt x="72" y="477"/>
                    <a:pt x="90" y="486"/>
                  </a:cubicBezTo>
                  <a:cubicBezTo>
                    <a:pt x="116" y="495"/>
                    <a:pt x="134" y="504"/>
                    <a:pt x="152" y="504"/>
                  </a:cubicBezTo>
                  <a:cubicBezTo>
                    <a:pt x="158" y="507"/>
                    <a:pt x="164" y="508"/>
                    <a:pt x="170" y="508"/>
                  </a:cubicBezTo>
                  <a:cubicBezTo>
                    <a:pt x="182" y="508"/>
                    <a:pt x="194" y="504"/>
                    <a:pt x="206" y="504"/>
                  </a:cubicBezTo>
                  <a:cubicBezTo>
                    <a:pt x="232" y="495"/>
                    <a:pt x="259" y="477"/>
                    <a:pt x="295" y="459"/>
                  </a:cubicBezTo>
                  <a:cubicBezTo>
                    <a:pt x="322" y="433"/>
                    <a:pt x="339" y="406"/>
                    <a:pt x="366" y="370"/>
                  </a:cubicBezTo>
                  <a:cubicBezTo>
                    <a:pt x="375" y="361"/>
                    <a:pt x="384" y="352"/>
                    <a:pt x="393" y="335"/>
                  </a:cubicBezTo>
                  <a:cubicBezTo>
                    <a:pt x="402" y="317"/>
                    <a:pt x="420" y="299"/>
                    <a:pt x="429" y="272"/>
                  </a:cubicBezTo>
                  <a:cubicBezTo>
                    <a:pt x="446" y="236"/>
                    <a:pt x="464" y="201"/>
                    <a:pt x="473" y="156"/>
                  </a:cubicBezTo>
                  <a:cubicBezTo>
                    <a:pt x="482" y="147"/>
                    <a:pt x="482" y="147"/>
                    <a:pt x="473" y="138"/>
                  </a:cubicBezTo>
                  <a:cubicBezTo>
                    <a:pt x="473" y="129"/>
                    <a:pt x="473" y="129"/>
                    <a:pt x="464" y="129"/>
                  </a:cubicBezTo>
                  <a:cubicBezTo>
                    <a:pt x="464" y="125"/>
                    <a:pt x="462" y="123"/>
                    <a:pt x="460" y="123"/>
                  </a:cubicBezTo>
                  <a:cubicBezTo>
                    <a:pt x="458" y="123"/>
                    <a:pt x="455" y="125"/>
                    <a:pt x="455" y="129"/>
                  </a:cubicBezTo>
                  <a:cubicBezTo>
                    <a:pt x="446" y="129"/>
                    <a:pt x="446" y="138"/>
                    <a:pt x="446" y="138"/>
                  </a:cubicBezTo>
                  <a:cubicBezTo>
                    <a:pt x="438" y="156"/>
                    <a:pt x="429" y="174"/>
                    <a:pt x="420" y="201"/>
                  </a:cubicBezTo>
                  <a:cubicBezTo>
                    <a:pt x="411" y="201"/>
                    <a:pt x="411" y="210"/>
                    <a:pt x="402" y="219"/>
                  </a:cubicBezTo>
                  <a:cubicBezTo>
                    <a:pt x="393" y="245"/>
                    <a:pt x="375" y="272"/>
                    <a:pt x="357" y="308"/>
                  </a:cubicBezTo>
                  <a:cubicBezTo>
                    <a:pt x="339" y="335"/>
                    <a:pt x="322" y="361"/>
                    <a:pt x="295" y="379"/>
                  </a:cubicBezTo>
                  <a:cubicBezTo>
                    <a:pt x="277" y="406"/>
                    <a:pt x="250" y="424"/>
                    <a:pt x="223" y="424"/>
                  </a:cubicBezTo>
                  <a:cubicBezTo>
                    <a:pt x="214" y="433"/>
                    <a:pt x="206" y="433"/>
                    <a:pt x="188" y="433"/>
                  </a:cubicBezTo>
                  <a:cubicBezTo>
                    <a:pt x="179" y="433"/>
                    <a:pt x="170" y="433"/>
                    <a:pt x="161" y="424"/>
                  </a:cubicBezTo>
                  <a:cubicBezTo>
                    <a:pt x="152" y="415"/>
                    <a:pt x="134" y="415"/>
                    <a:pt x="125" y="397"/>
                  </a:cubicBezTo>
                  <a:cubicBezTo>
                    <a:pt x="116" y="388"/>
                    <a:pt x="116" y="379"/>
                    <a:pt x="107" y="361"/>
                  </a:cubicBezTo>
                  <a:cubicBezTo>
                    <a:pt x="116" y="352"/>
                    <a:pt x="125" y="335"/>
                    <a:pt x="134" y="326"/>
                  </a:cubicBezTo>
                  <a:cubicBezTo>
                    <a:pt x="152" y="308"/>
                    <a:pt x="161" y="290"/>
                    <a:pt x="170" y="281"/>
                  </a:cubicBezTo>
                  <a:cubicBezTo>
                    <a:pt x="188" y="263"/>
                    <a:pt x="197" y="254"/>
                    <a:pt x="206" y="236"/>
                  </a:cubicBezTo>
                  <a:cubicBezTo>
                    <a:pt x="223" y="219"/>
                    <a:pt x="232" y="201"/>
                    <a:pt x="241" y="183"/>
                  </a:cubicBezTo>
                  <a:cubicBezTo>
                    <a:pt x="250" y="165"/>
                    <a:pt x="259" y="138"/>
                    <a:pt x="259" y="120"/>
                  </a:cubicBezTo>
                  <a:cubicBezTo>
                    <a:pt x="268" y="103"/>
                    <a:pt x="268" y="76"/>
                    <a:pt x="268" y="58"/>
                  </a:cubicBezTo>
                  <a:cubicBezTo>
                    <a:pt x="259" y="31"/>
                    <a:pt x="250" y="22"/>
                    <a:pt x="232" y="13"/>
                  </a:cubicBezTo>
                  <a:cubicBezTo>
                    <a:pt x="220" y="7"/>
                    <a:pt x="207"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8"/>
            <p:cNvSpPr/>
            <p:nvPr/>
          </p:nvSpPr>
          <p:spPr>
            <a:xfrm>
              <a:off x="5526450" y="3088694"/>
              <a:ext cx="30624" cy="32478"/>
            </a:xfrm>
            <a:custGeom>
              <a:rect b="b" l="l" r="r" t="t"/>
              <a:pathLst>
                <a:path extrusionOk="0" h="578" w="545">
                  <a:moveTo>
                    <a:pt x="124" y="0"/>
                  </a:moveTo>
                  <a:cubicBezTo>
                    <a:pt x="116" y="0"/>
                    <a:pt x="107" y="2"/>
                    <a:pt x="98" y="7"/>
                  </a:cubicBezTo>
                  <a:cubicBezTo>
                    <a:pt x="80" y="7"/>
                    <a:pt x="71" y="16"/>
                    <a:pt x="63" y="25"/>
                  </a:cubicBezTo>
                  <a:cubicBezTo>
                    <a:pt x="54" y="42"/>
                    <a:pt x="54" y="51"/>
                    <a:pt x="45" y="69"/>
                  </a:cubicBezTo>
                  <a:cubicBezTo>
                    <a:pt x="36" y="87"/>
                    <a:pt x="36" y="105"/>
                    <a:pt x="36" y="123"/>
                  </a:cubicBezTo>
                  <a:cubicBezTo>
                    <a:pt x="36" y="141"/>
                    <a:pt x="36" y="149"/>
                    <a:pt x="36" y="158"/>
                  </a:cubicBezTo>
                  <a:cubicBezTo>
                    <a:pt x="45" y="167"/>
                    <a:pt x="45" y="176"/>
                    <a:pt x="54" y="176"/>
                  </a:cubicBezTo>
                  <a:cubicBezTo>
                    <a:pt x="54" y="176"/>
                    <a:pt x="63" y="185"/>
                    <a:pt x="71" y="185"/>
                  </a:cubicBezTo>
                  <a:cubicBezTo>
                    <a:pt x="71" y="194"/>
                    <a:pt x="63" y="212"/>
                    <a:pt x="63" y="230"/>
                  </a:cubicBezTo>
                  <a:cubicBezTo>
                    <a:pt x="63" y="248"/>
                    <a:pt x="54" y="274"/>
                    <a:pt x="54" y="301"/>
                  </a:cubicBezTo>
                  <a:cubicBezTo>
                    <a:pt x="45" y="310"/>
                    <a:pt x="45" y="328"/>
                    <a:pt x="45" y="346"/>
                  </a:cubicBezTo>
                  <a:cubicBezTo>
                    <a:pt x="36" y="355"/>
                    <a:pt x="36" y="364"/>
                    <a:pt x="36" y="381"/>
                  </a:cubicBezTo>
                  <a:cubicBezTo>
                    <a:pt x="27" y="408"/>
                    <a:pt x="27" y="435"/>
                    <a:pt x="18" y="453"/>
                  </a:cubicBezTo>
                  <a:cubicBezTo>
                    <a:pt x="18" y="462"/>
                    <a:pt x="18" y="471"/>
                    <a:pt x="18" y="480"/>
                  </a:cubicBezTo>
                  <a:cubicBezTo>
                    <a:pt x="18" y="497"/>
                    <a:pt x="9" y="506"/>
                    <a:pt x="9" y="515"/>
                  </a:cubicBezTo>
                  <a:cubicBezTo>
                    <a:pt x="9" y="533"/>
                    <a:pt x="0" y="542"/>
                    <a:pt x="0" y="551"/>
                  </a:cubicBezTo>
                  <a:cubicBezTo>
                    <a:pt x="0" y="560"/>
                    <a:pt x="0" y="569"/>
                    <a:pt x="9" y="569"/>
                  </a:cubicBezTo>
                  <a:cubicBezTo>
                    <a:pt x="9" y="578"/>
                    <a:pt x="9" y="578"/>
                    <a:pt x="18" y="578"/>
                  </a:cubicBezTo>
                  <a:lnTo>
                    <a:pt x="36" y="578"/>
                  </a:lnTo>
                  <a:cubicBezTo>
                    <a:pt x="36" y="569"/>
                    <a:pt x="45" y="560"/>
                    <a:pt x="45" y="551"/>
                  </a:cubicBezTo>
                  <a:cubicBezTo>
                    <a:pt x="45" y="551"/>
                    <a:pt x="54" y="542"/>
                    <a:pt x="54" y="524"/>
                  </a:cubicBezTo>
                  <a:cubicBezTo>
                    <a:pt x="63" y="506"/>
                    <a:pt x="63" y="488"/>
                    <a:pt x="71" y="462"/>
                  </a:cubicBezTo>
                  <a:cubicBezTo>
                    <a:pt x="80" y="435"/>
                    <a:pt x="89" y="408"/>
                    <a:pt x="89" y="381"/>
                  </a:cubicBezTo>
                  <a:cubicBezTo>
                    <a:pt x="98" y="355"/>
                    <a:pt x="107" y="328"/>
                    <a:pt x="116" y="301"/>
                  </a:cubicBezTo>
                  <a:cubicBezTo>
                    <a:pt x="125" y="274"/>
                    <a:pt x="125" y="256"/>
                    <a:pt x="134" y="239"/>
                  </a:cubicBezTo>
                  <a:cubicBezTo>
                    <a:pt x="134" y="212"/>
                    <a:pt x="143" y="203"/>
                    <a:pt x="143" y="194"/>
                  </a:cubicBezTo>
                  <a:cubicBezTo>
                    <a:pt x="152" y="194"/>
                    <a:pt x="152" y="194"/>
                    <a:pt x="161" y="203"/>
                  </a:cubicBezTo>
                  <a:cubicBezTo>
                    <a:pt x="170" y="203"/>
                    <a:pt x="178" y="203"/>
                    <a:pt x="187" y="194"/>
                  </a:cubicBezTo>
                  <a:lnTo>
                    <a:pt x="196" y="194"/>
                  </a:lnTo>
                  <a:cubicBezTo>
                    <a:pt x="205" y="194"/>
                    <a:pt x="205" y="185"/>
                    <a:pt x="205" y="185"/>
                  </a:cubicBezTo>
                  <a:lnTo>
                    <a:pt x="241" y="185"/>
                  </a:lnTo>
                  <a:cubicBezTo>
                    <a:pt x="241" y="194"/>
                    <a:pt x="241" y="194"/>
                    <a:pt x="250" y="203"/>
                  </a:cubicBezTo>
                  <a:cubicBezTo>
                    <a:pt x="250" y="212"/>
                    <a:pt x="250" y="230"/>
                    <a:pt x="250" y="239"/>
                  </a:cubicBezTo>
                  <a:cubicBezTo>
                    <a:pt x="241" y="256"/>
                    <a:pt x="241" y="274"/>
                    <a:pt x="232" y="301"/>
                  </a:cubicBezTo>
                  <a:cubicBezTo>
                    <a:pt x="232" y="310"/>
                    <a:pt x="223" y="328"/>
                    <a:pt x="223" y="337"/>
                  </a:cubicBezTo>
                  <a:cubicBezTo>
                    <a:pt x="223" y="346"/>
                    <a:pt x="223" y="364"/>
                    <a:pt x="214" y="372"/>
                  </a:cubicBezTo>
                  <a:cubicBezTo>
                    <a:pt x="214" y="381"/>
                    <a:pt x="214" y="399"/>
                    <a:pt x="214" y="408"/>
                  </a:cubicBezTo>
                  <a:cubicBezTo>
                    <a:pt x="214" y="417"/>
                    <a:pt x="214" y="426"/>
                    <a:pt x="214" y="435"/>
                  </a:cubicBezTo>
                  <a:cubicBezTo>
                    <a:pt x="214" y="444"/>
                    <a:pt x="223" y="462"/>
                    <a:pt x="223" y="471"/>
                  </a:cubicBezTo>
                  <a:cubicBezTo>
                    <a:pt x="232" y="480"/>
                    <a:pt x="241" y="488"/>
                    <a:pt x="250" y="497"/>
                  </a:cubicBezTo>
                  <a:cubicBezTo>
                    <a:pt x="259" y="506"/>
                    <a:pt x="277" y="515"/>
                    <a:pt x="286" y="515"/>
                  </a:cubicBezTo>
                  <a:lnTo>
                    <a:pt x="339" y="515"/>
                  </a:lnTo>
                  <a:cubicBezTo>
                    <a:pt x="357" y="506"/>
                    <a:pt x="375" y="497"/>
                    <a:pt x="384" y="480"/>
                  </a:cubicBezTo>
                  <a:cubicBezTo>
                    <a:pt x="402" y="462"/>
                    <a:pt x="419" y="444"/>
                    <a:pt x="437" y="426"/>
                  </a:cubicBezTo>
                  <a:cubicBezTo>
                    <a:pt x="446" y="399"/>
                    <a:pt x="464" y="381"/>
                    <a:pt x="473" y="355"/>
                  </a:cubicBezTo>
                  <a:cubicBezTo>
                    <a:pt x="482" y="328"/>
                    <a:pt x="491" y="301"/>
                    <a:pt x="500" y="283"/>
                  </a:cubicBezTo>
                  <a:cubicBezTo>
                    <a:pt x="509" y="265"/>
                    <a:pt x="517" y="256"/>
                    <a:pt x="517" y="248"/>
                  </a:cubicBezTo>
                  <a:cubicBezTo>
                    <a:pt x="517" y="239"/>
                    <a:pt x="526" y="230"/>
                    <a:pt x="526" y="221"/>
                  </a:cubicBezTo>
                  <a:cubicBezTo>
                    <a:pt x="535" y="203"/>
                    <a:pt x="535" y="185"/>
                    <a:pt x="535" y="176"/>
                  </a:cubicBezTo>
                  <a:cubicBezTo>
                    <a:pt x="544" y="167"/>
                    <a:pt x="544" y="158"/>
                    <a:pt x="535" y="149"/>
                  </a:cubicBezTo>
                  <a:cubicBezTo>
                    <a:pt x="535" y="149"/>
                    <a:pt x="535" y="141"/>
                    <a:pt x="526" y="141"/>
                  </a:cubicBezTo>
                  <a:cubicBezTo>
                    <a:pt x="526" y="141"/>
                    <a:pt x="517" y="141"/>
                    <a:pt x="509" y="149"/>
                  </a:cubicBezTo>
                  <a:cubicBezTo>
                    <a:pt x="509" y="149"/>
                    <a:pt x="500" y="158"/>
                    <a:pt x="500" y="158"/>
                  </a:cubicBezTo>
                  <a:cubicBezTo>
                    <a:pt x="500" y="167"/>
                    <a:pt x="500" y="176"/>
                    <a:pt x="491" y="194"/>
                  </a:cubicBezTo>
                  <a:cubicBezTo>
                    <a:pt x="482" y="212"/>
                    <a:pt x="482" y="230"/>
                    <a:pt x="473" y="248"/>
                  </a:cubicBezTo>
                  <a:cubicBezTo>
                    <a:pt x="464" y="265"/>
                    <a:pt x="455" y="283"/>
                    <a:pt x="446" y="301"/>
                  </a:cubicBezTo>
                  <a:cubicBezTo>
                    <a:pt x="437" y="328"/>
                    <a:pt x="419" y="346"/>
                    <a:pt x="410" y="364"/>
                  </a:cubicBezTo>
                  <a:cubicBezTo>
                    <a:pt x="402" y="381"/>
                    <a:pt x="393" y="399"/>
                    <a:pt x="375" y="408"/>
                  </a:cubicBezTo>
                  <a:cubicBezTo>
                    <a:pt x="366" y="426"/>
                    <a:pt x="357" y="435"/>
                    <a:pt x="339" y="435"/>
                  </a:cubicBezTo>
                  <a:cubicBezTo>
                    <a:pt x="330" y="439"/>
                    <a:pt x="323" y="442"/>
                    <a:pt x="319" y="442"/>
                  </a:cubicBezTo>
                  <a:cubicBezTo>
                    <a:pt x="315" y="442"/>
                    <a:pt x="312" y="439"/>
                    <a:pt x="312" y="435"/>
                  </a:cubicBezTo>
                  <a:cubicBezTo>
                    <a:pt x="303" y="435"/>
                    <a:pt x="303" y="426"/>
                    <a:pt x="294" y="417"/>
                  </a:cubicBezTo>
                  <a:cubicBezTo>
                    <a:pt x="286" y="399"/>
                    <a:pt x="286" y="381"/>
                    <a:pt x="294" y="364"/>
                  </a:cubicBezTo>
                  <a:cubicBezTo>
                    <a:pt x="303" y="346"/>
                    <a:pt x="303" y="328"/>
                    <a:pt x="312" y="310"/>
                  </a:cubicBezTo>
                  <a:cubicBezTo>
                    <a:pt x="321" y="283"/>
                    <a:pt x="330" y="256"/>
                    <a:pt x="330" y="239"/>
                  </a:cubicBezTo>
                  <a:cubicBezTo>
                    <a:pt x="339" y="212"/>
                    <a:pt x="339" y="194"/>
                    <a:pt x="330" y="176"/>
                  </a:cubicBezTo>
                  <a:cubicBezTo>
                    <a:pt x="330" y="167"/>
                    <a:pt x="321" y="158"/>
                    <a:pt x="321" y="149"/>
                  </a:cubicBezTo>
                  <a:cubicBezTo>
                    <a:pt x="312" y="141"/>
                    <a:pt x="303" y="132"/>
                    <a:pt x="303" y="123"/>
                  </a:cubicBezTo>
                  <a:cubicBezTo>
                    <a:pt x="294" y="114"/>
                    <a:pt x="286" y="114"/>
                    <a:pt x="277" y="105"/>
                  </a:cubicBezTo>
                  <a:lnTo>
                    <a:pt x="241" y="105"/>
                  </a:lnTo>
                  <a:cubicBezTo>
                    <a:pt x="232" y="105"/>
                    <a:pt x="223" y="114"/>
                    <a:pt x="223" y="114"/>
                  </a:cubicBezTo>
                  <a:cubicBezTo>
                    <a:pt x="214" y="114"/>
                    <a:pt x="205" y="123"/>
                    <a:pt x="196" y="123"/>
                  </a:cubicBezTo>
                  <a:lnTo>
                    <a:pt x="170" y="123"/>
                  </a:lnTo>
                  <a:cubicBezTo>
                    <a:pt x="178" y="114"/>
                    <a:pt x="178" y="96"/>
                    <a:pt x="178" y="78"/>
                  </a:cubicBezTo>
                  <a:cubicBezTo>
                    <a:pt x="170" y="69"/>
                    <a:pt x="170" y="51"/>
                    <a:pt x="170" y="42"/>
                  </a:cubicBezTo>
                  <a:cubicBezTo>
                    <a:pt x="161" y="33"/>
                    <a:pt x="152" y="25"/>
                    <a:pt x="143" y="7"/>
                  </a:cubicBezTo>
                  <a:cubicBezTo>
                    <a:pt x="138" y="2"/>
                    <a:pt x="132" y="0"/>
                    <a:pt x="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8"/>
            <p:cNvSpPr/>
            <p:nvPr/>
          </p:nvSpPr>
          <p:spPr>
            <a:xfrm>
              <a:off x="5542969" y="3066499"/>
              <a:ext cx="32141" cy="45177"/>
            </a:xfrm>
            <a:custGeom>
              <a:rect b="b" l="l" r="r" t="t"/>
              <a:pathLst>
                <a:path extrusionOk="0" h="804" w="572">
                  <a:moveTo>
                    <a:pt x="259" y="0"/>
                  </a:moveTo>
                  <a:cubicBezTo>
                    <a:pt x="250" y="0"/>
                    <a:pt x="241" y="0"/>
                    <a:pt x="232" y="9"/>
                  </a:cubicBezTo>
                  <a:cubicBezTo>
                    <a:pt x="223" y="9"/>
                    <a:pt x="215" y="18"/>
                    <a:pt x="215" y="18"/>
                  </a:cubicBezTo>
                  <a:cubicBezTo>
                    <a:pt x="206" y="27"/>
                    <a:pt x="197" y="27"/>
                    <a:pt x="197" y="36"/>
                  </a:cubicBezTo>
                  <a:cubicBezTo>
                    <a:pt x="197" y="45"/>
                    <a:pt x="197" y="63"/>
                    <a:pt x="188" y="89"/>
                  </a:cubicBezTo>
                  <a:cubicBezTo>
                    <a:pt x="188" y="116"/>
                    <a:pt x="188" y="152"/>
                    <a:pt x="188" y="188"/>
                  </a:cubicBezTo>
                  <a:cubicBezTo>
                    <a:pt x="179" y="197"/>
                    <a:pt x="170" y="197"/>
                    <a:pt x="152" y="205"/>
                  </a:cubicBezTo>
                  <a:cubicBezTo>
                    <a:pt x="143" y="205"/>
                    <a:pt x="125" y="214"/>
                    <a:pt x="116" y="214"/>
                  </a:cubicBezTo>
                  <a:cubicBezTo>
                    <a:pt x="99" y="223"/>
                    <a:pt x="81" y="223"/>
                    <a:pt x="63" y="232"/>
                  </a:cubicBezTo>
                  <a:cubicBezTo>
                    <a:pt x="54" y="232"/>
                    <a:pt x="36" y="232"/>
                    <a:pt x="18" y="241"/>
                  </a:cubicBezTo>
                  <a:cubicBezTo>
                    <a:pt x="18" y="241"/>
                    <a:pt x="9" y="241"/>
                    <a:pt x="9" y="250"/>
                  </a:cubicBezTo>
                  <a:cubicBezTo>
                    <a:pt x="9" y="250"/>
                    <a:pt x="0" y="259"/>
                    <a:pt x="0" y="268"/>
                  </a:cubicBezTo>
                  <a:cubicBezTo>
                    <a:pt x="0" y="277"/>
                    <a:pt x="0" y="277"/>
                    <a:pt x="0" y="286"/>
                  </a:cubicBezTo>
                  <a:cubicBezTo>
                    <a:pt x="0" y="286"/>
                    <a:pt x="0" y="295"/>
                    <a:pt x="9" y="295"/>
                  </a:cubicBezTo>
                  <a:lnTo>
                    <a:pt x="63" y="295"/>
                  </a:lnTo>
                  <a:cubicBezTo>
                    <a:pt x="81" y="295"/>
                    <a:pt x="99" y="295"/>
                    <a:pt x="125" y="286"/>
                  </a:cubicBezTo>
                  <a:cubicBezTo>
                    <a:pt x="134" y="286"/>
                    <a:pt x="143" y="277"/>
                    <a:pt x="152" y="277"/>
                  </a:cubicBezTo>
                  <a:cubicBezTo>
                    <a:pt x="170" y="268"/>
                    <a:pt x="179" y="268"/>
                    <a:pt x="188" y="259"/>
                  </a:cubicBezTo>
                  <a:cubicBezTo>
                    <a:pt x="197" y="304"/>
                    <a:pt x="197" y="348"/>
                    <a:pt x="197" y="393"/>
                  </a:cubicBezTo>
                  <a:cubicBezTo>
                    <a:pt x="206" y="446"/>
                    <a:pt x="206" y="482"/>
                    <a:pt x="215" y="527"/>
                  </a:cubicBezTo>
                  <a:cubicBezTo>
                    <a:pt x="215" y="536"/>
                    <a:pt x="215" y="536"/>
                    <a:pt x="215" y="544"/>
                  </a:cubicBezTo>
                  <a:cubicBezTo>
                    <a:pt x="215" y="580"/>
                    <a:pt x="223" y="607"/>
                    <a:pt x="223" y="634"/>
                  </a:cubicBezTo>
                  <a:cubicBezTo>
                    <a:pt x="223" y="634"/>
                    <a:pt x="223" y="634"/>
                    <a:pt x="223" y="643"/>
                  </a:cubicBezTo>
                  <a:cubicBezTo>
                    <a:pt x="223" y="669"/>
                    <a:pt x="232" y="687"/>
                    <a:pt x="232" y="696"/>
                  </a:cubicBezTo>
                  <a:cubicBezTo>
                    <a:pt x="232" y="705"/>
                    <a:pt x="241" y="723"/>
                    <a:pt x="250" y="741"/>
                  </a:cubicBezTo>
                  <a:cubicBezTo>
                    <a:pt x="259" y="750"/>
                    <a:pt x="268" y="767"/>
                    <a:pt x="277" y="776"/>
                  </a:cubicBezTo>
                  <a:cubicBezTo>
                    <a:pt x="295" y="785"/>
                    <a:pt x="313" y="794"/>
                    <a:pt x="331" y="803"/>
                  </a:cubicBezTo>
                  <a:cubicBezTo>
                    <a:pt x="348" y="803"/>
                    <a:pt x="366" y="803"/>
                    <a:pt x="393" y="794"/>
                  </a:cubicBezTo>
                  <a:cubicBezTo>
                    <a:pt x="402" y="794"/>
                    <a:pt x="420" y="776"/>
                    <a:pt x="438" y="750"/>
                  </a:cubicBezTo>
                  <a:cubicBezTo>
                    <a:pt x="464" y="732"/>
                    <a:pt x="482" y="696"/>
                    <a:pt x="500" y="669"/>
                  </a:cubicBezTo>
                  <a:cubicBezTo>
                    <a:pt x="509" y="651"/>
                    <a:pt x="518" y="625"/>
                    <a:pt x="527" y="607"/>
                  </a:cubicBezTo>
                  <a:cubicBezTo>
                    <a:pt x="527" y="589"/>
                    <a:pt x="536" y="571"/>
                    <a:pt x="545" y="562"/>
                  </a:cubicBezTo>
                  <a:cubicBezTo>
                    <a:pt x="554" y="518"/>
                    <a:pt x="571" y="482"/>
                    <a:pt x="571" y="455"/>
                  </a:cubicBezTo>
                  <a:cubicBezTo>
                    <a:pt x="571" y="446"/>
                    <a:pt x="571" y="437"/>
                    <a:pt x="571" y="437"/>
                  </a:cubicBezTo>
                  <a:cubicBezTo>
                    <a:pt x="571" y="428"/>
                    <a:pt x="571" y="428"/>
                    <a:pt x="562" y="428"/>
                  </a:cubicBezTo>
                  <a:cubicBezTo>
                    <a:pt x="562" y="424"/>
                    <a:pt x="562" y="422"/>
                    <a:pt x="561" y="422"/>
                  </a:cubicBezTo>
                  <a:cubicBezTo>
                    <a:pt x="560" y="422"/>
                    <a:pt x="558" y="424"/>
                    <a:pt x="554" y="428"/>
                  </a:cubicBezTo>
                  <a:cubicBezTo>
                    <a:pt x="554" y="428"/>
                    <a:pt x="545" y="428"/>
                    <a:pt x="545" y="437"/>
                  </a:cubicBezTo>
                  <a:cubicBezTo>
                    <a:pt x="545" y="446"/>
                    <a:pt x="536" y="455"/>
                    <a:pt x="536" y="473"/>
                  </a:cubicBezTo>
                  <a:cubicBezTo>
                    <a:pt x="527" y="491"/>
                    <a:pt x="518" y="509"/>
                    <a:pt x="509" y="527"/>
                  </a:cubicBezTo>
                  <a:cubicBezTo>
                    <a:pt x="509" y="536"/>
                    <a:pt x="509" y="536"/>
                    <a:pt x="500" y="544"/>
                  </a:cubicBezTo>
                  <a:cubicBezTo>
                    <a:pt x="491" y="562"/>
                    <a:pt x="491" y="580"/>
                    <a:pt x="473" y="598"/>
                  </a:cubicBezTo>
                  <a:cubicBezTo>
                    <a:pt x="464" y="616"/>
                    <a:pt x="455" y="634"/>
                    <a:pt x="447" y="660"/>
                  </a:cubicBezTo>
                  <a:cubicBezTo>
                    <a:pt x="429" y="678"/>
                    <a:pt x="420" y="696"/>
                    <a:pt x="402" y="705"/>
                  </a:cubicBezTo>
                  <a:cubicBezTo>
                    <a:pt x="393" y="714"/>
                    <a:pt x="384" y="723"/>
                    <a:pt x="366" y="723"/>
                  </a:cubicBezTo>
                  <a:cubicBezTo>
                    <a:pt x="362" y="727"/>
                    <a:pt x="355" y="730"/>
                    <a:pt x="348" y="730"/>
                  </a:cubicBezTo>
                  <a:cubicBezTo>
                    <a:pt x="342" y="730"/>
                    <a:pt x="335" y="727"/>
                    <a:pt x="331" y="723"/>
                  </a:cubicBezTo>
                  <a:cubicBezTo>
                    <a:pt x="322" y="723"/>
                    <a:pt x="313" y="714"/>
                    <a:pt x="304" y="696"/>
                  </a:cubicBezTo>
                  <a:cubicBezTo>
                    <a:pt x="295" y="678"/>
                    <a:pt x="286" y="660"/>
                    <a:pt x="277" y="625"/>
                  </a:cubicBezTo>
                  <a:cubicBezTo>
                    <a:pt x="286" y="580"/>
                    <a:pt x="295" y="536"/>
                    <a:pt x="295" y="491"/>
                  </a:cubicBezTo>
                  <a:cubicBezTo>
                    <a:pt x="304" y="455"/>
                    <a:pt x="304" y="411"/>
                    <a:pt x="304" y="384"/>
                  </a:cubicBezTo>
                  <a:cubicBezTo>
                    <a:pt x="313" y="348"/>
                    <a:pt x="313" y="312"/>
                    <a:pt x="313" y="286"/>
                  </a:cubicBezTo>
                  <a:cubicBezTo>
                    <a:pt x="313" y="268"/>
                    <a:pt x="313" y="259"/>
                    <a:pt x="313" y="241"/>
                  </a:cubicBezTo>
                  <a:cubicBezTo>
                    <a:pt x="313" y="232"/>
                    <a:pt x="313" y="223"/>
                    <a:pt x="313" y="205"/>
                  </a:cubicBezTo>
                  <a:lnTo>
                    <a:pt x="331" y="205"/>
                  </a:lnTo>
                  <a:cubicBezTo>
                    <a:pt x="331" y="205"/>
                    <a:pt x="339" y="205"/>
                    <a:pt x="339" y="197"/>
                  </a:cubicBezTo>
                  <a:cubicBezTo>
                    <a:pt x="366" y="197"/>
                    <a:pt x="384" y="188"/>
                    <a:pt x="402" y="188"/>
                  </a:cubicBezTo>
                  <a:cubicBezTo>
                    <a:pt x="420" y="179"/>
                    <a:pt x="429" y="179"/>
                    <a:pt x="447" y="179"/>
                  </a:cubicBezTo>
                  <a:cubicBezTo>
                    <a:pt x="455" y="179"/>
                    <a:pt x="473" y="170"/>
                    <a:pt x="482" y="170"/>
                  </a:cubicBezTo>
                  <a:lnTo>
                    <a:pt x="500" y="170"/>
                  </a:lnTo>
                  <a:cubicBezTo>
                    <a:pt x="509" y="170"/>
                    <a:pt x="518" y="170"/>
                    <a:pt x="518" y="161"/>
                  </a:cubicBezTo>
                  <a:cubicBezTo>
                    <a:pt x="527" y="152"/>
                    <a:pt x="527" y="152"/>
                    <a:pt x="527" y="143"/>
                  </a:cubicBezTo>
                  <a:cubicBezTo>
                    <a:pt x="527" y="134"/>
                    <a:pt x="527" y="125"/>
                    <a:pt x="527" y="125"/>
                  </a:cubicBezTo>
                  <a:cubicBezTo>
                    <a:pt x="527" y="116"/>
                    <a:pt x="518" y="116"/>
                    <a:pt x="518" y="116"/>
                  </a:cubicBezTo>
                  <a:lnTo>
                    <a:pt x="384" y="116"/>
                  </a:lnTo>
                  <a:cubicBezTo>
                    <a:pt x="366" y="125"/>
                    <a:pt x="339" y="125"/>
                    <a:pt x="304" y="134"/>
                  </a:cubicBezTo>
                  <a:cubicBezTo>
                    <a:pt x="304" y="98"/>
                    <a:pt x="304" y="72"/>
                    <a:pt x="295" y="45"/>
                  </a:cubicBezTo>
                  <a:cubicBezTo>
                    <a:pt x="286" y="18"/>
                    <a:pt x="286" y="9"/>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8"/>
            <p:cNvSpPr/>
            <p:nvPr/>
          </p:nvSpPr>
          <p:spPr>
            <a:xfrm>
              <a:off x="5571064" y="3079030"/>
              <a:ext cx="28095" cy="27589"/>
            </a:xfrm>
            <a:custGeom>
              <a:rect b="b" l="l" r="r" t="t"/>
              <a:pathLst>
                <a:path extrusionOk="0" h="491" w="500">
                  <a:moveTo>
                    <a:pt x="170" y="68"/>
                  </a:moveTo>
                  <a:cubicBezTo>
                    <a:pt x="175" y="68"/>
                    <a:pt x="181" y="72"/>
                    <a:pt x="187" y="72"/>
                  </a:cubicBezTo>
                  <a:cubicBezTo>
                    <a:pt x="196" y="81"/>
                    <a:pt x="196" y="89"/>
                    <a:pt x="205" y="98"/>
                  </a:cubicBezTo>
                  <a:cubicBezTo>
                    <a:pt x="214" y="107"/>
                    <a:pt x="223" y="116"/>
                    <a:pt x="223" y="134"/>
                  </a:cubicBezTo>
                  <a:cubicBezTo>
                    <a:pt x="232" y="152"/>
                    <a:pt x="232" y="161"/>
                    <a:pt x="241" y="179"/>
                  </a:cubicBezTo>
                  <a:cubicBezTo>
                    <a:pt x="241" y="179"/>
                    <a:pt x="241" y="188"/>
                    <a:pt x="241" y="197"/>
                  </a:cubicBezTo>
                  <a:cubicBezTo>
                    <a:pt x="241" y="205"/>
                    <a:pt x="241" y="214"/>
                    <a:pt x="241" y="223"/>
                  </a:cubicBezTo>
                  <a:lnTo>
                    <a:pt x="232" y="223"/>
                  </a:lnTo>
                  <a:cubicBezTo>
                    <a:pt x="232" y="232"/>
                    <a:pt x="223" y="232"/>
                    <a:pt x="223" y="232"/>
                  </a:cubicBezTo>
                  <a:cubicBezTo>
                    <a:pt x="210" y="237"/>
                    <a:pt x="199" y="239"/>
                    <a:pt x="190" y="239"/>
                  </a:cubicBezTo>
                  <a:cubicBezTo>
                    <a:pt x="181" y="239"/>
                    <a:pt x="174" y="237"/>
                    <a:pt x="170" y="232"/>
                  </a:cubicBezTo>
                  <a:cubicBezTo>
                    <a:pt x="152" y="232"/>
                    <a:pt x="143" y="223"/>
                    <a:pt x="134" y="214"/>
                  </a:cubicBezTo>
                  <a:cubicBezTo>
                    <a:pt x="125" y="214"/>
                    <a:pt x="116" y="197"/>
                    <a:pt x="116" y="188"/>
                  </a:cubicBezTo>
                  <a:cubicBezTo>
                    <a:pt x="107" y="179"/>
                    <a:pt x="107" y="161"/>
                    <a:pt x="98" y="152"/>
                  </a:cubicBezTo>
                  <a:cubicBezTo>
                    <a:pt x="98" y="143"/>
                    <a:pt x="98" y="143"/>
                    <a:pt x="98" y="134"/>
                  </a:cubicBezTo>
                  <a:cubicBezTo>
                    <a:pt x="107" y="116"/>
                    <a:pt x="116" y="98"/>
                    <a:pt x="125" y="89"/>
                  </a:cubicBezTo>
                  <a:cubicBezTo>
                    <a:pt x="134" y="81"/>
                    <a:pt x="143" y="72"/>
                    <a:pt x="161" y="72"/>
                  </a:cubicBezTo>
                  <a:cubicBezTo>
                    <a:pt x="164" y="69"/>
                    <a:pt x="167" y="68"/>
                    <a:pt x="170" y="68"/>
                  </a:cubicBezTo>
                  <a:close/>
                  <a:moveTo>
                    <a:pt x="71" y="250"/>
                  </a:moveTo>
                  <a:lnTo>
                    <a:pt x="71" y="250"/>
                  </a:lnTo>
                  <a:cubicBezTo>
                    <a:pt x="98" y="268"/>
                    <a:pt x="116" y="286"/>
                    <a:pt x="134" y="295"/>
                  </a:cubicBezTo>
                  <a:cubicBezTo>
                    <a:pt x="150" y="305"/>
                    <a:pt x="165" y="309"/>
                    <a:pt x="181" y="309"/>
                  </a:cubicBezTo>
                  <a:cubicBezTo>
                    <a:pt x="192" y="309"/>
                    <a:pt x="203" y="307"/>
                    <a:pt x="214" y="304"/>
                  </a:cubicBezTo>
                  <a:cubicBezTo>
                    <a:pt x="223" y="304"/>
                    <a:pt x="223" y="295"/>
                    <a:pt x="232" y="295"/>
                  </a:cubicBezTo>
                  <a:lnTo>
                    <a:pt x="241" y="295"/>
                  </a:lnTo>
                  <a:cubicBezTo>
                    <a:pt x="241" y="304"/>
                    <a:pt x="241" y="321"/>
                    <a:pt x="241" y="339"/>
                  </a:cubicBezTo>
                  <a:cubicBezTo>
                    <a:pt x="232" y="348"/>
                    <a:pt x="232" y="366"/>
                    <a:pt x="223" y="375"/>
                  </a:cubicBezTo>
                  <a:cubicBezTo>
                    <a:pt x="214" y="384"/>
                    <a:pt x="214" y="393"/>
                    <a:pt x="205" y="402"/>
                  </a:cubicBezTo>
                  <a:cubicBezTo>
                    <a:pt x="196" y="411"/>
                    <a:pt x="178" y="420"/>
                    <a:pt x="170" y="428"/>
                  </a:cubicBezTo>
                  <a:cubicBezTo>
                    <a:pt x="161" y="428"/>
                    <a:pt x="152" y="428"/>
                    <a:pt x="143" y="420"/>
                  </a:cubicBezTo>
                  <a:cubicBezTo>
                    <a:pt x="134" y="420"/>
                    <a:pt x="125" y="411"/>
                    <a:pt x="116" y="402"/>
                  </a:cubicBezTo>
                  <a:cubicBezTo>
                    <a:pt x="107" y="393"/>
                    <a:pt x="98" y="384"/>
                    <a:pt x="98" y="375"/>
                  </a:cubicBezTo>
                  <a:cubicBezTo>
                    <a:pt x="89" y="366"/>
                    <a:pt x="89" y="348"/>
                    <a:pt x="89" y="339"/>
                  </a:cubicBezTo>
                  <a:cubicBezTo>
                    <a:pt x="80" y="321"/>
                    <a:pt x="80" y="313"/>
                    <a:pt x="80" y="295"/>
                  </a:cubicBezTo>
                  <a:cubicBezTo>
                    <a:pt x="80" y="286"/>
                    <a:pt x="71" y="268"/>
                    <a:pt x="71" y="250"/>
                  </a:cubicBezTo>
                  <a:close/>
                  <a:moveTo>
                    <a:pt x="482" y="0"/>
                  </a:moveTo>
                  <a:cubicBezTo>
                    <a:pt x="473" y="0"/>
                    <a:pt x="473" y="9"/>
                    <a:pt x="464" y="18"/>
                  </a:cubicBezTo>
                  <a:cubicBezTo>
                    <a:pt x="464" y="27"/>
                    <a:pt x="455" y="36"/>
                    <a:pt x="437" y="54"/>
                  </a:cubicBezTo>
                  <a:cubicBezTo>
                    <a:pt x="428" y="72"/>
                    <a:pt x="419" y="81"/>
                    <a:pt x="401" y="98"/>
                  </a:cubicBezTo>
                  <a:cubicBezTo>
                    <a:pt x="393" y="116"/>
                    <a:pt x="375" y="125"/>
                    <a:pt x="357" y="143"/>
                  </a:cubicBezTo>
                  <a:cubicBezTo>
                    <a:pt x="348" y="152"/>
                    <a:pt x="330" y="170"/>
                    <a:pt x="312" y="179"/>
                  </a:cubicBezTo>
                  <a:cubicBezTo>
                    <a:pt x="312" y="170"/>
                    <a:pt x="312" y="170"/>
                    <a:pt x="312" y="161"/>
                  </a:cubicBezTo>
                  <a:cubicBezTo>
                    <a:pt x="312" y="152"/>
                    <a:pt x="312" y="143"/>
                    <a:pt x="303" y="134"/>
                  </a:cubicBezTo>
                  <a:cubicBezTo>
                    <a:pt x="303" y="107"/>
                    <a:pt x="286" y="89"/>
                    <a:pt x="277" y="72"/>
                  </a:cubicBezTo>
                  <a:cubicBezTo>
                    <a:pt x="259" y="54"/>
                    <a:pt x="241" y="45"/>
                    <a:pt x="223" y="36"/>
                  </a:cubicBezTo>
                  <a:cubicBezTo>
                    <a:pt x="214" y="27"/>
                    <a:pt x="196" y="18"/>
                    <a:pt x="178" y="18"/>
                  </a:cubicBezTo>
                  <a:cubicBezTo>
                    <a:pt x="170" y="14"/>
                    <a:pt x="163" y="11"/>
                    <a:pt x="157" y="11"/>
                  </a:cubicBezTo>
                  <a:cubicBezTo>
                    <a:pt x="152" y="11"/>
                    <a:pt x="147" y="14"/>
                    <a:pt x="143" y="18"/>
                  </a:cubicBezTo>
                  <a:lnTo>
                    <a:pt x="125" y="18"/>
                  </a:lnTo>
                  <a:cubicBezTo>
                    <a:pt x="116" y="18"/>
                    <a:pt x="107" y="27"/>
                    <a:pt x="89" y="27"/>
                  </a:cubicBezTo>
                  <a:cubicBezTo>
                    <a:pt x="80" y="36"/>
                    <a:pt x="71" y="45"/>
                    <a:pt x="54" y="54"/>
                  </a:cubicBezTo>
                  <a:cubicBezTo>
                    <a:pt x="45" y="63"/>
                    <a:pt x="36" y="72"/>
                    <a:pt x="36" y="89"/>
                  </a:cubicBezTo>
                  <a:cubicBezTo>
                    <a:pt x="27" y="98"/>
                    <a:pt x="27" y="107"/>
                    <a:pt x="27" y="125"/>
                  </a:cubicBezTo>
                  <a:cubicBezTo>
                    <a:pt x="18" y="143"/>
                    <a:pt x="9" y="161"/>
                    <a:pt x="9" y="179"/>
                  </a:cubicBezTo>
                  <a:cubicBezTo>
                    <a:pt x="0" y="197"/>
                    <a:pt x="0" y="214"/>
                    <a:pt x="0" y="241"/>
                  </a:cubicBezTo>
                  <a:cubicBezTo>
                    <a:pt x="0" y="259"/>
                    <a:pt x="0" y="277"/>
                    <a:pt x="0" y="295"/>
                  </a:cubicBezTo>
                  <a:cubicBezTo>
                    <a:pt x="0" y="304"/>
                    <a:pt x="0" y="313"/>
                    <a:pt x="0" y="321"/>
                  </a:cubicBezTo>
                  <a:cubicBezTo>
                    <a:pt x="0" y="321"/>
                    <a:pt x="9" y="330"/>
                    <a:pt x="9" y="339"/>
                  </a:cubicBezTo>
                  <a:cubicBezTo>
                    <a:pt x="9" y="348"/>
                    <a:pt x="18" y="366"/>
                    <a:pt x="27" y="384"/>
                  </a:cubicBezTo>
                  <a:cubicBezTo>
                    <a:pt x="27" y="393"/>
                    <a:pt x="27" y="393"/>
                    <a:pt x="27" y="393"/>
                  </a:cubicBezTo>
                  <a:cubicBezTo>
                    <a:pt x="36" y="420"/>
                    <a:pt x="45" y="437"/>
                    <a:pt x="62" y="455"/>
                  </a:cubicBezTo>
                  <a:cubicBezTo>
                    <a:pt x="71" y="464"/>
                    <a:pt x="89" y="482"/>
                    <a:pt x="107" y="491"/>
                  </a:cubicBezTo>
                  <a:lnTo>
                    <a:pt x="178" y="491"/>
                  </a:lnTo>
                  <a:cubicBezTo>
                    <a:pt x="205" y="482"/>
                    <a:pt x="232" y="464"/>
                    <a:pt x="250" y="455"/>
                  </a:cubicBezTo>
                  <a:cubicBezTo>
                    <a:pt x="268" y="437"/>
                    <a:pt x="277" y="420"/>
                    <a:pt x="294" y="402"/>
                  </a:cubicBezTo>
                  <a:cubicBezTo>
                    <a:pt x="303" y="375"/>
                    <a:pt x="312" y="348"/>
                    <a:pt x="321" y="321"/>
                  </a:cubicBezTo>
                  <a:cubicBezTo>
                    <a:pt x="321" y="295"/>
                    <a:pt x="321" y="268"/>
                    <a:pt x="321" y="241"/>
                  </a:cubicBezTo>
                  <a:cubicBezTo>
                    <a:pt x="339" y="232"/>
                    <a:pt x="366" y="214"/>
                    <a:pt x="384" y="188"/>
                  </a:cubicBezTo>
                  <a:cubicBezTo>
                    <a:pt x="401" y="170"/>
                    <a:pt x="419" y="152"/>
                    <a:pt x="437" y="125"/>
                  </a:cubicBezTo>
                  <a:cubicBezTo>
                    <a:pt x="446" y="107"/>
                    <a:pt x="464" y="89"/>
                    <a:pt x="473" y="72"/>
                  </a:cubicBezTo>
                  <a:cubicBezTo>
                    <a:pt x="482" y="54"/>
                    <a:pt x="491" y="45"/>
                    <a:pt x="491" y="36"/>
                  </a:cubicBezTo>
                  <a:cubicBezTo>
                    <a:pt x="500" y="27"/>
                    <a:pt x="500" y="18"/>
                    <a:pt x="500" y="18"/>
                  </a:cubicBezTo>
                  <a:cubicBezTo>
                    <a:pt x="500" y="9"/>
                    <a:pt x="500" y="0"/>
                    <a:pt x="4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8"/>
            <p:cNvSpPr/>
            <p:nvPr/>
          </p:nvSpPr>
          <p:spPr>
            <a:xfrm>
              <a:off x="5608149" y="3043068"/>
              <a:ext cx="41131" cy="62427"/>
            </a:xfrm>
            <a:custGeom>
              <a:rect b="b" l="l" r="r" t="t"/>
              <a:pathLst>
                <a:path extrusionOk="0" h="1111" w="732">
                  <a:moveTo>
                    <a:pt x="348" y="69"/>
                  </a:moveTo>
                  <a:cubicBezTo>
                    <a:pt x="366" y="69"/>
                    <a:pt x="384" y="78"/>
                    <a:pt x="402" y="87"/>
                  </a:cubicBezTo>
                  <a:cubicBezTo>
                    <a:pt x="419" y="96"/>
                    <a:pt x="437" y="114"/>
                    <a:pt x="455" y="132"/>
                  </a:cubicBezTo>
                  <a:cubicBezTo>
                    <a:pt x="464" y="159"/>
                    <a:pt x="482" y="185"/>
                    <a:pt x="482" y="221"/>
                  </a:cubicBezTo>
                  <a:cubicBezTo>
                    <a:pt x="491" y="257"/>
                    <a:pt x="491" y="301"/>
                    <a:pt x="491" y="337"/>
                  </a:cubicBezTo>
                  <a:cubicBezTo>
                    <a:pt x="482" y="373"/>
                    <a:pt x="473" y="399"/>
                    <a:pt x="464" y="435"/>
                  </a:cubicBezTo>
                  <a:cubicBezTo>
                    <a:pt x="455" y="462"/>
                    <a:pt x="437" y="489"/>
                    <a:pt x="419" y="515"/>
                  </a:cubicBezTo>
                  <a:cubicBezTo>
                    <a:pt x="393" y="542"/>
                    <a:pt x="375" y="560"/>
                    <a:pt x="357" y="578"/>
                  </a:cubicBezTo>
                  <a:cubicBezTo>
                    <a:pt x="339" y="569"/>
                    <a:pt x="312" y="560"/>
                    <a:pt x="295" y="560"/>
                  </a:cubicBezTo>
                  <a:lnTo>
                    <a:pt x="241" y="560"/>
                  </a:lnTo>
                  <a:cubicBezTo>
                    <a:pt x="241" y="551"/>
                    <a:pt x="241" y="551"/>
                    <a:pt x="241" y="551"/>
                  </a:cubicBezTo>
                  <a:cubicBezTo>
                    <a:pt x="241" y="542"/>
                    <a:pt x="241" y="542"/>
                    <a:pt x="241" y="542"/>
                  </a:cubicBezTo>
                  <a:cubicBezTo>
                    <a:pt x="241" y="515"/>
                    <a:pt x="241" y="489"/>
                    <a:pt x="232" y="453"/>
                  </a:cubicBezTo>
                  <a:cubicBezTo>
                    <a:pt x="232" y="426"/>
                    <a:pt x="232" y="382"/>
                    <a:pt x="223" y="337"/>
                  </a:cubicBezTo>
                  <a:cubicBezTo>
                    <a:pt x="223" y="283"/>
                    <a:pt x="223" y="221"/>
                    <a:pt x="214" y="150"/>
                  </a:cubicBezTo>
                  <a:cubicBezTo>
                    <a:pt x="214" y="150"/>
                    <a:pt x="214" y="150"/>
                    <a:pt x="214" y="141"/>
                  </a:cubicBezTo>
                  <a:lnTo>
                    <a:pt x="205" y="132"/>
                  </a:lnTo>
                  <a:lnTo>
                    <a:pt x="196" y="132"/>
                  </a:lnTo>
                  <a:cubicBezTo>
                    <a:pt x="205" y="123"/>
                    <a:pt x="223" y="105"/>
                    <a:pt x="241" y="96"/>
                  </a:cubicBezTo>
                  <a:cubicBezTo>
                    <a:pt x="259" y="87"/>
                    <a:pt x="268" y="78"/>
                    <a:pt x="286" y="78"/>
                  </a:cubicBezTo>
                  <a:cubicBezTo>
                    <a:pt x="304" y="69"/>
                    <a:pt x="330" y="69"/>
                    <a:pt x="348" y="69"/>
                  </a:cubicBezTo>
                  <a:close/>
                  <a:moveTo>
                    <a:pt x="250" y="614"/>
                  </a:moveTo>
                  <a:cubicBezTo>
                    <a:pt x="268" y="614"/>
                    <a:pt x="286" y="614"/>
                    <a:pt x="304" y="622"/>
                  </a:cubicBezTo>
                  <a:cubicBezTo>
                    <a:pt x="295" y="622"/>
                    <a:pt x="286" y="631"/>
                    <a:pt x="277" y="631"/>
                  </a:cubicBezTo>
                  <a:cubicBezTo>
                    <a:pt x="268" y="640"/>
                    <a:pt x="259" y="640"/>
                    <a:pt x="250" y="649"/>
                  </a:cubicBezTo>
                  <a:cubicBezTo>
                    <a:pt x="250" y="640"/>
                    <a:pt x="250" y="622"/>
                    <a:pt x="250" y="614"/>
                  </a:cubicBezTo>
                  <a:close/>
                  <a:moveTo>
                    <a:pt x="383" y="0"/>
                  </a:moveTo>
                  <a:cubicBezTo>
                    <a:pt x="364" y="0"/>
                    <a:pt x="344" y="2"/>
                    <a:pt x="321" y="7"/>
                  </a:cubicBezTo>
                  <a:cubicBezTo>
                    <a:pt x="277" y="25"/>
                    <a:pt x="232" y="43"/>
                    <a:pt x="196" y="60"/>
                  </a:cubicBezTo>
                  <a:cubicBezTo>
                    <a:pt x="170" y="78"/>
                    <a:pt x="134" y="96"/>
                    <a:pt x="116" y="114"/>
                  </a:cubicBezTo>
                  <a:cubicBezTo>
                    <a:pt x="89" y="132"/>
                    <a:pt x="72" y="150"/>
                    <a:pt x="54" y="167"/>
                  </a:cubicBezTo>
                  <a:cubicBezTo>
                    <a:pt x="36" y="185"/>
                    <a:pt x="27" y="203"/>
                    <a:pt x="18" y="212"/>
                  </a:cubicBezTo>
                  <a:cubicBezTo>
                    <a:pt x="9" y="221"/>
                    <a:pt x="0" y="239"/>
                    <a:pt x="0" y="248"/>
                  </a:cubicBezTo>
                  <a:cubicBezTo>
                    <a:pt x="9" y="266"/>
                    <a:pt x="9" y="275"/>
                    <a:pt x="18" y="283"/>
                  </a:cubicBezTo>
                  <a:cubicBezTo>
                    <a:pt x="27" y="283"/>
                    <a:pt x="27" y="292"/>
                    <a:pt x="36" y="292"/>
                  </a:cubicBezTo>
                  <a:cubicBezTo>
                    <a:pt x="36" y="292"/>
                    <a:pt x="36" y="301"/>
                    <a:pt x="45" y="301"/>
                  </a:cubicBezTo>
                  <a:cubicBezTo>
                    <a:pt x="45" y="310"/>
                    <a:pt x="54" y="310"/>
                    <a:pt x="63" y="310"/>
                  </a:cubicBezTo>
                  <a:cubicBezTo>
                    <a:pt x="72" y="301"/>
                    <a:pt x="80" y="283"/>
                    <a:pt x="89" y="266"/>
                  </a:cubicBezTo>
                  <a:cubicBezTo>
                    <a:pt x="98" y="248"/>
                    <a:pt x="107" y="239"/>
                    <a:pt x="116" y="221"/>
                  </a:cubicBezTo>
                  <a:cubicBezTo>
                    <a:pt x="125" y="212"/>
                    <a:pt x="134" y="194"/>
                    <a:pt x="143" y="185"/>
                  </a:cubicBezTo>
                  <a:cubicBezTo>
                    <a:pt x="143" y="203"/>
                    <a:pt x="143" y="221"/>
                    <a:pt x="143" y="257"/>
                  </a:cubicBezTo>
                  <a:cubicBezTo>
                    <a:pt x="143" y="283"/>
                    <a:pt x="143" y="310"/>
                    <a:pt x="152" y="346"/>
                  </a:cubicBezTo>
                  <a:cubicBezTo>
                    <a:pt x="152" y="382"/>
                    <a:pt x="152" y="426"/>
                    <a:pt x="152" y="462"/>
                  </a:cubicBezTo>
                  <a:cubicBezTo>
                    <a:pt x="152" y="506"/>
                    <a:pt x="152" y="542"/>
                    <a:pt x="152" y="578"/>
                  </a:cubicBezTo>
                  <a:cubicBezTo>
                    <a:pt x="134" y="587"/>
                    <a:pt x="125" y="605"/>
                    <a:pt x="116" y="622"/>
                  </a:cubicBezTo>
                  <a:cubicBezTo>
                    <a:pt x="107" y="631"/>
                    <a:pt x="98" y="649"/>
                    <a:pt x="107" y="667"/>
                  </a:cubicBezTo>
                  <a:cubicBezTo>
                    <a:pt x="107" y="694"/>
                    <a:pt x="125" y="712"/>
                    <a:pt x="161" y="721"/>
                  </a:cubicBezTo>
                  <a:cubicBezTo>
                    <a:pt x="161" y="747"/>
                    <a:pt x="161" y="774"/>
                    <a:pt x="161" y="801"/>
                  </a:cubicBezTo>
                  <a:cubicBezTo>
                    <a:pt x="161" y="828"/>
                    <a:pt x="161" y="845"/>
                    <a:pt x="170" y="863"/>
                  </a:cubicBezTo>
                  <a:cubicBezTo>
                    <a:pt x="170" y="908"/>
                    <a:pt x="170" y="953"/>
                    <a:pt x="170" y="979"/>
                  </a:cubicBezTo>
                  <a:cubicBezTo>
                    <a:pt x="161" y="1006"/>
                    <a:pt x="161" y="1024"/>
                    <a:pt x="161" y="1042"/>
                  </a:cubicBezTo>
                  <a:cubicBezTo>
                    <a:pt x="152" y="1060"/>
                    <a:pt x="152" y="1068"/>
                    <a:pt x="143" y="1077"/>
                  </a:cubicBezTo>
                  <a:cubicBezTo>
                    <a:pt x="143" y="1086"/>
                    <a:pt x="134" y="1086"/>
                    <a:pt x="134" y="1086"/>
                  </a:cubicBezTo>
                  <a:cubicBezTo>
                    <a:pt x="143" y="1095"/>
                    <a:pt x="161" y="1104"/>
                    <a:pt x="170" y="1104"/>
                  </a:cubicBezTo>
                  <a:cubicBezTo>
                    <a:pt x="179" y="1109"/>
                    <a:pt x="185" y="1111"/>
                    <a:pt x="192" y="1111"/>
                  </a:cubicBezTo>
                  <a:cubicBezTo>
                    <a:pt x="199" y="1111"/>
                    <a:pt x="205" y="1109"/>
                    <a:pt x="214" y="1104"/>
                  </a:cubicBezTo>
                  <a:cubicBezTo>
                    <a:pt x="232" y="1104"/>
                    <a:pt x="250" y="1086"/>
                    <a:pt x="259" y="1077"/>
                  </a:cubicBezTo>
                  <a:cubicBezTo>
                    <a:pt x="268" y="1060"/>
                    <a:pt x="268" y="1042"/>
                    <a:pt x="277" y="1024"/>
                  </a:cubicBezTo>
                  <a:cubicBezTo>
                    <a:pt x="277" y="1006"/>
                    <a:pt x="277" y="988"/>
                    <a:pt x="277" y="961"/>
                  </a:cubicBezTo>
                  <a:cubicBezTo>
                    <a:pt x="277" y="935"/>
                    <a:pt x="277" y="908"/>
                    <a:pt x="277" y="881"/>
                  </a:cubicBezTo>
                  <a:cubicBezTo>
                    <a:pt x="268" y="845"/>
                    <a:pt x="268" y="819"/>
                    <a:pt x="268" y="792"/>
                  </a:cubicBezTo>
                  <a:cubicBezTo>
                    <a:pt x="268" y="756"/>
                    <a:pt x="259" y="729"/>
                    <a:pt x="259" y="703"/>
                  </a:cubicBezTo>
                  <a:cubicBezTo>
                    <a:pt x="295" y="694"/>
                    <a:pt x="321" y="676"/>
                    <a:pt x="357" y="658"/>
                  </a:cubicBezTo>
                  <a:cubicBezTo>
                    <a:pt x="357" y="667"/>
                    <a:pt x="357" y="667"/>
                    <a:pt x="366" y="676"/>
                  </a:cubicBezTo>
                  <a:cubicBezTo>
                    <a:pt x="366" y="676"/>
                    <a:pt x="375" y="685"/>
                    <a:pt x="375" y="685"/>
                  </a:cubicBezTo>
                  <a:cubicBezTo>
                    <a:pt x="402" y="721"/>
                    <a:pt x="419" y="756"/>
                    <a:pt x="428" y="792"/>
                  </a:cubicBezTo>
                  <a:cubicBezTo>
                    <a:pt x="446" y="828"/>
                    <a:pt x="455" y="872"/>
                    <a:pt x="473" y="917"/>
                  </a:cubicBezTo>
                  <a:cubicBezTo>
                    <a:pt x="482" y="953"/>
                    <a:pt x="491" y="979"/>
                    <a:pt x="500" y="997"/>
                  </a:cubicBezTo>
                  <a:cubicBezTo>
                    <a:pt x="518" y="1015"/>
                    <a:pt x="527" y="1033"/>
                    <a:pt x="535" y="1042"/>
                  </a:cubicBezTo>
                  <a:cubicBezTo>
                    <a:pt x="553" y="1060"/>
                    <a:pt x="562" y="1068"/>
                    <a:pt x="580" y="1068"/>
                  </a:cubicBezTo>
                  <a:cubicBezTo>
                    <a:pt x="589" y="1077"/>
                    <a:pt x="607" y="1077"/>
                    <a:pt x="616" y="1077"/>
                  </a:cubicBezTo>
                  <a:cubicBezTo>
                    <a:pt x="643" y="1068"/>
                    <a:pt x="660" y="1060"/>
                    <a:pt x="669" y="1051"/>
                  </a:cubicBezTo>
                  <a:cubicBezTo>
                    <a:pt x="687" y="1033"/>
                    <a:pt x="696" y="1024"/>
                    <a:pt x="705" y="1006"/>
                  </a:cubicBezTo>
                  <a:cubicBezTo>
                    <a:pt x="714" y="988"/>
                    <a:pt x="723" y="970"/>
                    <a:pt x="723" y="961"/>
                  </a:cubicBezTo>
                  <a:cubicBezTo>
                    <a:pt x="723" y="944"/>
                    <a:pt x="732" y="935"/>
                    <a:pt x="732" y="935"/>
                  </a:cubicBezTo>
                  <a:lnTo>
                    <a:pt x="732" y="935"/>
                  </a:lnTo>
                  <a:cubicBezTo>
                    <a:pt x="723" y="944"/>
                    <a:pt x="714" y="953"/>
                    <a:pt x="696" y="961"/>
                  </a:cubicBezTo>
                  <a:cubicBezTo>
                    <a:pt x="687" y="970"/>
                    <a:pt x="678" y="970"/>
                    <a:pt x="660" y="979"/>
                  </a:cubicBezTo>
                  <a:cubicBezTo>
                    <a:pt x="643" y="979"/>
                    <a:pt x="634" y="979"/>
                    <a:pt x="616" y="970"/>
                  </a:cubicBezTo>
                  <a:cubicBezTo>
                    <a:pt x="607" y="961"/>
                    <a:pt x="598" y="953"/>
                    <a:pt x="589" y="935"/>
                  </a:cubicBezTo>
                  <a:cubicBezTo>
                    <a:pt x="580" y="917"/>
                    <a:pt x="571" y="908"/>
                    <a:pt x="562" y="890"/>
                  </a:cubicBezTo>
                  <a:cubicBezTo>
                    <a:pt x="553" y="863"/>
                    <a:pt x="544" y="845"/>
                    <a:pt x="535" y="828"/>
                  </a:cubicBezTo>
                  <a:cubicBezTo>
                    <a:pt x="527" y="801"/>
                    <a:pt x="518" y="783"/>
                    <a:pt x="509" y="756"/>
                  </a:cubicBezTo>
                  <a:cubicBezTo>
                    <a:pt x="500" y="738"/>
                    <a:pt x="482" y="712"/>
                    <a:pt x="473" y="694"/>
                  </a:cubicBezTo>
                  <a:cubicBezTo>
                    <a:pt x="464" y="676"/>
                    <a:pt x="455" y="667"/>
                    <a:pt x="446" y="649"/>
                  </a:cubicBezTo>
                  <a:cubicBezTo>
                    <a:pt x="437" y="640"/>
                    <a:pt x="428" y="631"/>
                    <a:pt x="419" y="622"/>
                  </a:cubicBezTo>
                  <a:cubicBezTo>
                    <a:pt x="455" y="587"/>
                    <a:pt x="482" y="560"/>
                    <a:pt x="509" y="524"/>
                  </a:cubicBezTo>
                  <a:cubicBezTo>
                    <a:pt x="535" y="489"/>
                    <a:pt x="553" y="453"/>
                    <a:pt x="571" y="408"/>
                  </a:cubicBezTo>
                  <a:cubicBezTo>
                    <a:pt x="580" y="373"/>
                    <a:pt x="589" y="337"/>
                    <a:pt x="598" y="301"/>
                  </a:cubicBezTo>
                  <a:cubicBezTo>
                    <a:pt x="598" y="266"/>
                    <a:pt x="598" y="230"/>
                    <a:pt x="589" y="194"/>
                  </a:cubicBezTo>
                  <a:cubicBezTo>
                    <a:pt x="589" y="176"/>
                    <a:pt x="580" y="150"/>
                    <a:pt x="571" y="123"/>
                  </a:cubicBezTo>
                  <a:cubicBezTo>
                    <a:pt x="553" y="96"/>
                    <a:pt x="535" y="69"/>
                    <a:pt x="518" y="51"/>
                  </a:cubicBezTo>
                  <a:cubicBezTo>
                    <a:pt x="491" y="34"/>
                    <a:pt x="464" y="16"/>
                    <a:pt x="437" y="7"/>
                  </a:cubicBezTo>
                  <a:cubicBezTo>
                    <a:pt x="419" y="2"/>
                    <a:pt x="402" y="0"/>
                    <a:pt x="3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8"/>
            <p:cNvSpPr/>
            <p:nvPr/>
          </p:nvSpPr>
          <p:spPr>
            <a:xfrm>
              <a:off x="5646751" y="3043068"/>
              <a:ext cx="20060" cy="41524"/>
            </a:xfrm>
            <a:custGeom>
              <a:rect b="b" l="l" r="r" t="t"/>
              <a:pathLst>
                <a:path extrusionOk="0" h="739" w="357">
                  <a:moveTo>
                    <a:pt x="58" y="0"/>
                  </a:moveTo>
                  <a:cubicBezTo>
                    <a:pt x="54" y="0"/>
                    <a:pt x="49" y="2"/>
                    <a:pt x="45" y="7"/>
                  </a:cubicBezTo>
                  <a:cubicBezTo>
                    <a:pt x="45" y="7"/>
                    <a:pt x="36" y="16"/>
                    <a:pt x="27" y="25"/>
                  </a:cubicBezTo>
                  <a:cubicBezTo>
                    <a:pt x="18" y="43"/>
                    <a:pt x="9" y="51"/>
                    <a:pt x="9" y="60"/>
                  </a:cubicBezTo>
                  <a:cubicBezTo>
                    <a:pt x="0" y="78"/>
                    <a:pt x="0" y="96"/>
                    <a:pt x="9" y="105"/>
                  </a:cubicBezTo>
                  <a:cubicBezTo>
                    <a:pt x="9" y="114"/>
                    <a:pt x="27" y="132"/>
                    <a:pt x="45" y="132"/>
                  </a:cubicBezTo>
                  <a:cubicBezTo>
                    <a:pt x="45" y="135"/>
                    <a:pt x="46" y="136"/>
                    <a:pt x="47" y="136"/>
                  </a:cubicBezTo>
                  <a:cubicBezTo>
                    <a:pt x="51" y="136"/>
                    <a:pt x="57" y="132"/>
                    <a:pt x="63" y="132"/>
                  </a:cubicBezTo>
                  <a:cubicBezTo>
                    <a:pt x="71" y="132"/>
                    <a:pt x="71" y="123"/>
                    <a:pt x="80" y="114"/>
                  </a:cubicBezTo>
                  <a:cubicBezTo>
                    <a:pt x="89" y="114"/>
                    <a:pt x="89" y="105"/>
                    <a:pt x="98" y="96"/>
                  </a:cubicBezTo>
                  <a:cubicBezTo>
                    <a:pt x="98" y="87"/>
                    <a:pt x="107" y="78"/>
                    <a:pt x="98" y="69"/>
                  </a:cubicBezTo>
                  <a:cubicBezTo>
                    <a:pt x="98" y="60"/>
                    <a:pt x="98" y="51"/>
                    <a:pt x="98" y="43"/>
                  </a:cubicBezTo>
                  <a:cubicBezTo>
                    <a:pt x="98" y="34"/>
                    <a:pt x="89" y="25"/>
                    <a:pt x="89" y="16"/>
                  </a:cubicBezTo>
                  <a:cubicBezTo>
                    <a:pt x="80" y="16"/>
                    <a:pt x="71" y="7"/>
                    <a:pt x="71" y="7"/>
                  </a:cubicBezTo>
                  <a:cubicBezTo>
                    <a:pt x="67" y="2"/>
                    <a:pt x="63" y="0"/>
                    <a:pt x="58" y="0"/>
                  </a:cubicBezTo>
                  <a:close/>
                  <a:moveTo>
                    <a:pt x="107" y="283"/>
                  </a:moveTo>
                  <a:cubicBezTo>
                    <a:pt x="107" y="283"/>
                    <a:pt x="107" y="283"/>
                    <a:pt x="98" y="292"/>
                  </a:cubicBezTo>
                  <a:cubicBezTo>
                    <a:pt x="89" y="292"/>
                    <a:pt x="80" y="301"/>
                    <a:pt x="63" y="301"/>
                  </a:cubicBezTo>
                  <a:cubicBezTo>
                    <a:pt x="54" y="310"/>
                    <a:pt x="45" y="310"/>
                    <a:pt x="36" y="319"/>
                  </a:cubicBezTo>
                  <a:cubicBezTo>
                    <a:pt x="27" y="319"/>
                    <a:pt x="27" y="328"/>
                    <a:pt x="18" y="337"/>
                  </a:cubicBezTo>
                  <a:cubicBezTo>
                    <a:pt x="18" y="355"/>
                    <a:pt x="9" y="373"/>
                    <a:pt x="9" y="408"/>
                  </a:cubicBezTo>
                  <a:cubicBezTo>
                    <a:pt x="9" y="435"/>
                    <a:pt x="9" y="471"/>
                    <a:pt x="18" y="506"/>
                  </a:cubicBezTo>
                  <a:cubicBezTo>
                    <a:pt x="18" y="542"/>
                    <a:pt x="27" y="569"/>
                    <a:pt x="27" y="605"/>
                  </a:cubicBezTo>
                  <a:cubicBezTo>
                    <a:pt x="36" y="631"/>
                    <a:pt x="45" y="658"/>
                    <a:pt x="54" y="676"/>
                  </a:cubicBezTo>
                  <a:cubicBezTo>
                    <a:pt x="54" y="685"/>
                    <a:pt x="63" y="694"/>
                    <a:pt x="71" y="703"/>
                  </a:cubicBezTo>
                  <a:cubicBezTo>
                    <a:pt x="80" y="712"/>
                    <a:pt x="89" y="721"/>
                    <a:pt x="98" y="729"/>
                  </a:cubicBezTo>
                  <a:cubicBezTo>
                    <a:pt x="116" y="729"/>
                    <a:pt x="125" y="738"/>
                    <a:pt x="143" y="738"/>
                  </a:cubicBezTo>
                  <a:cubicBezTo>
                    <a:pt x="152" y="738"/>
                    <a:pt x="170" y="738"/>
                    <a:pt x="179" y="729"/>
                  </a:cubicBezTo>
                  <a:cubicBezTo>
                    <a:pt x="187" y="729"/>
                    <a:pt x="205" y="712"/>
                    <a:pt x="223" y="685"/>
                  </a:cubicBezTo>
                  <a:cubicBezTo>
                    <a:pt x="241" y="667"/>
                    <a:pt x="259" y="640"/>
                    <a:pt x="277" y="605"/>
                  </a:cubicBezTo>
                  <a:cubicBezTo>
                    <a:pt x="286" y="587"/>
                    <a:pt x="295" y="569"/>
                    <a:pt x="303" y="560"/>
                  </a:cubicBezTo>
                  <a:cubicBezTo>
                    <a:pt x="312" y="542"/>
                    <a:pt x="321" y="524"/>
                    <a:pt x="330" y="506"/>
                  </a:cubicBezTo>
                  <a:cubicBezTo>
                    <a:pt x="339" y="471"/>
                    <a:pt x="348" y="444"/>
                    <a:pt x="357" y="426"/>
                  </a:cubicBezTo>
                  <a:cubicBezTo>
                    <a:pt x="357" y="408"/>
                    <a:pt x="357" y="408"/>
                    <a:pt x="357" y="399"/>
                  </a:cubicBezTo>
                  <a:cubicBezTo>
                    <a:pt x="357" y="390"/>
                    <a:pt x="348" y="390"/>
                    <a:pt x="348" y="382"/>
                  </a:cubicBezTo>
                  <a:cubicBezTo>
                    <a:pt x="339" y="382"/>
                    <a:pt x="339" y="382"/>
                    <a:pt x="330" y="390"/>
                  </a:cubicBezTo>
                  <a:cubicBezTo>
                    <a:pt x="330" y="390"/>
                    <a:pt x="321" y="399"/>
                    <a:pt x="321" y="408"/>
                  </a:cubicBezTo>
                  <a:cubicBezTo>
                    <a:pt x="312" y="426"/>
                    <a:pt x="303" y="444"/>
                    <a:pt x="295" y="471"/>
                  </a:cubicBezTo>
                  <a:cubicBezTo>
                    <a:pt x="286" y="480"/>
                    <a:pt x="286" y="489"/>
                    <a:pt x="286" y="489"/>
                  </a:cubicBezTo>
                  <a:cubicBezTo>
                    <a:pt x="277" y="515"/>
                    <a:pt x="259" y="533"/>
                    <a:pt x="250" y="560"/>
                  </a:cubicBezTo>
                  <a:cubicBezTo>
                    <a:pt x="232" y="587"/>
                    <a:pt x="214" y="605"/>
                    <a:pt x="196" y="631"/>
                  </a:cubicBezTo>
                  <a:cubicBezTo>
                    <a:pt x="179" y="649"/>
                    <a:pt x="170" y="667"/>
                    <a:pt x="152" y="667"/>
                  </a:cubicBezTo>
                  <a:lnTo>
                    <a:pt x="134" y="667"/>
                  </a:lnTo>
                  <a:cubicBezTo>
                    <a:pt x="134" y="667"/>
                    <a:pt x="125" y="658"/>
                    <a:pt x="125" y="658"/>
                  </a:cubicBezTo>
                  <a:cubicBezTo>
                    <a:pt x="116" y="649"/>
                    <a:pt x="107" y="640"/>
                    <a:pt x="107" y="622"/>
                  </a:cubicBezTo>
                  <a:cubicBezTo>
                    <a:pt x="107" y="614"/>
                    <a:pt x="107" y="596"/>
                    <a:pt x="107" y="578"/>
                  </a:cubicBezTo>
                  <a:cubicBezTo>
                    <a:pt x="107" y="560"/>
                    <a:pt x="107" y="551"/>
                    <a:pt x="107" y="533"/>
                  </a:cubicBezTo>
                  <a:cubicBezTo>
                    <a:pt x="107" y="515"/>
                    <a:pt x="107" y="498"/>
                    <a:pt x="107" y="480"/>
                  </a:cubicBezTo>
                  <a:cubicBezTo>
                    <a:pt x="107" y="471"/>
                    <a:pt x="107" y="453"/>
                    <a:pt x="107" y="426"/>
                  </a:cubicBezTo>
                  <a:cubicBezTo>
                    <a:pt x="107" y="408"/>
                    <a:pt x="107" y="382"/>
                    <a:pt x="107" y="364"/>
                  </a:cubicBezTo>
                  <a:cubicBezTo>
                    <a:pt x="107" y="346"/>
                    <a:pt x="107" y="328"/>
                    <a:pt x="116" y="310"/>
                  </a:cubicBezTo>
                  <a:cubicBezTo>
                    <a:pt x="116" y="292"/>
                    <a:pt x="107" y="283"/>
                    <a:pt x="107" y="2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8"/>
            <p:cNvSpPr/>
            <p:nvPr/>
          </p:nvSpPr>
          <p:spPr>
            <a:xfrm>
              <a:off x="5662260" y="3051946"/>
              <a:ext cx="26634" cy="28488"/>
            </a:xfrm>
            <a:custGeom>
              <a:rect b="b" l="l" r="r" t="t"/>
              <a:pathLst>
                <a:path extrusionOk="0" h="507" w="474">
                  <a:moveTo>
                    <a:pt x="170" y="1"/>
                  </a:moveTo>
                  <a:cubicBezTo>
                    <a:pt x="126" y="9"/>
                    <a:pt x="99" y="36"/>
                    <a:pt x="72" y="63"/>
                  </a:cubicBezTo>
                  <a:cubicBezTo>
                    <a:pt x="45" y="99"/>
                    <a:pt x="27" y="125"/>
                    <a:pt x="19" y="161"/>
                  </a:cubicBezTo>
                  <a:cubicBezTo>
                    <a:pt x="10" y="197"/>
                    <a:pt x="1" y="232"/>
                    <a:pt x="1" y="268"/>
                  </a:cubicBezTo>
                  <a:cubicBezTo>
                    <a:pt x="1" y="295"/>
                    <a:pt x="1" y="313"/>
                    <a:pt x="10" y="331"/>
                  </a:cubicBezTo>
                  <a:cubicBezTo>
                    <a:pt x="10" y="340"/>
                    <a:pt x="10" y="348"/>
                    <a:pt x="10" y="357"/>
                  </a:cubicBezTo>
                  <a:cubicBezTo>
                    <a:pt x="19" y="366"/>
                    <a:pt x="19" y="384"/>
                    <a:pt x="27" y="402"/>
                  </a:cubicBezTo>
                  <a:cubicBezTo>
                    <a:pt x="27" y="402"/>
                    <a:pt x="36" y="411"/>
                    <a:pt x="36" y="420"/>
                  </a:cubicBezTo>
                  <a:cubicBezTo>
                    <a:pt x="45" y="438"/>
                    <a:pt x="63" y="456"/>
                    <a:pt x="81" y="473"/>
                  </a:cubicBezTo>
                  <a:cubicBezTo>
                    <a:pt x="99" y="482"/>
                    <a:pt x="117" y="500"/>
                    <a:pt x="143" y="500"/>
                  </a:cubicBezTo>
                  <a:cubicBezTo>
                    <a:pt x="157" y="505"/>
                    <a:pt x="170" y="507"/>
                    <a:pt x="184" y="507"/>
                  </a:cubicBezTo>
                  <a:cubicBezTo>
                    <a:pt x="197" y="507"/>
                    <a:pt x="210" y="505"/>
                    <a:pt x="224" y="500"/>
                  </a:cubicBezTo>
                  <a:cubicBezTo>
                    <a:pt x="250" y="491"/>
                    <a:pt x="268" y="482"/>
                    <a:pt x="295" y="464"/>
                  </a:cubicBezTo>
                  <a:cubicBezTo>
                    <a:pt x="313" y="447"/>
                    <a:pt x="331" y="429"/>
                    <a:pt x="349" y="402"/>
                  </a:cubicBezTo>
                  <a:cubicBezTo>
                    <a:pt x="366" y="384"/>
                    <a:pt x="384" y="357"/>
                    <a:pt x="393" y="331"/>
                  </a:cubicBezTo>
                  <a:cubicBezTo>
                    <a:pt x="402" y="313"/>
                    <a:pt x="411" y="295"/>
                    <a:pt x="420" y="277"/>
                  </a:cubicBezTo>
                  <a:cubicBezTo>
                    <a:pt x="429" y="277"/>
                    <a:pt x="429" y="268"/>
                    <a:pt x="429" y="259"/>
                  </a:cubicBezTo>
                  <a:cubicBezTo>
                    <a:pt x="447" y="241"/>
                    <a:pt x="456" y="215"/>
                    <a:pt x="456" y="197"/>
                  </a:cubicBezTo>
                  <a:cubicBezTo>
                    <a:pt x="465" y="179"/>
                    <a:pt x="473" y="161"/>
                    <a:pt x="473" y="152"/>
                  </a:cubicBezTo>
                  <a:cubicBezTo>
                    <a:pt x="473" y="143"/>
                    <a:pt x="473" y="134"/>
                    <a:pt x="473" y="125"/>
                  </a:cubicBezTo>
                  <a:cubicBezTo>
                    <a:pt x="473" y="117"/>
                    <a:pt x="473" y="117"/>
                    <a:pt x="465" y="108"/>
                  </a:cubicBezTo>
                  <a:lnTo>
                    <a:pt x="456" y="108"/>
                  </a:lnTo>
                  <a:cubicBezTo>
                    <a:pt x="447" y="117"/>
                    <a:pt x="447" y="125"/>
                    <a:pt x="438" y="134"/>
                  </a:cubicBezTo>
                  <a:cubicBezTo>
                    <a:pt x="438" y="152"/>
                    <a:pt x="429" y="179"/>
                    <a:pt x="411" y="206"/>
                  </a:cubicBezTo>
                  <a:cubicBezTo>
                    <a:pt x="411" y="206"/>
                    <a:pt x="411" y="215"/>
                    <a:pt x="402" y="215"/>
                  </a:cubicBezTo>
                  <a:cubicBezTo>
                    <a:pt x="393" y="241"/>
                    <a:pt x="375" y="268"/>
                    <a:pt x="366" y="295"/>
                  </a:cubicBezTo>
                  <a:cubicBezTo>
                    <a:pt x="349" y="331"/>
                    <a:pt x="322" y="357"/>
                    <a:pt x="304" y="375"/>
                  </a:cubicBezTo>
                  <a:cubicBezTo>
                    <a:pt x="286" y="402"/>
                    <a:pt x="259" y="420"/>
                    <a:pt x="242" y="429"/>
                  </a:cubicBezTo>
                  <a:lnTo>
                    <a:pt x="197" y="429"/>
                  </a:lnTo>
                  <a:cubicBezTo>
                    <a:pt x="188" y="429"/>
                    <a:pt x="170" y="429"/>
                    <a:pt x="161" y="420"/>
                  </a:cubicBezTo>
                  <a:cubicBezTo>
                    <a:pt x="143" y="420"/>
                    <a:pt x="134" y="411"/>
                    <a:pt x="126" y="393"/>
                  </a:cubicBezTo>
                  <a:cubicBezTo>
                    <a:pt x="117" y="384"/>
                    <a:pt x="108" y="366"/>
                    <a:pt x="99" y="340"/>
                  </a:cubicBezTo>
                  <a:cubicBezTo>
                    <a:pt x="90" y="304"/>
                    <a:pt x="81" y="268"/>
                    <a:pt x="90" y="232"/>
                  </a:cubicBezTo>
                  <a:cubicBezTo>
                    <a:pt x="90" y="197"/>
                    <a:pt x="99" y="170"/>
                    <a:pt x="117" y="143"/>
                  </a:cubicBezTo>
                  <a:cubicBezTo>
                    <a:pt x="126" y="117"/>
                    <a:pt x="134" y="99"/>
                    <a:pt x="152" y="81"/>
                  </a:cubicBezTo>
                  <a:cubicBezTo>
                    <a:pt x="161" y="63"/>
                    <a:pt x="170" y="54"/>
                    <a:pt x="179" y="54"/>
                  </a:cubicBezTo>
                  <a:lnTo>
                    <a:pt x="197" y="54"/>
                  </a:lnTo>
                  <a:cubicBezTo>
                    <a:pt x="197" y="63"/>
                    <a:pt x="206" y="63"/>
                    <a:pt x="206" y="72"/>
                  </a:cubicBezTo>
                  <a:cubicBezTo>
                    <a:pt x="206" y="72"/>
                    <a:pt x="206" y="81"/>
                    <a:pt x="206" y="81"/>
                  </a:cubicBezTo>
                  <a:cubicBezTo>
                    <a:pt x="206" y="90"/>
                    <a:pt x="197" y="90"/>
                    <a:pt x="197" y="99"/>
                  </a:cubicBezTo>
                  <a:cubicBezTo>
                    <a:pt x="188" y="99"/>
                    <a:pt x="188" y="108"/>
                    <a:pt x="188" y="108"/>
                  </a:cubicBezTo>
                  <a:cubicBezTo>
                    <a:pt x="179" y="108"/>
                    <a:pt x="179" y="117"/>
                    <a:pt x="179" y="125"/>
                  </a:cubicBezTo>
                  <a:cubicBezTo>
                    <a:pt x="179" y="125"/>
                    <a:pt x="179" y="134"/>
                    <a:pt x="179" y="143"/>
                  </a:cubicBezTo>
                  <a:cubicBezTo>
                    <a:pt x="179" y="152"/>
                    <a:pt x="179" y="161"/>
                    <a:pt x="188" y="161"/>
                  </a:cubicBezTo>
                  <a:cubicBezTo>
                    <a:pt x="188" y="170"/>
                    <a:pt x="197" y="179"/>
                    <a:pt x="197" y="188"/>
                  </a:cubicBezTo>
                  <a:cubicBezTo>
                    <a:pt x="203" y="188"/>
                    <a:pt x="209" y="192"/>
                    <a:pt x="215" y="192"/>
                  </a:cubicBezTo>
                  <a:cubicBezTo>
                    <a:pt x="218" y="192"/>
                    <a:pt x="221" y="191"/>
                    <a:pt x="224" y="188"/>
                  </a:cubicBezTo>
                  <a:cubicBezTo>
                    <a:pt x="233" y="188"/>
                    <a:pt x="242" y="179"/>
                    <a:pt x="250" y="170"/>
                  </a:cubicBezTo>
                  <a:cubicBezTo>
                    <a:pt x="259" y="161"/>
                    <a:pt x="268" y="152"/>
                    <a:pt x="268" y="143"/>
                  </a:cubicBezTo>
                  <a:cubicBezTo>
                    <a:pt x="277" y="134"/>
                    <a:pt x="277" y="117"/>
                    <a:pt x="277" y="108"/>
                  </a:cubicBezTo>
                  <a:cubicBezTo>
                    <a:pt x="277" y="90"/>
                    <a:pt x="277" y="81"/>
                    <a:pt x="277" y="63"/>
                  </a:cubicBezTo>
                  <a:cubicBezTo>
                    <a:pt x="268" y="36"/>
                    <a:pt x="250" y="18"/>
                    <a:pt x="233" y="9"/>
                  </a:cubicBezTo>
                  <a:cubicBezTo>
                    <a:pt x="215" y="1"/>
                    <a:pt x="188" y="1"/>
                    <a:pt x="1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8"/>
            <p:cNvSpPr/>
            <p:nvPr/>
          </p:nvSpPr>
          <p:spPr>
            <a:xfrm>
              <a:off x="5684848" y="3046440"/>
              <a:ext cx="28095" cy="27645"/>
            </a:xfrm>
            <a:custGeom>
              <a:rect b="b" l="l" r="r" t="t"/>
              <a:pathLst>
                <a:path extrusionOk="0" h="492" w="500">
                  <a:moveTo>
                    <a:pt x="174" y="65"/>
                  </a:moveTo>
                  <a:cubicBezTo>
                    <a:pt x="179" y="65"/>
                    <a:pt x="183" y="67"/>
                    <a:pt x="187" y="72"/>
                  </a:cubicBezTo>
                  <a:cubicBezTo>
                    <a:pt x="196" y="81"/>
                    <a:pt x="205" y="90"/>
                    <a:pt x="205" y="99"/>
                  </a:cubicBezTo>
                  <a:cubicBezTo>
                    <a:pt x="214" y="107"/>
                    <a:pt x="223" y="116"/>
                    <a:pt x="232" y="134"/>
                  </a:cubicBezTo>
                  <a:cubicBezTo>
                    <a:pt x="232" y="143"/>
                    <a:pt x="241" y="161"/>
                    <a:pt x="241" y="179"/>
                  </a:cubicBezTo>
                  <a:cubicBezTo>
                    <a:pt x="241" y="179"/>
                    <a:pt x="241" y="188"/>
                    <a:pt x="241" y="197"/>
                  </a:cubicBezTo>
                  <a:cubicBezTo>
                    <a:pt x="241" y="206"/>
                    <a:pt x="241" y="215"/>
                    <a:pt x="241" y="223"/>
                  </a:cubicBezTo>
                  <a:lnTo>
                    <a:pt x="232" y="223"/>
                  </a:lnTo>
                  <a:cubicBezTo>
                    <a:pt x="232" y="223"/>
                    <a:pt x="223" y="232"/>
                    <a:pt x="223" y="232"/>
                  </a:cubicBezTo>
                  <a:cubicBezTo>
                    <a:pt x="211" y="232"/>
                    <a:pt x="199" y="236"/>
                    <a:pt x="187" y="236"/>
                  </a:cubicBezTo>
                  <a:cubicBezTo>
                    <a:pt x="182" y="236"/>
                    <a:pt x="176" y="235"/>
                    <a:pt x="170" y="232"/>
                  </a:cubicBezTo>
                  <a:cubicBezTo>
                    <a:pt x="152" y="232"/>
                    <a:pt x="143" y="223"/>
                    <a:pt x="134" y="215"/>
                  </a:cubicBezTo>
                  <a:cubicBezTo>
                    <a:pt x="125" y="206"/>
                    <a:pt x="116" y="197"/>
                    <a:pt x="116" y="188"/>
                  </a:cubicBezTo>
                  <a:cubicBezTo>
                    <a:pt x="107" y="179"/>
                    <a:pt x="107" y="161"/>
                    <a:pt x="98" y="152"/>
                  </a:cubicBezTo>
                  <a:cubicBezTo>
                    <a:pt x="98" y="143"/>
                    <a:pt x="98" y="134"/>
                    <a:pt x="98" y="134"/>
                  </a:cubicBezTo>
                  <a:cubicBezTo>
                    <a:pt x="107" y="116"/>
                    <a:pt x="116" y="99"/>
                    <a:pt x="125" y="90"/>
                  </a:cubicBezTo>
                  <a:cubicBezTo>
                    <a:pt x="134" y="81"/>
                    <a:pt x="152" y="72"/>
                    <a:pt x="161" y="72"/>
                  </a:cubicBezTo>
                  <a:cubicBezTo>
                    <a:pt x="165" y="67"/>
                    <a:pt x="170" y="65"/>
                    <a:pt x="174" y="65"/>
                  </a:cubicBezTo>
                  <a:close/>
                  <a:moveTo>
                    <a:pt x="80" y="250"/>
                  </a:moveTo>
                  <a:cubicBezTo>
                    <a:pt x="98" y="268"/>
                    <a:pt x="116" y="286"/>
                    <a:pt x="143" y="295"/>
                  </a:cubicBezTo>
                  <a:cubicBezTo>
                    <a:pt x="155" y="301"/>
                    <a:pt x="173" y="307"/>
                    <a:pt x="191" y="307"/>
                  </a:cubicBezTo>
                  <a:cubicBezTo>
                    <a:pt x="199" y="307"/>
                    <a:pt x="206" y="306"/>
                    <a:pt x="214" y="304"/>
                  </a:cubicBezTo>
                  <a:cubicBezTo>
                    <a:pt x="223" y="304"/>
                    <a:pt x="223" y="295"/>
                    <a:pt x="232" y="295"/>
                  </a:cubicBezTo>
                  <a:cubicBezTo>
                    <a:pt x="232" y="295"/>
                    <a:pt x="241" y="295"/>
                    <a:pt x="241" y="286"/>
                  </a:cubicBezTo>
                  <a:cubicBezTo>
                    <a:pt x="241" y="304"/>
                    <a:pt x="241" y="322"/>
                    <a:pt x="241" y="330"/>
                  </a:cubicBezTo>
                  <a:cubicBezTo>
                    <a:pt x="232" y="348"/>
                    <a:pt x="232" y="357"/>
                    <a:pt x="223" y="375"/>
                  </a:cubicBezTo>
                  <a:cubicBezTo>
                    <a:pt x="223" y="384"/>
                    <a:pt x="214" y="393"/>
                    <a:pt x="205" y="402"/>
                  </a:cubicBezTo>
                  <a:cubicBezTo>
                    <a:pt x="196" y="411"/>
                    <a:pt x="179" y="420"/>
                    <a:pt x="170" y="420"/>
                  </a:cubicBezTo>
                  <a:cubicBezTo>
                    <a:pt x="165" y="424"/>
                    <a:pt x="161" y="426"/>
                    <a:pt x="156" y="426"/>
                  </a:cubicBezTo>
                  <a:cubicBezTo>
                    <a:pt x="152" y="426"/>
                    <a:pt x="147" y="424"/>
                    <a:pt x="143" y="420"/>
                  </a:cubicBezTo>
                  <a:cubicBezTo>
                    <a:pt x="134" y="420"/>
                    <a:pt x="125" y="411"/>
                    <a:pt x="116" y="402"/>
                  </a:cubicBezTo>
                  <a:cubicBezTo>
                    <a:pt x="107" y="393"/>
                    <a:pt x="107" y="384"/>
                    <a:pt x="98" y="375"/>
                  </a:cubicBezTo>
                  <a:cubicBezTo>
                    <a:pt x="89" y="366"/>
                    <a:pt x="89" y="348"/>
                    <a:pt x="89" y="339"/>
                  </a:cubicBezTo>
                  <a:cubicBezTo>
                    <a:pt x="80" y="322"/>
                    <a:pt x="80" y="313"/>
                    <a:pt x="80" y="295"/>
                  </a:cubicBezTo>
                  <a:cubicBezTo>
                    <a:pt x="80" y="277"/>
                    <a:pt x="80" y="268"/>
                    <a:pt x="80" y="250"/>
                  </a:cubicBezTo>
                  <a:close/>
                  <a:moveTo>
                    <a:pt x="482" y="0"/>
                  </a:moveTo>
                  <a:cubicBezTo>
                    <a:pt x="473" y="0"/>
                    <a:pt x="473" y="9"/>
                    <a:pt x="464" y="18"/>
                  </a:cubicBezTo>
                  <a:cubicBezTo>
                    <a:pt x="464" y="27"/>
                    <a:pt x="455" y="36"/>
                    <a:pt x="437" y="54"/>
                  </a:cubicBezTo>
                  <a:cubicBezTo>
                    <a:pt x="428" y="63"/>
                    <a:pt x="419" y="81"/>
                    <a:pt x="402" y="99"/>
                  </a:cubicBezTo>
                  <a:cubicBezTo>
                    <a:pt x="393" y="116"/>
                    <a:pt x="375" y="125"/>
                    <a:pt x="366" y="143"/>
                  </a:cubicBezTo>
                  <a:cubicBezTo>
                    <a:pt x="348" y="152"/>
                    <a:pt x="330" y="170"/>
                    <a:pt x="321" y="179"/>
                  </a:cubicBezTo>
                  <a:cubicBezTo>
                    <a:pt x="321" y="170"/>
                    <a:pt x="312" y="170"/>
                    <a:pt x="312" y="161"/>
                  </a:cubicBezTo>
                  <a:cubicBezTo>
                    <a:pt x="312" y="152"/>
                    <a:pt x="312" y="143"/>
                    <a:pt x="312" y="134"/>
                  </a:cubicBezTo>
                  <a:cubicBezTo>
                    <a:pt x="303" y="107"/>
                    <a:pt x="286" y="90"/>
                    <a:pt x="277" y="72"/>
                  </a:cubicBezTo>
                  <a:cubicBezTo>
                    <a:pt x="259" y="54"/>
                    <a:pt x="241" y="45"/>
                    <a:pt x="232" y="27"/>
                  </a:cubicBezTo>
                  <a:cubicBezTo>
                    <a:pt x="214" y="27"/>
                    <a:pt x="196" y="18"/>
                    <a:pt x="179" y="18"/>
                  </a:cubicBezTo>
                  <a:cubicBezTo>
                    <a:pt x="170" y="14"/>
                    <a:pt x="163" y="12"/>
                    <a:pt x="157" y="12"/>
                  </a:cubicBezTo>
                  <a:cubicBezTo>
                    <a:pt x="152" y="12"/>
                    <a:pt x="147" y="14"/>
                    <a:pt x="143" y="18"/>
                  </a:cubicBezTo>
                  <a:lnTo>
                    <a:pt x="134" y="18"/>
                  </a:lnTo>
                  <a:cubicBezTo>
                    <a:pt x="116" y="18"/>
                    <a:pt x="107" y="27"/>
                    <a:pt x="89" y="27"/>
                  </a:cubicBezTo>
                  <a:cubicBezTo>
                    <a:pt x="80" y="36"/>
                    <a:pt x="71" y="45"/>
                    <a:pt x="54" y="54"/>
                  </a:cubicBezTo>
                  <a:cubicBezTo>
                    <a:pt x="45" y="63"/>
                    <a:pt x="36" y="72"/>
                    <a:pt x="36" y="90"/>
                  </a:cubicBezTo>
                  <a:cubicBezTo>
                    <a:pt x="27" y="99"/>
                    <a:pt x="27" y="107"/>
                    <a:pt x="27" y="125"/>
                  </a:cubicBezTo>
                  <a:cubicBezTo>
                    <a:pt x="18" y="143"/>
                    <a:pt x="9" y="161"/>
                    <a:pt x="9" y="179"/>
                  </a:cubicBezTo>
                  <a:cubicBezTo>
                    <a:pt x="0" y="197"/>
                    <a:pt x="0" y="215"/>
                    <a:pt x="0" y="232"/>
                  </a:cubicBezTo>
                  <a:cubicBezTo>
                    <a:pt x="0" y="250"/>
                    <a:pt x="0" y="268"/>
                    <a:pt x="0" y="286"/>
                  </a:cubicBezTo>
                  <a:cubicBezTo>
                    <a:pt x="0" y="304"/>
                    <a:pt x="0" y="313"/>
                    <a:pt x="0" y="313"/>
                  </a:cubicBezTo>
                  <a:cubicBezTo>
                    <a:pt x="0" y="322"/>
                    <a:pt x="9" y="330"/>
                    <a:pt x="9" y="339"/>
                  </a:cubicBezTo>
                  <a:cubicBezTo>
                    <a:pt x="9" y="348"/>
                    <a:pt x="18" y="366"/>
                    <a:pt x="18" y="375"/>
                  </a:cubicBezTo>
                  <a:cubicBezTo>
                    <a:pt x="27" y="384"/>
                    <a:pt x="27" y="393"/>
                    <a:pt x="27" y="393"/>
                  </a:cubicBezTo>
                  <a:cubicBezTo>
                    <a:pt x="36" y="420"/>
                    <a:pt x="45" y="438"/>
                    <a:pt x="63" y="455"/>
                  </a:cubicBezTo>
                  <a:cubicBezTo>
                    <a:pt x="71" y="464"/>
                    <a:pt x="89" y="482"/>
                    <a:pt x="107" y="491"/>
                  </a:cubicBezTo>
                  <a:cubicBezTo>
                    <a:pt x="134" y="491"/>
                    <a:pt x="152" y="491"/>
                    <a:pt x="187" y="482"/>
                  </a:cubicBezTo>
                  <a:cubicBezTo>
                    <a:pt x="205" y="482"/>
                    <a:pt x="232" y="464"/>
                    <a:pt x="250" y="455"/>
                  </a:cubicBezTo>
                  <a:cubicBezTo>
                    <a:pt x="268" y="438"/>
                    <a:pt x="277" y="420"/>
                    <a:pt x="295" y="393"/>
                  </a:cubicBezTo>
                  <a:cubicBezTo>
                    <a:pt x="303" y="375"/>
                    <a:pt x="312" y="348"/>
                    <a:pt x="321" y="322"/>
                  </a:cubicBezTo>
                  <a:cubicBezTo>
                    <a:pt x="321" y="295"/>
                    <a:pt x="330" y="268"/>
                    <a:pt x="321" y="241"/>
                  </a:cubicBezTo>
                  <a:cubicBezTo>
                    <a:pt x="348" y="223"/>
                    <a:pt x="366" y="215"/>
                    <a:pt x="384" y="188"/>
                  </a:cubicBezTo>
                  <a:cubicBezTo>
                    <a:pt x="402" y="170"/>
                    <a:pt x="419" y="152"/>
                    <a:pt x="437" y="125"/>
                  </a:cubicBezTo>
                  <a:cubicBezTo>
                    <a:pt x="446" y="107"/>
                    <a:pt x="464" y="90"/>
                    <a:pt x="473" y="72"/>
                  </a:cubicBezTo>
                  <a:cubicBezTo>
                    <a:pt x="482" y="54"/>
                    <a:pt x="491" y="45"/>
                    <a:pt x="491" y="36"/>
                  </a:cubicBezTo>
                  <a:cubicBezTo>
                    <a:pt x="500" y="27"/>
                    <a:pt x="500" y="18"/>
                    <a:pt x="500" y="18"/>
                  </a:cubicBezTo>
                  <a:cubicBezTo>
                    <a:pt x="500" y="9"/>
                    <a:pt x="500" y="0"/>
                    <a:pt x="4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8"/>
            <p:cNvSpPr/>
            <p:nvPr/>
          </p:nvSpPr>
          <p:spPr>
            <a:xfrm>
              <a:off x="4827170" y="3253892"/>
              <a:ext cx="471209" cy="253248"/>
            </a:xfrm>
            <a:custGeom>
              <a:rect b="b" l="l" r="r" t="t"/>
              <a:pathLst>
                <a:path extrusionOk="0" h="4507" w="8386">
                  <a:moveTo>
                    <a:pt x="4131" y="0"/>
                  </a:moveTo>
                  <a:cubicBezTo>
                    <a:pt x="3716" y="0"/>
                    <a:pt x="3284" y="265"/>
                    <a:pt x="2953" y="555"/>
                  </a:cubicBezTo>
                  <a:cubicBezTo>
                    <a:pt x="2115" y="1304"/>
                    <a:pt x="1392" y="2526"/>
                    <a:pt x="999" y="3579"/>
                  </a:cubicBezTo>
                  <a:cubicBezTo>
                    <a:pt x="1026" y="2937"/>
                    <a:pt x="1008" y="2294"/>
                    <a:pt x="937" y="1652"/>
                  </a:cubicBezTo>
                  <a:cubicBezTo>
                    <a:pt x="910" y="1447"/>
                    <a:pt x="883" y="1233"/>
                    <a:pt x="785" y="1045"/>
                  </a:cubicBezTo>
                  <a:cubicBezTo>
                    <a:pt x="741" y="956"/>
                    <a:pt x="669" y="867"/>
                    <a:pt x="571" y="831"/>
                  </a:cubicBezTo>
                  <a:cubicBezTo>
                    <a:pt x="547" y="823"/>
                    <a:pt x="522" y="820"/>
                    <a:pt x="497" y="820"/>
                  </a:cubicBezTo>
                  <a:cubicBezTo>
                    <a:pt x="384" y="820"/>
                    <a:pt x="266" y="894"/>
                    <a:pt x="179" y="974"/>
                  </a:cubicBezTo>
                  <a:cubicBezTo>
                    <a:pt x="116" y="1028"/>
                    <a:pt x="54" y="1099"/>
                    <a:pt x="0" y="1170"/>
                  </a:cubicBezTo>
                  <a:lnTo>
                    <a:pt x="0" y="4507"/>
                  </a:lnTo>
                  <a:lnTo>
                    <a:pt x="8341" y="4507"/>
                  </a:lnTo>
                  <a:cubicBezTo>
                    <a:pt x="8386" y="4141"/>
                    <a:pt x="8368" y="3766"/>
                    <a:pt x="8288" y="3410"/>
                  </a:cubicBezTo>
                  <a:cubicBezTo>
                    <a:pt x="8172" y="2901"/>
                    <a:pt x="7877" y="2375"/>
                    <a:pt x="7378" y="2232"/>
                  </a:cubicBezTo>
                  <a:cubicBezTo>
                    <a:pt x="7193" y="2183"/>
                    <a:pt x="6975" y="2142"/>
                    <a:pt x="6769" y="2142"/>
                  </a:cubicBezTo>
                  <a:cubicBezTo>
                    <a:pt x="6676" y="2142"/>
                    <a:pt x="6587" y="2150"/>
                    <a:pt x="6504" y="2170"/>
                  </a:cubicBezTo>
                  <a:cubicBezTo>
                    <a:pt x="5790" y="2321"/>
                    <a:pt x="5085" y="2758"/>
                    <a:pt x="4791" y="3436"/>
                  </a:cubicBezTo>
                  <a:cubicBezTo>
                    <a:pt x="4934" y="2865"/>
                    <a:pt x="5032" y="2285"/>
                    <a:pt x="5085" y="1706"/>
                  </a:cubicBezTo>
                  <a:cubicBezTo>
                    <a:pt x="5112" y="1402"/>
                    <a:pt x="5121" y="1099"/>
                    <a:pt x="5050" y="805"/>
                  </a:cubicBezTo>
                  <a:cubicBezTo>
                    <a:pt x="4969" y="510"/>
                    <a:pt x="4791" y="234"/>
                    <a:pt x="4523" y="91"/>
                  </a:cubicBezTo>
                  <a:cubicBezTo>
                    <a:pt x="4397" y="28"/>
                    <a:pt x="4265" y="0"/>
                    <a:pt x="41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8"/>
            <p:cNvSpPr/>
            <p:nvPr/>
          </p:nvSpPr>
          <p:spPr>
            <a:xfrm>
              <a:off x="5001582" y="3134096"/>
              <a:ext cx="136429" cy="248247"/>
            </a:xfrm>
            <a:custGeom>
              <a:rect b="b" l="l" r="r" t="t"/>
              <a:pathLst>
                <a:path extrusionOk="0" h="4418" w="2428">
                  <a:moveTo>
                    <a:pt x="1374" y="0"/>
                  </a:moveTo>
                  <a:cubicBezTo>
                    <a:pt x="1078" y="0"/>
                    <a:pt x="794" y="164"/>
                    <a:pt x="598" y="385"/>
                  </a:cubicBezTo>
                  <a:cubicBezTo>
                    <a:pt x="393" y="626"/>
                    <a:pt x="277" y="929"/>
                    <a:pt x="206" y="1233"/>
                  </a:cubicBezTo>
                  <a:cubicBezTo>
                    <a:pt x="54" y="1857"/>
                    <a:pt x="63" y="2508"/>
                    <a:pt x="63" y="3160"/>
                  </a:cubicBezTo>
                  <a:cubicBezTo>
                    <a:pt x="63" y="3481"/>
                    <a:pt x="54" y="3811"/>
                    <a:pt x="36" y="4132"/>
                  </a:cubicBezTo>
                  <a:cubicBezTo>
                    <a:pt x="36" y="4186"/>
                    <a:pt x="1" y="4400"/>
                    <a:pt x="81" y="4417"/>
                  </a:cubicBezTo>
                  <a:cubicBezTo>
                    <a:pt x="82" y="4418"/>
                    <a:pt x="83" y="4418"/>
                    <a:pt x="84" y="4418"/>
                  </a:cubicBezTo>
                  <a:cubicBezTo>
                    <a:pt x="132" y="4418"/>
                    <a:pt x="314" y="4176"/>
                    <a:pt x="349" y="4132"/>
                  </a:cubicBezTo>
                  <a:cubicBezTo>
                    <a:pt x="581" y="3918"/>
                    <a:pt x="839" y="3739"/>
                    <a:pt x="1089" y="3543"/>
                  </a:cubicBezTo>
                  <a:cubicBezTo>
                    <a:pt x="1464" y="3249"/>
                    <a:pt x="1803" y="2901"/>
                    <a:pt x="2053" y="2499"/>
                  </a:cubicBezTo>
                  <a:cubicBezTo>
                    <a:pt x="2293" y="2089"/>
                    <a:pt x="2427" y="1607"/>
                    <a:pt x="2383" y="1135"/>
                  </a:cubicBezTo>
                  <a:cubicBezTo>
                    <a:pt x="2356" y="867"/>
                    <a:pt x="2276" y="599"/>
                    <a:pt x="2106" y="385"/>
                  </a:cubicBezTo>
                  <a:cubicBezTo>
                    <a:pt x="1937" y="171"/>
                    <a:pt x="1687" y="19"/>
                    <a:pt x="1419" y="2"/>
                  </a:cubicBezTo>
                  <a:cubicBezTo>
                    <a:pt x="1404" y="1"/>
                    <a:pt x="1389" y="0"/>
                    <a:pt x="13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8"/>
            <p:cNvSpPr/>
            <p:nvPr/>
          </p:nvSpPr>
          <p:spPr>
            <a:xfrm>
              <a:off x="4852231" y="3247768"/>
              <a:ext cx="133901" cy="257631"/>
            </a:xfrm>
            <a:custGeom>
              <a:rect b="b" l="l" r="r" t="t"/>
              <a:pathLst>
                <a:path extrusionOk="0" h="4585" w="2383">
                  <a:moveTo>
                    <a:pt x="977" y="0"/>
                  </a:moveTo>
                  <a:cubicBezTo>
                    <a:pt x="840" y="0"/>
                    <a:pt x="703" y="29"/>
                    <a:pt x="580" y="93"/>
                  </a:cubicBezTo>
                  <a:cubicBezTo>
                    <a:pt x="295" y="236"/>
                    <a:pt x="116" y="530"/>
                    <a:pt x="63" y="842"/>
                  </a:cubicBezTo>
                  <a:cubicBezTo>
                    <a:pt x="0" y="1146"/>
                    <a:pt x="54" y="1467"/>
                    <a:pt x="143" y="1770"/>
                  </a:cubicBezTo>
                  <a:cubicBezTo>
                    <a:pt x="330" y="2386"/>
                    <a:pt x="660" y="2948"/>
                    <a:pt x="982" y="3501"/>
                  </a:cubicBezTo>
                  <a:cubicBezTo>
                    <a:pt x="1151" y="3786"/>
                    <a:pt x="1303" y="4072"/>
                    <a:pt x="1454" y="4366"/>
                  </a:cubicBezTo>
                  <a:cubicBezTo>
                    <a:pt x="1471" y="4407"/>
                    <a:pt x="1540" y="4584"/>
                    <a:pt x="1614" y="4584"/>
                  </a:cubicBezTo>
                  <a:cubicBezTo>
                    <a:pt x="1620" y="4584"/>
                    <a:pt x="1626" y="4583"/>
                    <a:pt x="1633" y="4580"/>
                  </a:cubicBezTo>
                  <a:cubicBezTo>
                    <a:pt x="1677" y="4571"/>
                    <a:pt x="1704" y="4259"/>
                    <a:pt x="1722" y="4205"/>
                  </a:cubicBezTo>
                  <a:cubicBezTo>
                    <a:pt x="1811" y="3902"/>
                    <a:pt x="1954" y="3617"/>
                    <a:pt x="2070" y="3322"/>
                  </a:cubicBezTo>
                  <a:cubicBezTo>
                    <a:pt x="2248" y="2876"/>
                    <a:pt x="2373" y="2412"/>
                    <a:pt x="2373" y="1940"/>
                  </a:cubicBezTo>
                  <a:cubicBezTo>
                    <a:pt x="2382" y="1458"/>
                    <a:pt x="2257" y="976"/>
                    <a:pt x="1981" y="592"/>
                  </a:cubicBezTo>
                  <a:cubicBezTo>
                    <a:pt x="1829" y="369"/>
                    <a:pt x="1615" y="182"/>
                    <a:pt x="1365" y="75"/>
                  </a:cubicBezTo>
                  <a:cubicBezTo>
                    <a:pt x="1243" y="27"/>
                    <a:pt x="1110" y="0"/>
                    <a:pt x="9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8"/>
            <p:cNvSpPr/>
            <p:nvPr/>
          </p:nvSpPr>
          <p:spPr>
            <a:xfrm>
              <a:off x="5014113" y="3303957"/>
              <a:ext cx="228637" cy="169862"/>
            </a:xfrm>
            <a:custGeom>
              <a:rect b="b" l="l" r="r" t="t"/>
              <a:pathLst>
                <a:path extrusionOk="0" h="3023" w="4069">
                  <a:moveTo>
                    <a:pt x="3118" y="1"/>
                  </a:moveTo>
                  <a:cubicBezTo>
                    <a:pt x="3021" y="1"/>
                    <a:pt x="2923" y="14"/>
                    <a:pt x="2829" y="38"/>
                  </a:cubicBezTo>
                  <a:cubicBezTo>
                    <a:pt x="2517" y="110"/>
                    <a:pt x="2249" y="288"/>
                    <a:pt x="2017" y="493"/>
                  </a:cubicBezTo>
                  <a:cubicBezTo>
                    <a:pt x="1526" y="922"/>
                    <a:pt x="1152" y="1457"/>
                    <a:pt x="777" y="1974"/>
                  </a:cubicBezTo>
                  <a:cubicBezTo>
                    <a:pt x="590" y="2242"/>
                    <a:pt x="393" y="2501"/>
                    <a:pt x="188" y="2759"/>
                  </a:cubicBezTo>
                  <a:cubicBezTo>
                    <a:pt x="152" y="2795"/>
                    <a:pt x="1" y="2956"/>
                    <a:pt x="63" y="3018"/>
                  </a:cubicBezTo>
                  <a:cubicBezTo>
                    <a:pt x="66" y="3021"/>
                    <a:pt x="74" y="3023"/>
                    <a:pt x="84" y="3023"/>
                  </a:cubicBezTo>
                  <a:cubicBezTo>
                    <a:pt x="159" y="3023"/>
                    <a:pt x="399" y="2946"/>
                    <a:pt x="438" y="2938"/>
                  </a:cubicBezTo>
                  <a:cubicBezTo>
                    <a:pt x="759" y="2893"/>
                    <a:pt x="1080" y="2902"/>
                    <a:pt x="1392" y="2893"/>
                  </a:cubicBezTo>
                  <a:cubicBezTo>
                    <a:pt x="1865" y="2866"/>
                    <a:pt x="2347" y="2786"/>
                    <a:pt x="2784" y="2599"/>
                  </a:cubicBezTo>
                  <a:cubicBezTo>
                    <a:pt x="3212" y="2403"/>
                    <a:pt x="3605" y="2090"/>
                    <a:pt x="3846" y="1689"/>
                  </a:cubicBezTo>
                  <a:cubicBezTo>
                    <a:pt x="3980" y="1448"/>
                    <a:pt x="4069" y="1180"/>
                    <a:pt x="4060" y="913"/>
                  </a:cubicBezTo>
                  <a:cubicBezTo>
                    <a:pt x="4042" y="636"/>
                    <a:pt x="3926" y="369"/>
                    <a:pt x="3721" y="199"/>
                  </a:cubicBezTo>
                  <a:cubicBezTo>
                    <a:pt x="3549" y="64"/>
                    <a:pt x="3334" y="1"/>
                    <a:pt x="3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8"/>
            <p:cNvSpPr/>
            <p:nvPr/>
          </p:nvSpPr>
          <p:spPr>
            <a:xfrm>
              <a:off x="4968037" y="3172080"/>
              <a:ext cx="117830" cy="335061"/>
            </a:xfrm>
            <a:custGeom>
              <a:rect b="b" l="l" r="r" t="t"/>
              <a:pathLst>
                <a:path extrusionOk="0" h="5963" w="2097">
                  <a:moveTo>
                    <a:pt x="2051" y="0"/>
                  </a:moveTo>
                  <a:cubicBezTo>
                    <a:pt x="2034" y="0"/>
                    <a:pt x="2021" y="10"/>
                    <a:pt x="2007" y="30"/>
                  </a:cubicBezTo>
                  <a:cubicBezTo>
                    <a:pt x="1526" y="985"/>
                    <a:pt x="1124" y="2029"/>
                    <a:pt x="696" y="3429"/>
                  </a:cubicBezTo>
                  <a:cubicBezTo>
                    <a:pt x="669" y="3501"/>
                    <a:pt x="651" y="3581"/>
                    <a:pt x="625" y="3661"/>
                  </a:cubicBezTo>
                  <a:cubicBezTo>
                    <a:pt x="401" y="4419"/>
                    <a:pt x="187" y="5187"/>
                    <a:pt x="0" y="5963"/>
                  </a:cubicBezTo>
                  <a:lnTo>
                    <a:pt x="80" y="5963"/>
                  </a:lnTo>
                  <a:cubicBezTo>
                    <a:pt x="80" y="5963"/>
                    <a:pt x="80" y="5954"/>
                    <a:pt x="89" y="5954"/>
                  </a:cubicBezTo>
                  <a:cubicBezTo>
                    <a:pt x="268" y="5213"/>
                    <a:pt x="473" y="4473"/>
                    <a:pt x="696" y="3741"/>
                  </a:cubicBezTo>
                  <a:cubicBezTo>
                    <a:pt x="696" y="3741"/>
                    <a:pt x="696" y="3733"/>
                    <a:pt x="696" y="3733"/>
                  </a:cubicBezTo>
                  <a:cubicBezTo>
                    <a:pt x="723" y="3643"/>
                    <a:pt x="749" y="3545"/>
                    <a:pt x="776" y="3456"/>
                  </a:cubicBezTo>
                  <a:cubicBezTo>
                    <a:pt x="1204" y="2064"/>
                    <a:pt x="1606" y="1021"/>
                    <a:pt x="2088" y="66"/>
                  </a:cubicBezTo>
                  <a:cubicBezTo>
                    <a:pt x="2096" y="39"/>
                    <a:pt x="2088" y="21"/>
                    <a:pt x="2070" y="4"/>
                  </a:cubicBezTo>
                  <a:cubicBezTo>
                    <a:pt x="2063" y="1"/>
                    <a:pt x="2057" y="0"/>
                    <a:pt x="20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8"/>
            <p:cNvSpPr/>
            <p:nvPr/>
          </p:nvSpPr>
          <p:spPr>
            <a:xfrm>
              <a:off x="4972532" y="3379139"/>
              <a:ext cx="194530" cy="128001"/>
            </a:xfrm>
            <a:custGeom>
              <a:rect b="b" l="l" r="r" t="t"/>
              <a:pathLst>
                <a:path extrusionOk="0" h="2278" w="3462">
                  <a:moveTo>
                    <a:pt x="3410" y="1"/>
                  </a:moveTo>
                  <a:cubicBezTo>
                    <a:pt x="3406" y="1"/>
                    <a:pt x="3403" y="1"/>
                    <a:pt x="3399" y="3"/>
                  </a:cubicBezTo>
                  <a:cubicBezTo>
                    <a:pt x="3087" y="92"/>
                    <a:pt x="2802" y="262"/>
                    <a:pt x="2534" y="422"/>
                  </a:cubicBezTo>
                  <a:cubicBezTo>
                    <a:pt x="1927" y="788"/>
                    <a:pt x="1347" y="1189"/>
                    <a:pt x="794" y="1627"/>
                  </a:cubicBezTo>
                  <a:cubicBezTo>
                    <a:pt x="527" y="1832"/>
                    <a:pt x="259" y="2046"/>
                    <a:pt x="9" y="2269"/>
                  </a:cubicBezTo>
                  <a:cubicBezTo>
                    <a:pt x="0" y="2269"/>
                    <a:pt x="0" y="2269"/>
                    <a:pt x="0" y="2278"/>
                  </a:cubicBezTo>
                  <a:lnTo>
                    <a:pt x="125" y="2278"/>
                  </a:lnTo>
                  <a:cubicBezTo>
                    <a:pt x="366" y="2073"/>
                    <a:pt x="607" y="1876"/>
                    <a:pt x="857" y="1680"/>
                  </a:cubicBezTo>
                  <a:cubicBezTo>
                    <a:pt x="1410" y="1252"/>
                    <a:pt x="1981" y="859"/>
                    <a:pt x="2579" y="494"/>
                  </a:cubicBezTo>
                  <a:cubicBezTo>
                    <a:pt x="2837" y="333"/>
                    <a:pt x="3114" y="172"/>
                    <a:pt x="3426" y="83"/>
                  </a:cubicBezTo>
                  <a:cubicBezTo>
                    <a:pt x="3444" y="83"/>
                    <a:pt x="3462" y="56"/>
                    <a:pt x="3453" y="30"/>
                  </a:cubicBezTo>
                  <a:cubicBezTo>
                    <a:pt x="3445" y="15"/>
                    <a:pt x="3426" y="1"/>
                    <a:pt x="34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8"/>
            <p:cNvSpPr/>
            <p:nvPr/>
          </p:nvSpPr>
          <p:spPr>
            <a:xfrm>
              <a:off x="4917410" y="3353236"/>
              <a:ext cx="28095" cy="153904"/>
            </a:xfrm>
            <a:custGeom>
              <a:rect b="b" l="l" r="r" t="t"/>
              <a:pathLst>
                <a:path extrusionOk="0" h="2739" w="500">
                  <a:moveTo>
                    <a:pt x="36" y="0"/>
                  </a:moveTo>
                  <a:cubicBezTo>
                    <a:pt x="18" y="0"/>
                    <a:pt x="0" y="27"/>
                    <a:pt x="0" y="45"/>
                  </a:cubicBezTo>
                  <a:cubicBezTo>
                    <a:pt x="116" y="928"/>
                    <a:pt x="250" y="1811"/>
                    <a:pt x="410" y="2685"/>
                  </a:cubicBezTo>
                  <a:cubicBezTo>
                    <a:pt x="410" y="2703"/>
                    <a:pt x="410" y="2721"/>
                    <a:pt x="419" y="2739"/>
                  </a:cubicBezTo>
                  <a:lnTo>
                    <a:pt x="500" y="2739"/>
                  </a:lnTo>
                  <a:cubicBezTo>
                    <a:pt x="500" y="2721"/>
                    <a:pt x="500" y="2694"/>
                    <a:pt x="491" y="2676"/>
                  </a:cubicBezTo>
                  <a:cubicBezTo>
                    <a:pt x="339" y="1802"/>
                    <a:pt x="205" y="919"/>
                    <a:pt x="89" y="36"/>
                  </a:cubicBezTo>
                  <a:cubicBezTo>
                    <a:pt x="80" y="9"/>
                    <a:pt x="62" y="0"/>
                    <a:pt x="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8"/>
            <p:cNvSpPr/>
            <p:nvPr/>
          </p:nvSpPr>
          <p:spPr>
            <a:xfrm>
              <a:off x="5339956" y="3321489"/>
              <a:ext cx="500316" cy="185652"/>
            </a:xfrm>
            <a:custGeom>
              <a:rect b="b" l="l" r="r" t="t"/>
              <a:pathLst>
                <a:path extrusionOk="0" h="3304" w="8904">
                  <a:moveTo>
                    <a:pt x="7038" y="0"/>
                  </a:moveTo>
                  <a:cubicBezTo>
                    <a:pt x="5575" y="0"/>
                    <a:pt x="4074" y="786"/>
                    <a:pt x="3417" y="2082"/>
                  </a:cubicBezTo>
                  <a:cubicBezTo>
                    <a:pt x="3051" y="1851"/>
                    <a:pt x="2610" y="1731"/>
                    <a:pt x="2172" y="1731"/>
                  </a:cubicBezTo>
                  <a:cubicBezTo>
                    <a:pt x="1863" y="1731"/>
                    <a:pt x="1556" y="1791"/>
                    <a:pt x="1276" y="1912"/>
                  </a:cubicBezTo>
                  <a:cubicBezTo>
                    <a:pt x="678" y="2171"/>
                    <a:pt x="206" y="2688"/>
                    <a:pt x="0" y="3304"/>
                  </a:cubicBezTo>
                  <a:lnTo>
                    <a:pt x="8904" y="3304"/>
                  </a:lnTo>
                  <a:lnTo>
                    <a:pt x="8904" y="610"/>
                  </a:lnTo>
                  <a:cubicBezTo>
                    <a:pt x="8788" y="503"/>
                    <a:pt x="8663" y="413"/>
                    <a:pt x="8520" y="333"/>
                  </a:cubicBezTo>
                  <a:cubicBezTo>
                    <a:pt x="8119" y="110"/>
                    <a:pt x="7646" y="21"/>
                    <a:pt x="7182" y="3"/>
                  </a:cubicBezTo>
                  <a:cubicBezTo>
                    <a:pt x="7134" y="1"/>
                    <a:pt x="7086" y="0"/>
                    <a:pt x="70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29"/>
          <p:cNvSpPr txBox="1"/>
          <p:nvPr>
            <p:ph type="title"/>
          </p:nvPr>
        </p:nvSpPr>
        <p:spPr>
          <a:xfrm>
            <a:off x="738700" y="2078875"/>
            <a:ext cx="4188300" cy="1625100"/>
          </a:xfrm>
          <a:prstGeom prst="rect">
            <a:avLst/>
          </a:prstGeom>
          <a:solidFill>
            <a:srgbClr val="FFD4A9"/>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Hypotheses</a:t>
            </a:r>
            <a:endParaRPr>
              <a:solidFill>
                <a:schemeClr val="dk1"/>
              </a:solidFill>
            </a:endParaRPr>
          </a:p>
        </p:txBody>
      </p:sp>
      <p:sp>
        <p:nvSpPr>
          <p:cNvPr id="1371" name="Google Shape;1371;p29"/>
          <p:cNvSpPr txBox="1"/>
          <p:nvPr>
            <p:ph idx="2" type="title"/>
          </p:nvPr>
        </p:nvSpPr>
        <p:spPr>
          <a:xfrm>
            <a:off x="2188050" y="892925"/>
            <a:ext cx="1289700" cy="998700"/>
          </a:xfrm>
          <a:prstGeom prst="rect">
            <a:avLst/>
          </a:prstGeom>
          <a:solidFill>
            <a:srgbClr val="FFD4A9"/>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372" name="Google Shape;1372;p29"/>
          <p:cNvGrpSpPr/>
          <p:nvPr/>
        </p:nvGrpSpPr>
        <p:grpSpPr>
          <a:xfrm>
            <a:off x="6241202" y="1170997"/>
            <a:ext cx="2189694" cy="2522705"/>
            <a:chOff x="694200" y="2322098"/>
            <a:chExt cx="1067779" cy="1230168"/>
          </a:xfrm>
        </p:grpSpPr>
        <p:sp>
          <p:nvSpPr>
            <p:cNvPr id="1373" name="Google Shape;1373;p29"/>
            <p:cNvSpPr/>
            <p:nvPr/>
          </p:nvSpPr>
          <p:spPr>
            <a:xfrm>
              <a:off x="694200" y="2322098"/>
              <a:ext cx="1067779" cy="1230168"/>
            </a:xfrm>
            <a:custGeom>
              <a:rect b="b" l="l" r="r" t="t"/>
              <a:pathLst>
                <a:path extrusionOk="0" h="21893" w="19003">
                  <a:moveTo>
                    <a:pt x="9492" y="1"/>
                  </a:moveTo>
                  <a:cubicBezTo>
                    <a:pt x="5255" y="9"/>
                    <a:pt x="1392" y="2936"/>
                    <a:pt x="321" y="7057"/>
                  </a:cubicBezTo>
                  <a:cubicBezTo>
                    <a:pt x="304" y="7137"/>
                    <a:pt x="277" y="7209"/>
                    <a:pt x="259" y="7280"/>
                  </a:cubicBezTo>
                  <a:cubicBezTo>
                    <a:pt x="232" y="7405"/>
                    <a:pt x="205" y="7521"/>
                    <a:pt x="179" y="7655"/>
                  </a:cubicBezTo>
                  <a:cubicBezTo>
                    <a:pt x="72" y="8217"/>
                    <a:pt x="9" y="8797"/>
                    <a:pt x="0" y="9368"/>
                  </a:cubicBezTo>
                  <a:cubicBezTo>
                    <a:pt x="0" y="9412"/>
                    <a:pt x="0" y="9457"/>
                    <a:pt x="0" y="9501"/>
                  </a:cubicBezTo>
                  <a:lnTo>
                    <a:pt x="0" y="20465"/>
                  </a:lnTo>
                  <a:cubicBezTo>
                    <a:pt x="0" y="20786"/>
                    <a:pt x="259" y="21036"/>
                    <a:pt x="580" y="21036"/>
                  </a:cubicBezTo>
                  <a:lnTo>
                    <a:pt x="15416" y="21036"/>
                  </a:lnTo>
                  <a:cubicBezTo>
                    <a:pt x="16112" y="21589"/>
                    <a:pt x="16558" y="21821"/>
                    <a:pt x="16567" y="21830"/>
                  </a:cubicBezTo>
                  <a:cubicBezTo>
                    <a:pt x="16656" y="21875"/>
                    <a:pt x="16754" y="21893"/>
                    <a:pt x="16852" y="21893"/>
                  </a:cubicBezTo>
                  <a:cubicBezTo>
                    <a:pt x="17075" y="21893"/>
                    <a:pt x="17280" y="21768"/>
                    <a:pt x="17378" y="21572"/>
                  </a:cubicBezTo>
                  <a:cubicBezTo>
                    <a:pt x="17450" y="21438"/>
                    <a:pt x="17468" y="21277"/>
                    <a:pt x="17423" y="21134"/>
                  </a:cubicBezTo>
                  <a:cubicBezTo>
                    <a:pt x="17423" y="21108"/>
                    <a:pt x="17414" y="21045"/>
                    <a:pt x="17414" y="21036"/>
                  </a:cubicBezTo>
                  <a:lnTo>
                    <a:pt x="18431" y="21036"/>
                  </a:lnTo>
                  <a:cubicBezTo>
                    <a:pt x="18743" y="21036"/>
                    <a:pt x="19002" y="20786"/>
                    <a:pt x="19002" y="20465"/>
                  </a:cubicBezTo>
                  <a:lnTo>
                    <a:pt x="19002" y="9501"/>
                  </a:lnTo>
                  <a:cubicBezTo>
                    <a:pt x="19002" y="9457"/>
                    <a:pt x="19002" y="9421"/>
                    <a:pt x="19002" y="9377"/>
                  </a:cubicBezTo>
                  <a:lnTo>
                    <a:pt x="19002" y="9368"/>
                  </a:lnTo>
                  <a:cubicBezTo>
                    <a:pt x="18984" y="8342"/>
                    <a:pt x="18806" y="7316"/>
                    <a:pt x="18467" y="6352"/>
                  </a:cubicBezTo>
                  <a:cubicBezTo>
                    <a:pt x="18413" y="6192"/>
                    <a:pt x="18351" y="6031"/>
                    <a:pt x="18279" y="5871"/>
                  </a:cubicBezTo>
                  <a:cubicBezTo>
                    <a:pt x="18279" y="5862"/>
                    <a:pt x="18270" y="5853"/>
                    <a:pt x="18270" y="5844"/>
                  </a:cubicBezTo>
                  <a:cubicBezTo>
                    <a:pt x="17789" y="4702"/>
                    <a:pt x="17093" y="3658"/>
                    <a:pt x="16219" y="2784"/>
                  </a:cubicBezTo>
                  <a:cubicBezTo>
                    <a:pt x="14426" y="991"/>
                    <a:pt x="12044" y="1"/>
                    <a:pt x="9501" y="1"/>
                  </a:cubicBezTo>
                  <a:close/>
                </a:path>
              </a:pathLst>
            </a:custGeom>
            <a:solidFill>
              <a:schemeClr val="dk2"/>
            </a:solidFill>
            <a:ln>
              <a:noFill/>
            </a:ln>
            <a:effectLst>
              <a:outerShdw blurRad="57150" rotWithShape="0" algn="bl" dir="54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9"/>
            <p:cNvSpPr/>
            <p:nvPr/>
          </p:nvSpPr>
          <p:spPr>
            <a:xfrm>
              <a:off x="725273" y="2355699"/>
              <a:ext cx="1003104" cy="1117900"/>
            </a:xfrm>
            <a:custGeom>
              <a:rect b="b" l="l" r="r" t="t"/>
              <a:pathLst>
                <a:path extrusionOk="0" h="19895" w="17852">
                  <a:moveTo>
                    <a:pt x="8921" y="0"/>
                  </a:moveTo>
                  <a:cubicBezTo>
                    <a:pt x="5728" y="0"/>
                    <a:pt x="2917" y="1686"/>
                    <a:pt x="1338" y="4220"/>
                  </a:cubicBezTo>
                  <a:cubicBezTo>
                    <a:pt x="1178" y="4479"/>
                    <a:pt x="1026" y="4755"/>
                    <a:pt x="892" y="5032"/>
                  </a:cubicBezTo>
                  <a:cubicBezTo>
                    <a:pt x="839" y="5148"/>
                    <a:pt x="785" y="5264"/>
                    <a:pt x="732" y="5380"/>
                  </a:cubicBezTo>
                  <a:cubicBezTo>
                    <a:pt x="562" y="5781"/>
                    <a:pt x="411" y="6191"/>
                    <a:pt x="304" y="6620"/>
                  </a:cubicBezTo>
                  <a:cubicBezTo>
                    <a:pt x="286" y="6691"/>
                    <a:pt x="259" y="6771"/>
                    <a:pt x="250" y="6843"/>
                  </a:cubicBezTo>
                  <a:cubicBezTo>
                    <a:pt x="214" y="6959"/>
                    <a:pt x="197" y="7075"/>
                    <a:pt x="170" y="7191"/>
                  </a:cubicBezTo>
                  <a:cubicBezTo>
                    <a:pt x="63" y="7717"/>
                    <a:pt x="9" y="8252"/>
                    <a:pt x="0" y="8814"/>
                  </a:cubicBezTo>
                  <a:cubicBezTo>
                    <a:pt x="0" y="8850"/>
                    <a:pt x="0" y="8886"/>
                    <a:pt x="0" y="8921"/>
                  </a:cubicBezTo>
                  <a:lnTo>
                    <a:pt x="0" y="19894"/>
                  </a:lnTo>
                  <a:lnTo>
                    <a:pt x="17851" y="19894"/>
                  </a:lnTo>
                  <a:lnTo>
                    <a:pt x="17851" y="8921"/>
                  </a:lnTo>
                  <a:cubicBezTo>
                    <a:pt x="17851" y="8886"/>
                    <a:pt x="17851" y="8850"/>
                    <a:pt x="17851" y="8814"/>
                  </a:cubicBezTo>
                  <a:lnTo>
                    <a:pt x="17851" y="8796"/>
                  </a:lnTo>
                  <a:cubicBezTo>
                    <a:pt x="17842" y="8368"/>
                    <a:pt x="17807" y="7940"/>
                    <a:pt x="17744" y="7530"/>
                  </a:cubicBezTo>
                  <a:cubicBezTo>
                    <a:pt x="17726" y="7423"/>
                    <a:pt x="17709" y="7315"/>
                    <a:pt x="17682" y="7208"/>
                  </a:cubicBezTo>
                  <a:cubicBezTo>
                    <a:pt x="17673" y="7164"/>
                    <a:pt x="17664" y="7119"/>
                    <a:pt x="17655" y="7084"/>
                  </a:cubicBezTo>
                  <a:cubicBezTo>
                    <a:pt x="17655" y="7066"/>
                    <a:pt x="17655" y="7039"/>
                    <a:pt x="17646" y="7021"/>
                  </a:cubicBezTo>
                  <a:cubicBezTo>
                    <a:pt x="17566" y="6664"/>
                    <a:pt x="17468" y="6307"/>
                    <a:pt x="17352" y="5968"/>
                  </a:cubicBezTo>
                  <a:cubicBezTo>
                    <a:pt x="17289" y="5808"/>
                    <a:pt x="17236" y="5656"/>
                    <a:pt x="17173" y="5505"/>
                  </a:cubicBezTo>
                  <a:cubicBezTo>
                    <a:pt x="17093" y="5317"/>
                    <a:pt x="17013" y="5130"/>
                    <a:pt x="16915" y="4951"/>
                  </a:cubicBezTo>
                  <a:cubicBezTo>
                    <a:pt x="16852" y="4818"/>
                    <a:pt x="16781" y="4684"/>
                    <a:pt x="16709" y="4550"/>
                  </a:cubicBezTo>
                  <a:cubicBezTo>
                    <a:pt x="16620" y="4398"/>
                    <a:pt x="16531" y="4247"/>
                    <a:pt x="16433" y="4104"/>
                  </a:cubicBezTo>
                  <a:cubicBezTo>
                    <a:pt x="16094" y="3569"/>
                    <a:pt x="15692" y="3069"/>
                    <a:pt x="15237" y="2614"/>
                  </a:cubicBezTo>
                  <a:cubicBezTo>
                    <a:pt x="13623" y="999"/>
                    <a:pt x="11392" y="0"/>
                    <a:pt x="89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9"/>
            <p:cNvSpPr/>
            <p:nvPr/>
          </p:nvSpPr>
          <p:spPr>
            <a:xfrm>
              <a:off x="725273" y="2814207"/>
              <a:ext cx="412097" cy="84397"/>
            </a:xfrm>
            <a:custGeom>
              <a:rect b="b" l="l" r="r" t="t"/>
              <a:pathLst>
                <a:path extrusionOk="0" h="1502" w="7334">
                  <a:moveTo>
                    <a:pt x="2970" y="1"/>
                  </a:moveTo>
                  <a:cubicBezTo>
                    <a:pt x="2875" y="1"/>
                    <a:pt x="2780" y="7"/>
                    <a:pt x="2686" y="21"/>
                  </a:cubicBezTo>
                  <a:cubicBezTo>
                    <a:pt x="1936" y="137"/>
                    <a:pt x="1330" y="681"/>
                    <a:pt x="830" y="1252"/>
                  </a:cubicBezTo>
                  <a:cubicBezTo>
                    <a:pt x="608" y="1125"/>
                    <a:pt x="351" y="1062"/>
                    <a:pt x="96" y="1062"/>
                  </a:cubicBezTo>
                  <a:cubicBezTo>
                    <a:pt x="64" y="1062"/>
                    <a:pt x="32" y="1063"/>
                    <a:pt x="0" y="1065"/>
                  </a:cubicBezTo>
                  <a:lnTo>
                    <a:pt x="0" y="1502"/>
                  </a:lnTo>
                  <a:lnTo>
                    <a:pt x="7333" y="1502"/>
                  </a:lnTo>
                  <a:cubicBezTo>
                    <a:pt x="6995" y="1247"/>
                    <a:pt x="6570" y="1113"/>
                    <a:pt x="6144" y="1113"/>
                  </a:cubicBezTo>
                  <a:cubicBezTo>
                    <a:pt x="5840" y="1113"/>
                    <a:pt x="5535" y="1182"/>
                    <a:pt x="5264" y="1323"/>
                  </a:cubicBezTo>
                  <a:cubicBezTo>
                    <a:pt x="4951" y="922"/>
                    <a:pt x="4586" y="565"/>
                    <a:pt x="4140" y="315"/>
                  </a:cubicBezTo>
                  <a:cubicBezTo>
                    <a:pt x="3785" y="120"/>
                    <a:pt x="3378" y="1"/>
                    <a:pt x="29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9"/>
            <p:cNvSpPr/>
            <p:nvPr/>
          </p:nvSpPr>
          <p:spPr>
            <a:xfrm>
              <a:off x="1533336" y="2887535"/>
              <a:ext cx="195035" cy="80745"/>
            </a:xfrm>
            <a:custGeom>
              <a:rect b="b" l="l" r="r" t="t"/>
              <a:pathLst>
                <a:path extrusionOk="0" h="1437" w="3471">
                  <a:moveTo>
                    <a:pt x="3470" y="0"/>
                  </a:moveTo>
                  <a:cubicBezTo>
                    <a:pt x="2819" y="179"/>
                    <a:pt x="2275" y="670"/>
                    <a:pt x="1820" y="1187"/>
                  </a:cubicBezTo>
                  <a:cubicBezTo>
                    <a:pt x="1594" y="1060"/>
                    <a:pt x="1331" y="993"/>
                    <a:pt x="1070" y="993"/>
                  </a:cubicBezTo>
                  <a:cubicBezTo>
                    <a:pt x="928" y="993"/>
                    <a:pt x="786" y="1012"/>
                    <a:pt x="651" y="1053"/>
                  </a:cubicBezTo>
                  <a:cubicBezTo>
                    <a:pt x="410" y="1125"/>
                    <a:pt x="187" y="1258"/>
                    <a:pt x="0" y="1437"/>
                  </a:cubicBezTo>
                  <a:lnTo>
                    <a:pt x="3470" y="1437"/>
                  </a:lnTo>
                  <a:lnTo>
                    <a:pt x="3470"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9"/>
            <p:cNvSpPr/>
            <p:nvPr/>
          </p:nvSpPr>
          <p:spPr>
            <a:xfrm>
              <a:off x="926769" y="3151852"/>
              <a:ext cx="467726" cy="84116"/>
            </a:xfrm>
            <a:custGeom>
              <a:rect b="b" l="l" r="r" t="t"/>
              <a:pathLst>
                <a:path extrusionOk="0" h="1497" w="8324">
                  <a:moveTo>
                    <a:pt x="3983" y="0"/>
                  </a:moveTo>
                  <a:cubicBezTo>
                    <a:pt x="3880" y="0"/>
                    <a:pt x="3778" y="8"/>
                    <a:pt x="3676" y="25"/>
                  </a:cubicBezTo>
                  <a:cubicBezTo>
                    <a:pt x="2927" y="141"/>
                    <a:pt x="2320" y="685"/>
                    <a:pt x="1820" y="1256"/>
                  </a:cubicBezTo>
                  <a:cubicBezTo>
                    <a:pt x="1595" y="1128"/>
                    <a:pt x="1332" y="1061"/>
                    <a:pt x="1068" y="1061"/>
                  </a:cubicBezTo>
                  <a:cubicBezTo>
                    <a:pt x="925" y="1061"/>
                    <a:pt x="781" y="1081"/>
                    <a:pt x="643" y="1122"/>
                  </a:cubicBezTo>
                  <a:cubicBezTo>
                    <a:pt x="402" y="1193"/>
                    <a:pt x="179" y="1327"/>
                    <a:pt x="1" y="1497"/>
                  </a:cubicBezTo>
                  <a:lnTo>
                    <a:pt x="8324" y="1497"/>
                  </a:lnTo>
                  <a:cubicBezTo>
                    <a:pt x="7980" y="1246"/>
                    <a:pt x="7553" y="1115"/>
                    <a:pt x="7128" y="1115"/>
                  </a:cubicBezTo>
                  <a:cubicBezTo>
                    <a:pt x="6826" y="1115"/>
                    <a:pt x="6525" y="1181"/>
                    <a:pt x="6254" y="1318"/>
                  </a:cubicBezTo>
                  <a:cubicBezTo>
                    <a:pt x="5942" y="926"/>
                    <a:pt x="5576" y="560"/>
                    <a:pt x="5130" y="319"/>
                  </a:cubicBezTo>
                  <a:cubicBezTo>
                    <a:pt x="4782" y="120"/>
                    <a:pt x="4383" y="0"/>
                    <a:pt x="3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9"/>
            <p:cNvSpPr/>
            <p:nvPr/>
          </p:nvSpPr>
          <p:spPr>
            <a:xfrm>
              <a:off x="993915" y="2417227"/>
              <a:ext cx="467276" cy="84397"/>
            </a:xfrm>
            <a:custGeom>
              <a:rect b="b" l="l" r="r" t="t"/>
              <a:pathLst>
                <a:path extrusionOk="0" h="1502" w="8316">
                  <a:moveTo>
                    <a:pt x="3952" y="0"/>
                  </a:moveTo>
                  <a:cubicBezTo>
                    <a:pt x="3857" y="0"/>
                    <a:pt x="3762" y="7"/>
                    <a:pt x="3668" y="20"/>
                  </a:cubicBezTo>
                  <a:cubicBezTo>
                    <a:pt x="2918" y="136"/>
                    <a:pt x="2312" y="681"/>
                    <a:pt x="1812" y="1252"/>
                  </a:cubicBezTo>
                  <a:cubicBezTo>
                    <a:pt x="1586" y="1124"/>
                    <a:pt x="1323" y="1057"/>
                    <a:pt x="1062" y="1057"/>
                  </a:cubicBezTo>
                  <a:cubicBezTo>
                    <a:pt x="920" y="1057"/>
                    <a:pt x="778" y="1077"/>
                    <a:pt x="643" y="1118"/>
                  </a:cubicBezTo>
                  <a:cubicBezTo>
                    <a:pt x="402" y="1189"/>
                    <a:pt x="179" y="1323"/>
                    <a:pt x="1" y="1501"/>
                  </a:cubicBezTo>
                  <a:lnTo>
                    <a:pt x="8315" y="1501"/>
                  </a:lnTo>
                  <a:cubicBezTo>
                    <a:pt x="7977" y="1247"/>
                    <a:pt x="7552" y="1113"/>
                    <a:pt x="7126" y="1113"/>
                  </a:cubicBezTo>
                  <a:cubicBezTo>
                    <a:pt x="6822" y="1113"/>
                    <a:pt x="6517" y="1181"/>
                    <a:pt x="6246" y="1323"/>
                  </a:cubicBezTo>
                  <a:cubicBezTo>
                    <a:pt x="5933" y="921"/>
                    <a:pt x="5568" y="565"/>
                    <a:pt x="5131" y="315"/>
                  </a:cubicBezTo>
                  <a:cubicBezTo>
                    <a:pt x="4769" y="119"/>
                    <a:pt x="4360" y="0"/>
                    <a:pt x="39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9"/>
            <p:cNvSpPr/>
            <p:nvPr/>
          </p:nvSpPr>
          <p:spPr>
            <a:xfrm>
              <a:off x="725273" y="3332165"/>
              <a:ext cx="1003104" cy="141430"/>
            </a:xfrm>
            <a:custGeom>
              <a:rect b="b" l="l" r="r" t="t"/>
              <a:pathLst>
                <a:path extrusionOk="0" h="2517" w="17852">
                  <a:moveTo>
                    <a:pt x="17851" y="0"/>
                  </a:moveTo>
                  <a:cubicBezTo>
                    <a:pt x="17780" y="9"/>
                    <a:pt x="17700" y="18"/>
                    <a:pt x="17628" y="27"/>
                  </a:cubicBezTo>
                  <a:cubicBezTo>
                    <a:pt x="17396" y="54"/>
                    <a:pt x="17155" y="81"/>
                    <a:pt x="16932" y="90"/>
                  </a:cubicBezTo>
                  <a:cubicBezTo>
                    <a:pt x="16473" y="112"/>
                    <a:pt x="16007" y="119"/>
                    <a:pt x="15537" y="119"/>
                  </a:cubicBezTo>
                  <a:cubicBezTo>
                    <a:pt x="15068" y="119"/>
                    <a:pt x="14595" y="112"/>
                    <a:pt x="14122" y="107"/>
                  </a:cubicBezTo>
                  <a:cubicBezTo>
                    <a:pt x="13186" y="90"/>
                    <a:pt x="12240" y="72"/>
                    <a:pt x="11303" y="63"/>
                  </a:cubicBezTo>
                  <a:cubicBezTo>
                    <a:pt x="10830" y="58"/>
                    <a:pt x="10358" y="54"/>
                    <a:pt x="9885" y="54"/>
                  </a:cubicBezTo>
                  <a:cubicBezTo>
                    <a:pt x="9412" y="54"/>
                    <a:pt x="8939" y="58"/>
                    <a:pt x="8466" y="72"/>
                  </a:cubicBezTo>
                  <a:cubicBezTo>
                    <a:pt x="7985" y="81"/>
                    <a:pt x="7512" y="90"/>
                    <a:pt x="7030" y="116"/>
                  </a:cubicBezTo>
                  <a:lnTo>
                    <a:pt x="6673" y="143"/>
                  </a:lnTo>
                  <a:cubicBezTo>
                    <a:pt x="6548" y="152"/>
                    <a:pt x="6423" y="170"/>
                    <a:pt x="6307" y="179"/>
                  </a:cubicBezTo>
                  <a:cubicBezTo>
                    <a:pt x="6058" y="197"/>
                    <a:pt x="5817" y="241"/>
                    <a:pt x="5576" y="277"/>
                  </a:cubicBezTo>
                  <a:cubicBezTo>
                    <a:pt x="5041" y="357"/>
                    <a:pt x="4514" y="455"/>
                    <a:pt x="3997" y="562"/>
                  </a:cubicBezTo>
                  <a:cubicBezTo>
                    <a:pt x="3587" y="652"/>
                    <a:pt x="3176" y="741"/>
                    <a:pt x="2766" y="839"/>
                  </a:cubicBezTo>
                  <a:cubicBezTo>
                    <a:pt x="1847" y="1062"/>
                    <a:pt x="928" y="1303"/>
                    <a:pt x="18" y="1570"/>
                  </a:cubicBezTo>
                  <a:lnTo>
                    <a:pt x="0" y="1570"/>
                  </a:lnTo>
                  <a:lnTo>
                    <a:pt x="0" y="2516"/>
                  </a:lnTo>
                  <a:lnTo>
                    <a:pt x="1205" y="2516"/>
                  </a:lnTo>
                  <a:cubicBezTo>
                    <a:pt x="1820" y="2347"/>
                    <a:pt x="2445" y="2186"/>
                    <a:pt x="3060" y="2025"/>
                  </a:cubicBezTo>
                  <a:cubicBezTo>
                    <a:pt x="3283" y="1972"/>
                    <a:pt x="3515" y="1909"/>
                    <a:pt x="3738" y="1856"/>
                  </a:cubicBezTo>
                  <a:cubicBezTo>
                    <a:pt x="3961" y="1802"/>
                    <a:pt x="4193" y="1749"/>
                    <a:pt x="4416" y="1695"/>
                  </a:cubicBezTo>
                  <a:cubicBezTo>
                    <a:pt x="4871" y="1597"/>
                    <a:pt x="5317" y="1490"/>
                    <a:pt x="5772" y="1410"/>
                  </a:cubicBezTo>
                  <a:cubicBezTo>
                    <a:pt x="5995" y="1365"/>
                    <a:pt x="6218" y="1321"/>
                    <a:pt x="6441" y="1294"/>
                  </a:cubicBezTo>
                  <a:cubicBezTo>
                    <a:pt x="6557" y="1276"/>
                    <a:pt x="6664" y="1258"/>
                    <a:pt x="6780" y="1249"/>
                  </a:cubicBezTo>
                  <a:lnTo>
                    <a:pt x="7119" y="1205"/>
                  </a:lnTo>
                  <a:cubicBezTo>
                    <a:pt x="7574" y="1160"/>
                    <a:pt x="8038" y="1124"/>
                    <a:pt x="8511" y="1089"/>
                  </a:cubicBezTo>
                  <a:cubicBezTo>
                    <a:pt x="8725" y="1071"/>
                    <a:pt x="8939" y="1062"/>
                    <a:pt x="9162" y="1044"/>
                  </a:cubicBezTo>
                  <a:cubicBezTo>
                    <a:pt x="10813" y="946"/>
                    <a:pt x="12481" y="875"/>
                    <a:pt x="14140" y="768"/>
                  </a:cubicBezTo>
                  <a:cubicBezTo>
                    <a:pt x="14613" y="741"/>
                    <a:pt x="15086" y="714"/>
                    <a:pt x="15559" y="669"/>
                  </a:cubicBezTo>
                  <a:cubicBezTo>
                    <a:pt x="16031" y="634"/>
                    <a:pt x="16504" y="589"/>
                    <a:pt x="16977" y="518"/>
                  </a:cubicBezTo>
                  <a:cubicBezTo>
                    <a:pt x="17218" y="482"/>
                    <a:pt x="17450" y="438"/>
                    <a:pt x="17682" y="384"/>
                  </a:cubicBezTo>
                  <a:cubicBezTo>
                    <a:pt x="17735" y="375"/>
                    <a:pt x="17798" y="357"/>
                    <a:pt x="17851" y="348"/>
                  </a:cubicBezTo>
                  <a:lnTo>
                    <a:pt x="178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9"/>
            <p:cNvSpPr/>
            <p:nvPr/>
          </p:nvSpPr>
          <p:spPr>
            <a:xfrm>
              <a:off x="861589" y="3277998"/>
              <a:ext cx="230660" cy="140475"/>
            </a:xfrm>
            <a:custGeom>
              <a:rect b="b" l="l" r="r" t="t"/>
              <a:pathLst>
                <a:path extrusionOk="0" h="2500" w="4105">
                  <a:moveTo>
                    <a:pt x="4052" y="1"/>
                  </a:moveTo>
                  <a:cubicBezTo>
                    <a:pt x="4043" y="1"/>
                    <a:pt x="4034" y="4"/>
                    <a:pt x="4024" y="10"/>
                  </a:cubicBezTo>
                  <a:cubicBezTo>
                    <a:pt x="2766" y="706"/>
                    <a:pt x="1491" y="1366"/>
                    <a:pt x="188" y="1990"/>
                  </a:cubicBezTo>
                  <a:cubicBezTo>
                    <a:pt x="188" y="1999"/>
                    <a:pt x="179" y="1999"/>
                    <a:pt x="170" y="2008"/>
                  </a:cubicBezTo>
                  <a:cubicBezTo>
                    <a:pt x="45" y="2080"/>
                    <a:pt x="1" y="2249"/>
                    <a:pt x="81" y="2374"/>
                  </a:cubicBezTo>
                  <a:cubicBezTo>
                    <a:pt x="134" y="2456"/>
                    <a:pt x="221" y="2499"/>
                    <a:pt x="310" y="2499"/>
                  </a:cubicBezTo>
                  <a:cubicBezTo>
                    <a:pt x="357" y="2499"/>
                    <a:pt x="404" y="2488"/>
                    <a:pt x="447" y="2463"/>
                  </a:cubicBezTo>
                  <a:cubicBezTo>
                    <a:pt x="1678" y="1705"/>
                    <a:pt x="2891" y="911"/>
                    <a:pt x="4078" y="90"/>
                  </a:cubicBezTo>
                  <a:cubicBezTo>
                    <a:pt x="4096" y="72"/>
                    <a:pt x="4105" y="46"/>
                    <a:pt x="4096" y="28"/>
                  </a:cubicBezTo>
                  <a:cubicBezTo>
                    <a:pt x="4084" y="10"/>
                    <a:pt x="4069" y="1"/>
                    <a:pt x="40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9"/>
            <p:cNvSpPr/>
            <p:nvPr/>
          </p:nvSpPr>
          <p:spPr>
            <a:xfrm>
              <a:off x="1139334" y="3362732"/>
              <a:ext cx="215601" cy="68945"/>
            </a:xfrm>
            <a:custGeom>
              <a:rect b="b" l="l" r="r" t="t"/>
              <a:pathLst>
                <a:path extrusionOk="0" h="1227" w="3837">
                  <a:moveTo>
                    <a:pt x="277" y="1"/>
                  </a:moveTo>
                  <a:cubicBezTo>
                    <a:pt x="125" y="1"/>
                    <a:pt x="9" y="117"/>
                    <a:pt x="0" y="268"/>
                  </a:cubicBezTo>
                  <a:cubicBezTo>
                    <a:pt x="0" y="411"/>
                    <a:pt x="116" y="536"/>
                    <a:pt x="268" y="536"/>
                  </a:cubicBezTo>
                  <a:cubicBezTo>
                    <a:pt x="1445" y="563"/>
                    <a:pt x="2641" y="786"/>
                    <a:pt x="3765" y="1223"/>
                  </a:cubicBezTo>
                  <a:cubicBezTo>
                    <a:pt x="3769" y="1225"/>
                    <a:pt x="3774" y="1226"/>
                    <a:pt x="3779" y="1226"/>
                  </a:cubicBezTo>
                  <a:cubicBezTo>
                    <a:pt x="3795" y="1226"/>
                    <a:pt x="3812" y="1216"/>
                    <a:pt x="3818" y="1196"/>
                  </a:cubicBezTo>
                  <a:cubicBezTo>
                    <a:pt x="3836" y="1178"/>
                    <a:pt x="3827" y="1151"/>
                    <a:pt x="3800" y="1134"/>
                  </a:cubicBezTo>
                  <a:cubicBezTo>
                    <a:pt x="2730" y="563"/>
                    <a:pt x="1543" y="179"/>
                    <a:pt x="312" y="9"/>
                  </a:cubicBezTo>
                  <a:lnTo>
                    <a:pt x="303" y="1"/>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9"/>
            <p:cNvSpPr/>
            <p:nvPr/>
          </p:nvSpPr>
          <p:spPr>
            <a:xfrm>
              <a:off x="809501" y="2707559"/>
              <a:ext cx="113335" cy="366527"/>
            </a:xfrm>
            <a:custGeom>
              <a:rect b="b" l="l" r="r" t="t"/>
              <a:pathLst>
                <a:path extrusionOk="0" h="6523" w="2017">
                  <a:moveTo>
                    <a:pt x="54" y="1"/>
                  </a:moveTo>
                  <a:cubicBezTo>
                    <a:pt x="27" y="1"/>
                    <a:pt x="0" y="19"/>
                    <a:pt x="0" y="45"/>
                  </a:cubicBezTo>
                  <a:cubicBezTo>
                    <a:pt x="0" y="72"/>
                    <a:pt x="27" y="90"/>
                    <a:pt x="54" y="90"/>
                  </a:cubicBezTo>
                  <a:lnTo>
                    <a:pt x="910" y="99"/>
                  </a:lnTo>
                  <a:lnTo>
                    <a:pt x="1909" y="5835"/>
                  </a:lnTo>
                  <a:lnTo>
                    <a:pt x="1035" y="6433"/>
                  </a:lnTo>
                  <a:cubicBezTo>
                    <a:pt x="1008" y="6451"/>
                    <a:pt x="999" y="6477"/>
                    <a:pt x="1017" y="6495"/>
                  </a:cubicBezTo>
                  <a:cubicBezTo>
                    <a:pt x="1026" y="6513"/>
                    <a:pt x="1035" y="6522"/>
                    <a:pt x="1053" y="6522"/>
                  </a:cubicBezTo>
                  <a:cubicBezTo>
                    <a:pt x="1062" y="6522"/>
                    <a:pt x="1071" y="6522"/>
                    <a:pt x="1079" y="6513"/>
                  </a:cubicBezTo>
                  <a:lnTo>
                    <a:pt x="1989" y="5889"/>
                  </a:lnTo>
                  <a:cubicBezTo>
                    <a:pt x="2007" y="5880"/>
                    <a:pt x="2016" y="5862"/>
                    <a:pt x="2007" y="5844"/>
                  </a:cubicBezTo>
                  <a:lnTo>
                    <a:pt x="999" y="45"/>
                  </a:lnTo>
                  <a:cubicBezTo>
                    <a:pt x="990" y="28"/>
                    <a:pt x="972" y="10"/>
                    <a:pt x="946" y="10"/>
                  </a:cubicBezTo>
                  <a:lnTo>
                    <a:pt x="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9"/>
            <p:cNvSpPr/>
            <p:nvPr/>
          </p:nvSpPr>
          <p:spPr>
            <a:xfrm>
              <a:off x="823492" y="2516121"/>
              <a:ext cx="807113" cy="587523"/>
            </a:xfrm>
            <a:custGeom>
              <a:rect b="b" l="l" r="r" t="t"/>
              <a:pathLst>
                <a:path extrusionOk="0" h="10456" w="14364">
                  <a:moveTo>
                    <a:pt x="12838" y="0"/>
                  </a:moveTo>
                  <a:lnTo>
                    <a:pt x="1" y="1757"/>
                  </a:lnTo>
                  <a:lnTo>
                    <a:pt x="242" y="3024"/>
                  </a:lnTo>
                  <a:lnTo>
                    <a:pt x="625" y="5067"/>
                  </a:lnTo>
                  <a:lnTo>
                    <a:pt x="964" y="6851"/>
                  </a:lnTo>
                  <a:lnTo>
                    <a:pt x="1348" y="8876"/>
                  </a:lnTo>
                  <a:lnTo>
                    <a:pt x="1651" y="10455"/>
                  </a:lnTo>
                  <a:lnTo>
                    <a:pt x="14364" y="8466"/>
                  </a:lnTo>
                  <a:lnTo>
                    <a:pt x="14105" y="7021"/>
                  </a:lnTo>
                  <a:lnTo>
                    <a:pt x="13757" y="5130"/>
                  </a:lnTo>
                  <a:lnTo>
                    <a:pt x="13409" y="3203"/>
                  </a:lnTo>
                  <a:lnTo>
                    <a:pt x="13070" y="1302"/>
                  </a:lnTo>
                  <a:lnTo>
                    <a:pt x="12838"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9"/>
            <p:cNvSpPr/>
            <p:nvPr/>
          </p:nvSpPr>
          <p:spPr>
            <a:xfrm>
              <a:off x="823492" y="2516121"/>
              <a:ext cx="734459" cy="169975"/>
            </a:xfrm>
            <a:custGeom>
              <a:rect b="b" l="l" r="r" t="t"/>
              <a:pathLst>
                <a:path extrusionOk="0" h="3025" w="13071">
                  <a:moveTo>
                    <a:pt x="12838" y="0"/>
                  </a:moveTo>
                  <a:lnTo>
                    <a:pt x="1" y="1757"/>
                  </a:lnTo>
                  <a:lnTo>
                    <a:pt x="242" y="3024"/>
                  </a:lnTo>
                  <a:lnTo>
                    <a:pt x="911" y="2935"/>
                  </a:lnTo>
                  <a:lnTo>
                    <a:pt x="13070" y="1302"/>
                  </a:lnTo>
                  <a:lnTo>
                    <a:pt x="128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9"/>
            <p:cNvSpPr/>
            <p:nvPr/>
          </p:nvSpPr>
          <p:spPr>
            <a:xfrm>
              <a:off x="858611" y="2696040"/>
              <a:ext cx="737943" cy="205094"/>
            </a:xfrm>
            <a:custGeom>
              <a:rect b="b" l="l" r="r" t="t"/>
              <a:pathLst>
                <a:path extrusionOk="0" h="3650" w="13133">
                  <a:moveTo>
                    <a:pt x="12784" y="1"/>
                  </a:moveTo>
                  <a:lnTo>
                    <a:pt x="0" y="1865"/>
                  </a:lnTo>
                  <a:lnTo>
                    <a:pt x="339" y="3649"/>
                  </a:lnTo>
                  <a:lnTo>
                    <a:pt x="1205" y="3542"/>
                  </a:lnTo>
                  <a:lnTo>
                    <a:pt x="13132" y="1928"/>
                  </a:lnTo>
                  <a:lnTo>
                    <a:pt x="127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9"/>
            <p:cNvSpPr/>
            <p:nvPr/>
          </p:nvSpPr>
          <p:spPr>
            <a:xfrm>
              <a:off x="899180" y="2910573"/>
              <a:ext cx="731425" cy="193069"/>
            </a:xfrm>
            <a:custGeom>
              <a:rect b="b" l="l" r="r" t="t"/>
              <a:pathLst>
                <a:path extrusionOk="0" h="3436" w="13017">
                  <a:moveTo>
                    <a:pt x="12758" y="1"/>
                  </a:moveTo>
                  <a:lnTo>
                    <a:pt x="1" y="1856"/>
                  </a:lnTo>
                  <a:lnTo>
                    <a:pt x="304" y="3435"/>
                  </a:lnTo>
                  <a:lnTo>
                    <a:pt x="13017" y="1446"/>
                  </a:lnTo>
                  <a:lnTo>
                    <a:pt x="127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9"/>
            <p:cNvSpPr/>
            <p:nvPr/>
          </p:nvSpPr>
          <p:spPr>
            <a:xfrm>
              <a:off x="823492" y="2614846"/>
              <a:ext cx="426651" cy="488797"/>
            </a:xfrm>
            <a:custGeom>
              <a:rect b="b" l="l" r="r" t="t"/>
              <a:pathLst>
                <a:path extrusionOk="0" h="8699" w="7593">
                  <a:moveTo>
                    <a:pt x="1" y="0"/>
                  </a:moveTo>
                  <a:lnTo>
                    <a:pt x="1642" y="8698"/>
                  </a:lnTo>
                  <a:lnTo>
                    <a:pt x="7593" y="3328"/>
                  </a:lnTo>
                  <a:lnTo>
                    <a:pt x="1" y="0"/>
                  </a:lnTo>
                  <a:close/>
                </a:path>
              </a:pathLst>
            </a:custGeom>
            <a:solidFill>
              <a:srgbClr val="3F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9"/>
            <p:cNvSpPr/>
            <p:nvPr/>
          </p:nvSpPr>
          <p:spPr>
            <a:xfrm>
              <a:off x="823492" y="2614846"/>
              <a:ext cx="426651" cy="488797"/>
            </a:xfrm>
            <a:custGeom>
              <a:rect b="b" l="l" r="r" t="t"/>
              <a:pathLst>
                <a:path extrusionOk="0" h="8699" w="7593">
                  <a:moveTo>
                    <a:pt x="1" y="0"/>
                  </a:moveTo>
                  <a:lnTo>
                    <a:pt x="1642" y="8698"/>
                  </a:lnTo>
                  <a:lnTo>
                    <a:pt x="7593" y="3328"/>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9"/>
            <p:cNvSpPr/>
            <p:nvPr/>
          </p:nvSpPr>
          <p:spPr>
            <a:xfrm>
              <a:off x="916261" y="2757175"/>
              <a:ext cx="155927" cy="148454"/>
            </a:xfrm>
            <a:custGeom>
              <a:rect b="b" l="l" r="r" t="t"/>
              <a:pathLst>
                <a:path extrusionOk="0" h="2642" w="2775">
                  <a:moveTo>
                    <a:pt x="1231" y="1"/>
                  </a:moveTo>
                  <a:lnTo>
                    <a:pt x="1062" y="1009"/>
                  </a:lnTo>
                  <a:lnTo>
                    <a:pt x="0" y="1152"/>
                  </a:lnTo>
                  <a:lnTo>
                    <a:pt x="955" y="1634"/>
                  </a:lnTo>
                  <a:lnTo>
                    <a:pt x="776" y="2642"/>
                  </a:lnTo>
                  <a:lnTo>
                    <a:pt x="1535" y="1928"/>
                  </a:lnTo>
                  <a:lnTo>
                    <a:pt x="2489" y="2410"/>
                  </a:lnTo>
                  <a:lnTo>
                    <a:pt x="2007" y="1491"/>
                  </a:lnTo>
                  <a:lnTo>
                    <a:pt x="2775" y="768"/>
                  </a:lnTo>
                  <a:lnTo>
                    <a:pt x="2775" y="768"/>
                  </a:lnTo>
                  <a:lnTo>
                    <a:pt x="1713" y="920"/>
                  </a:lnTo>
                  <a:lnTo>
                    <a:pt x="1231" y="1"/>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9"/>
            <p:cNvSpPr/>
            <p:nvPr/>
          </p:nvSpPr>
          <p:spPr>
            <a:xfrm>
              <a:off x="794442" y="2657719"/>
              <a:ext cx="158962" cy="815879"/>
            </a:xfrm>
            <a:custGeom>
              <a:rect b="b" l="l" r="r" t="t"/>
              <a:pathLst>
                <a:path extrusionOk="0" h="14520" w="2829">
                  <a:moveTo>
                    <a:pt x="123" y="1"/>
                  </a:moveTo>
                  <a:cubicBezTo>
                    <a:pt x="115" y="1"/>
                    <a:pt x="107" y="2"/>
                    <a:pt x="99" y="5"/>
                  </a:cubicBezTo>
                  <a:cubicBezTo>
                    <a:pt x="45" y="14"/>
                    <a:pt x="0" y="67"/>
                    <a:pt x="9" y="130"/>
                  </a:cubicBezTo>
                  <a:lnTo>
                    <a:pt x="1312" y="7311"/>
                  </a:lnTo>
                  <a:lnTo>
                    <a:pt x="1321" y="7409"/>
                  </a:lnTo>
                  <a:lnTo>
                    <a:pt x="2605" y="14519"/>
                  </a:lnTo>
                  <a:lnTo>
                    <a:pt x="2828" y="14519"/>
                  </a:lnTo>
                  <a:lnTo>
                    <a:pt x="1517" y="7284"/>
                  </a:lnTo>
                  <a:lnTo>
                    <a:pt x="1499" y="7186"/>
                  </a:lnTo>
                  <a:lnTo>
                    <a:pt x="384" y="977"/>
                  </a:lnTo>
                  <a:lnTo>
                    <a:pt x="366" y="888"/>
                  </a:lnTo>
                  <a:lnTo>
                    <a:pt x="223" y="85"/>
                  </a:lnTo>
                  <a:cubicBezTo>
                    <a:pt x="216" y="40"/>
                    <a:pt x="170"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9"/>
            <p:cNvSpPr/>
            <p:nvPr/>
          </p:nvSpPr>
          <p:spPr>
            <a:xfrm>
              <a:off x="1363868" y="3289292"/>
              <a:ext cx="86814" cy="112099"/>
            </a:xfrm>
            <a:custGeom>
              <a:rect b="b" l="l" r="r" t="t"/>
              <a:pathLst>
                <a:path extrusionOk="0" h="1995" w="1545">
                  <a:moveTo>
                    <a:pt x="1239" y="1"/>
                  </a:moveTo>
                  <a:cubicBezTo>
                    <a:pt x="1159" y="1"/>
                    <a:pt x="1078" y="15"/>
                    <a:pt x="1000" y="41"/>
                  </a:cubicBezTo>
                  <a:lnTo>
                    <a:pt x="804" y="94"/>
                  </a:lnTo>
                  <a:cubicBezTo>
                    <a:pt x="491" y="192"/>
                    <a:pt x="224" y="460"/>
                    <a:pt x="117" y="772"/>
                  </a:cubicBezTo>
                  <a:cubicBezTo>
                    <a:pt x="1" y="1085"/>
                    <a:pt x="45" y="1450"/>
                    <a:pt x="215" y="1736"/>
                  </a:cubicBezTo>
                  <a:cubicBezTo>
                    <a:pt x="259" y="1816"/>
                    <a:pt x="322" y="1896"/>
                    <a:pt x="402" y="1959"/>
                  </a:cubicBezTo>
                  <a:cubicBezTo>
                    <a:pt x="420" y="1975"/>
                    <a:pt x="441" y="1982"/>
                    <a:pt x="461" y="1982"/>
                  </a:cubicBezTo>
                  <a:cubicBezTo>
                    <a:pt x="530" y="1982"/>
                    <a:pt x="595" y="1901"/>
                    <a:pt x="554" y="1825"/>
                  </a:cubicBezTo>
                  <a:cubicBezTo>
                    <a:pt x="375" y="1531"/>
                    <a:pt x="349" y="1147"/>
                    <a:pt x="500" y="844"/>
                  </a:cubicBezTo>
                  <a:cubicBezTo>
                    <a:pt x="554" y="737"/>
                    <a:pt x="634" y="638"/>
                    <a:pt x="741" y="603"/>
                  </a:cubicBezTo>
                  <a:lnTo>
                    <a:pt x="741" y="603"/>
                  </a:lnTo>
                  <a:cubicBezTo>
                    <a:pt x="554" y="933"/>
                    <a:pt x="554" y="1361"/>
                    <a:pt x="750" y="1691"/>
                  </a:cubicBezTo>
                  <a:cubicBezTo>
                    <a:pt x="813" y="1798"/>
                    <a:pt x="902" y="1905"/>
                    <a:pt x="1018" y="1959"/>
                  </a:cubicBezTo>
                  <a:cubicBezTo>
                    <a:pt x="1062" y="1977"/>
                    <a:pt x="1116" y="1994"/>
                    <a:pt x="1169" y="1994"/>
                  </a:cubicBezTo>
                  <a:cubicBezTo>
                    <a:pt x="1173" y="1995"/>
                    <a:pt x="1176" y="1995"/>
                    <a:pt x="1179" y="1995"/>
                  </a:cubicBezTo>
                  <a:cubicBezTo>
                    <a:pt x="1262" y="1995"/>
                    <a:pt x="1310" y="1885"/>
                    <a:pt x="1250" y="1825"/>
                  </a:cubicBezTo>
                  <a:cubicBezTo>
                    <a:pt x="1080" y="1655"/>
                    <a:pt x="982" y="1424"/>
                    <a:pt x="973" y="1192"/>
                  </a:cubicBezTo>
                  <a:cubicBezTo>
                    <a:pt x="964" y="888"/>
                    <a:pt x="1107" y="585"/>
                    <a:pt x="1339" y="407"/>
                  </a:cubicBezTo>
                  <a:cubicBezTo>
                    <a:pt x="1392" y="362"/>
                    <a:pt x="1455" y="326"/>
                    <a:pt x="1499" y="264"/>
                  </a:cubicBezTo>
                  <a:cubicBezTo>
                    <a:pt x="1535" y="210"/>
                    <a:pt x="1544" y="121"/>
                    <a:pt x="1499" y="76"/>
                  </a:cubicBezTo>
                  <a:cubicBezTo>
                    <a:pt x="1473" y="50"/>
                    <a:pt x="1446" y="32"/>
                    <a:pt x="1410" y="23"/>
                  </a:cubicBezTo>
                  <a:cubicBezTo>
                    <a:pt x="1354" y="8"/>
                    <a:pt x="1297" y="1"/>
                    <a:pt x="12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9"/>
            <p:cNvSpPr/>
            <p:nvPr/>
          </p:nvSpPr>
          <p:spPr>
            <a:xfrm>
              <a:off x="1265143" y="3282437"/>
              <a:ext cx="86757" cy="112436"/>
            </a:xfrm>
            <a:custGeom>
              <a:rect b="b" l="l" r="r" t="t"/>
              <a:pathLst>
                <a:path extrusionOk="0" h="2001" w="1544">
                  <a:moveTo>
                    <a:pt x="1233" y="0"/>
                  </a:moveTo>
                  <a:cubicBezTo>
                    <a:pt x="1154" y="0"/>
                    <a:pt x="1075" y="16"/>
                    <a:pt x="999" y="47"/>
                  </a:cubicBezTo>
                  <a:lnTo>
                    <a:pt x="803" y="100"/>
                  </a:lnTo>
                  <a:cubicBezTo>
                    <a:pt x="482" y="198"/>
                    <a:pt x="223" y="457"/>
                    <a:pt x="116" y="769"/>
                  </a:cubicBezTo>
                  <a:cubicBezTo>
                    <a:pt x="0" y="1082"/>
                    <a:pt x="45" y="1447"/>
                    <a:pt x="205" y="1742"/>
                  </a:cubicBezTo>
                  <a:cubicBezTo>
                    <a:pt x="259" y="1822"/>
                    <a:pt x="321" y="1902"/>
                    <a:pt x="393" y="1956"/>
                  </a:cubicBezTo>
                  <a:cubicBezTo>
                    <a:pt x="413" y="1972"/>
                    <a:pt x="435" y="1979"/>
                    <a:pt x="457" y="1979"/>
                  </a:cubicBezTo>
                  <a:cubicBezTo>
                    <a:pt x="530" y="1979"/>
                    <a:pt x="595" y="1898"/>
                    <a:pt x="553" y="1822"/>
                  </a:cubicBezTo>
                  <a:cubicBezTo>
                    <a:pt x="375" y="1528"/>
                    <a:pt x="348" y="1144"/>
                    <a:pt x="500" y="841"/>
                  </a:cubicBezTo>
                  <a:cubicBezTo>
                    <a:pt x="553" y="734"/>
                    <a:pt x="634" y="636"/>
                    <a:pt x="741" y="600"/>
                  </a:cubicBezTo>
                  <a:lnTo>
                    <a:pt x="741" y="600"/>
                  </a:lnTo>
                  <a:cubicBezTo>
                    <a:pt x="553" y="930"/>
                    <a:pt x="553" y="1358"/>
                    <a:pt x="750" y="1688"/>
                  </a:cubicBezTo>
                  <a:cubicBezTo>
                    <a:pt x="812" y="1795"/>
                    <a:pt x="901" y="1902"/>
                    <a:pt x="1017" y="1956"/>
                  </a:cubicBezTo>
                  <a:cubicBezTo>
                    <a:pt x="1062" y="1983"/>
                    <a:pt x="1115" y="1992"/>
                    <a:pt x="1169" y="2001"/>
                  </a:cubicBezTo>
                  <a:cubicBezTo>
                    <a:pt x="1172" y="2001"/>
                    <a:pt x="1175" y="2001"/>
                    <a:pt x="1179" y="2001"/>
                  </a:cubicBezTo>
                  <a:cubicBezTo>
                    <a:pt x="1262" y="2001"/>
                    <a:pt x="1309" y="1891"/>
                    <a:pt x="1249" y="1822"/>
                  </a:cubicBezTo>
                  <a:cubicBezTo>
                    <a:pt x="1080" y="1653"/>
                    <a:pt x="982" y="1421"/>
                    <a:pt x="973" y="1189"/>
                  </a:cubicBezTo>
                  <a:cubicBezTo>
                    <a:pt x="964" y="885"/>
                    <a:pt x="1106" y="591"/>
                    <a:pt x="1338" y="404"/>
                  </a:cubicBezTo>
                  <a:cubicBezTo>
                    <a:pt x="1392" y="359"/>
                    <a:pt x="1454" y="323"/>
                    <a:pt x="1490" y="270"/>
                  </a:cubicBezTo>
                  <a:cubicBezTo>
                    <a:pt x="1535" y="207"/>
                    <a:pt x="1544" y="127"/>
                    <a:pt x="1499" y="74"/>
                  </a:cubicBezTo>
                  <a:cubicBezTo>
                    <a:pt x="1472" y="47"/>
                    <a:pt x="1445" y="38"/>
                    <a:pt x="1410" y="29"/>
                  </a:cubicBezTo>
                  <a:cubicBezTo>
                    <a:pt x="1352" y="10"/>
                    <a:pt x="1292" y="0"/>
                    <a:pt x="12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9"/>
            <p:cNvSpPr/>
            <p:nvPr/>
          </p:nvSpPr>
          <p:spPr>
            <a:xfrm>
              <a:off x="1025550" y="2773863"/>
              <a:ext cx="615112" cy="745810"/>
            </a:xfrm>
            <a:custGeom>
              <a:rect b="b" l="l" r="r" t="t"/>
              <a:pathLst>
                <a:path extrusionOk="0" h="13273" w="10947">
                  <a:moveTo>
                    <a:pt x="2201" y="0"/>
                  </a:moveTo>
                  <a:cubicBezTo>
                    <a:pt x="1966" y="0"/>
                    <a:pt x="1737" y="34"/>
                    <a:pt x="1517" y="105"/>
                  </a:cubicBezTo>
                  <a:cubicBezTo>
                    <a:pt x="0" y="587"/>
                    <a:pt x="80" y="1943"/>
                    <a:pt x="80" y="1943"/>
                  </a:cubicBezTo>
                  <a:cubicBezTo>
                    <a:pt x="277" y="2354"/>
                    <a:pt x="776" y="2630"/>
                    <a:pt x="1213" y="2782"/>
                  </a:cubicBezTo>
                  <a:cubicBezTo>
                    <a:pt x="1641" y="2933"/>
                    <a:pt x="2105" y="3058"/>
                    <a:pt x="2427" y="3388"/>
                  </a:cubicBezTo>
                  <a:cubicBezTo>
                    <a:pt x="2819" y="3799"/>
                    <a:pt x="2882" y="4432"/>
                    <a:pt x="2935" y="5003"/>
                  </a:cubicBezTo>
                  <a:cubicBezTo>
                    <a:pt x="3033" y="6020"/>
                    <a:pt x="3149" y="7100"/>
                    <a:pt x="3568" y="8036"/>
                  </a:cubicBezTo>
                  <a:cubicBezTo>
                    <a:pt x="4195" y="9453"/>
                    <a:pt x="5741" y="9638"/>
                    <a:pt x="6506" y="9638"/>
                  </a:cubicBezTo>
                  <a:cubicBezTo>
                    <a:pt x="6777" y="9638"/>
                    <a:pt x="6950" y="9615"/>
                    <a:pt x="6950" y="9615"/>
                  </a:cubicBezTo>
                  <a:cubicBezTo>
                    <a:pt x="6950" y="9615"/>
                    <a:pt x="7306" y="10168"/>
                    <a:pt x="8404" y="11301"/>
                  </a:cubicBezTo>
                  <a:cubicBezTo>
                    <a:pt x="9233" y="12176"/>
                    <a:pt x="10277" y="12862"/>
                    <a:pt x="10723" y="13139"/>
                  </a:cubicBezTo>
                  <a:cubicBezTo>
                    <a:pt x="10777" y="13175"/>
                    <a:pt x="10821" y="13201"/>
                    <a:pt x="10857" y="13228"/>
                  </a:cubicBezTo>
                  <a:cubicBezTo>
                    <a:pt x="10910" y="13255"/>
                    <a:pt x="10946" y="13273"/>
                    <a:pt x="10946" y="13273"/>
                  </a:cubicBezTo>
                  <a:cubicBezTo>
                    <a:pt x="10946" y="13273"/>
                    <a:pt x="10937" y="13264"/>
                    <a:pt x="10937" y="13246"/>
                  </a:cubicBezTo>
                  <a:cubicBezTo>
                    <a:pt x="10937" y="13219"/>
                    <a:pt x="10928" y="13166"/>
                    <a:pt x="10919" y="13085"/>
                  </a:cubicBezTo>
                  <a:cubicBezTo>
                    <a:pt x="10919" y="13041"/>
                    <a:pt x="10910" y="12996"/>
                    <a:pt x="10910" y="12943"/>
                  </a:cubicBezTo>
                  <a:cubicBezTo>
                    <a:pt x="10857" y="12461"/>
                    <a:pt x="10750" y="11506"/>
                    <a:pt x="10616" y="10454"/>
                  </a:cubicBezTo>
                  <a:cubicBezTo>
                    <a:pt x="10607" y="10374"/>
                    <a:pt x="10598" y="10284"/>
                    <a:pt x="10589" y="10204"/>
                  </a:cubicBezTo>
                  <a:cubicBezTo>
                    <a:pt x="10464" y="9258"/>
                    <a:pt x="10322" y="8268"/>
                    <a:pt x="10179" y="7492"/>
                  </a:cubicBezTo>
                  <a:cubicBezTo>
                    <a:pt x="10090" y="7010"/>
                    <a:pt x="10001" y="6618"/>
                    <a:pt x="9911" y="6368"/>
                  </a:cubicBezTo>
                  <a:cubicBezTo>
                    <a:pt x="9492" y="5173"/>
                    <a:pt x="8573" y="4049"/>
                    <a:pt x="7021" y="2701"/>
                  </a:cubicBezTo>
                  <a:cubicBezTo>
                    <a:pt x="6905" y="2603"/>
                    <a:pt x="6780" y="2505"/>
                    <a:pt x="6655" y="2398"/>
                  </a:cubicBezTo>
                  <a:cubicBezTo>
                    <a:pt x="5147" y="1134"/>
                    <a:pt x="3568" y="0"/>
                    <a:pt x="2201" y="0"/>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9"/>
            <p:cNvSpPr/>
            <p:nvPr/>
          </p:nvSpPr>
          <p:spPr>
            <a:xfrm>
              <a:off x="1054600" y="2808813"/>
              <a:ext cx="81251" cy="95411"/>
            </a:xfrm>
            <a:custGeom>
              <a:rect b="b" l="l" r="r" t="t"/>
              <a:pathLst>
                <a:path extrusionOk="0" h="1698" w="1446">
                  <a:moveTo>
                    <a:pt x="848" y="1"/>
                  </a:moveTo>
                  <a:cubicBezTo>
                    <a:pt x="607" y="1"/>
                    <a:pt x="366" y="135"/>
                    <a:pt x="215" y="322"/>
                  </a:cubicBezTo>
                  <a:cubicBezTo>
                    <a:pt x="63" y="518"/>
                    <a:pt x="0" y="768"/>
                    <a:pt x="0" y="1009"/>
                  </a:cubicBezTo>
                  <a:cubicBezTo>
                    <a:pt x="9" y="1196"/>
                    <a:pt x="63" y="1393"/>
                    <a:pt x="197" y="1526"/>
                  </a:cubicBezTo>
                  <a:cubicBezTo>
                    <a:pt x="312" y="1646"/>
                    <a:pt x="472" y="1698"/>
                    <a:pt x="636" y="1698"/>
                  </a:cubicBezTo>
                  <a:cubicBezTo>
                    <a:pt x="878" y="1698"/>
                    <a:pt x="1129" y="1586"/>
                    <a:pt x="1267" y="1410"/>
                  </a:cubicBezTo>
                  <a:cubicBezTo>
                    <a:pt x="1401" y="1250"/>
                    <a:pt x="1446" y="1027"/>
                    <a:pt x="1392" y="822"/>
                  </a:cubicBezTo>
                  <a:cubicBezTo>
                    <a:pt x="1374" y="759"/>
                    <a:pt x="1348" y="688"/>
                    <a:pt x="1339" y="616"/>
                  </a:cubicBezTo>
                  <a:cubicBezTo>
                    <a:pt x="1321" y="509"/>
                    <a:pt x="1348" y="393"/>
                    <a:pt x="1312" y="286"/>
                  </a:cubicBezTo>
                  <a:cubicBezTo>
                    <a:pt x="1258" y="99"/>
                    <a:pt x="1044" y="1"/>
                    <a:pt x="848"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9"/>
            <p:cNvSpPr/>
            <p:nvPr/>
          </p:nvSpPr>
          <p:spPr>
            <a:xfrm>
              <a:off x="1073648" y="2837920"/>
              <a:ext cx="49166" cy="43603"/>
            </a:xfrm>
            <a:custGeom>
              <a:rect b="b" l="l" r="r" t="t"/>
              <a:pathLst>
                <a:path extrusionOk="0" h="776" w="875">
                  <a:moveTo>
                    <a:pt x="435" y="0"/>
                  </a:moveTo>
                  <a:cubicBezTo>
                    <a:pt x="347" y="0"/>
                    <a:pt x="260" y="30"/>
                    <a:pt x="188" y="89"/>
                  </a:cubicBezTo>
                  <a:cubicBezTo>
                    <a:pt x="18" y="232"/>
                    <a:pt x="0" y="482"/>
                    <a:pt x="143" y="643"/>
                  </a:cubicBezTo>
                  <a:cubicBezTo>
                    <a:pt x="221" y="730"/>
                    <a:pt x="328" y="775"/>
                    <a:pt x="436" y="775"/>
                  </a:cubicBezTo>
                  <a:cubicBezTo>
                    <a:pt x="527" y="775"/>
                    <a:pt x="619" y="743"/>
                    <a:pt x="696" y="678"/>
                  </a:cubicBezTo>
                  <a:cubicBezTo>
                    <a:pt x="857" y="544"/>
                    <a:pt x="875" y="295"/>
                    <a:pt x="732" y="134"/>
                  </a:cubicBezTo>
                  <a:cubicBezTo>
                    <a:pt x="653" y="45"/>
                    <a:pt x="544" y="0"/>
                    <a:pt x="435"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9"/>
            <p:cNvSpPr/>
            <p:nvPr/>
          </p:nvSpPr>
          <p:spPr>
            <a:xfrm>
              <a:off x="1021504" y="2869217"/>
              <a:ext cx="126315" cy="114628"/>
            </a:xfrm>
            <a:custGeom>
              <a:rect b="b" l="l" r="r" t="t"/>
              <a:pathLst>
                <a:path extrusionOk="0" h="2040" w="2248">
                  <a:moveTo>
                    <a:pt x="611" y="1"/>
                  </a:moveTo>
                  <a:cubicBezTo>
                    <a:pt x="598" y="1"/>
                    <a:pt x="585" y="2"/>
                    <a:pt x="572" y="5"/>
                  </a:cubicBezTo>
                  <a:cubicBezTo>
                    <a:pt x="304" y="77"/>
                    <a:pt x="152" y="282"/>
                    <a:pt x="152" y="282"/>
                  </a:cubicBezTo>
                  <a:cubicBezTo>
                    <a:pt x="152" y="282"/>
                    <a:pt x="1" y="558"/>
                    <a:pt x="152" y="1103"/>
                  </a:cubicBezTo>
                  <a:cubicBezTo>
                    <a:pt x="304" y="1638"/>
                    <a:pt x="830" y="1959"/>
                    <a:pt x="1312" y="2039"/>
                  </a:cubicBezTo>
                  <a:cubicBezTo>
                    <a:pt x="1312" y="2039"/>
                    <a:pt x="1143" y="1852"/>
                    <a:pt x="1178" y="1727"/>
                  </a:cubicBezTo>
                  <a:cubicBezTo>
                    <a:pt x="1178" y="1727"/>
                    <a:pt x="2008" y="1718"/>
                    <a:pt x="2231" y="942"/>
                  </a:cubicBezTo>
                  <a:cubicBezTo>
                    <a:pt x="2248" y="884"/>
                    <a:pt x="2202" y="825"/>
                    <a:pt x="2145" y="825"/>
                  </a:cubicBezTo>
                  <a:cubicBezTo>
                    <a:pt x="2141" y="825"/>
                    <a:pt x="2137" y="825"/>
                    <a:pt x="2133" y="826"/>
                  </a:cubicBezTo>
                  <a:cubicBezTo>
                    <a:pt x="2052" y="841"/>
                    <a:pt x="1944" y="854"/>
                    <a:pt x="1830" y="854"/>
                  </a:cubicBezTo>
                  <a:cubicBezTo>
                    <a:pt x="1666" y="854"/>
                    <a:pt x="1490" y="826"/>
                    <a:pt x="1374" y="737"/>
                  </a:cubicBezTo>
                  <a:cubicBezTo>
                    <a:pt x="1112" y="534"/>
                    <a:pt x="857" y="1"/>
                    <a:pt x="6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9"/>
            <p:cNvSpPr/>
            <p:nvPr/>
          </p:nvSpPr>
          <p:spPr>
            <a:xfrm>
              <a:off x="1038530" y="2889389"/>
              <a:ext cx="17644" cy="24780"/>
            </a:xfrm>
            <a:custGeom>
              <a:rect b="b" l="l" r="r" t="t"/>
              <a:pathLst>
                <a:path extrusionOk="0" h="441" w="314">
                  <a:moveTo>
                    <a:pt x="153" y="48"/>
                  </a:moveTo>
                  <a:cubicBezTo>
                    <a:pt x="162" y="48"/>
                    <a:pt x="170" y="57"/>
                    <a:pt x="170" y="57"/>
                  </a:cubicBezTo>
                  <a:cubicBezTo>
                    <a:pt x="206" y="57"/>
                    <a:pt x="242" y="92"/>
                    <a:pt x="251" y="128"/>
                  </a:cubicBezTo>
                  <a:cubicBezTo>
                    <a:pt x="260" y="164"/>
                    <a:pt x="260" y="199"/>
                    <a:pt x="260" y="226"/>
                  </a:cubicBezTo>
                  <a:cubicBezTo>
                    <a:pt x="251" y="262"/>
                    <a:pt x="251" y="315"/>
                    <a:pt x="224" y="342"/>
                  </a:cubicBezTo>
                  <a:cubicBezTo>
                    <a:pt x="209" y="372"/>
                    <a:pt x="176" y="389"/>
                    <a:pt x="150" y="389"/>
                  </a:cubicBezTo>
                  <a:cubicBezTo>
                    <a:pt x="144" y="389"/>
                    <a:pt x="139" y="388"/>
                    <a:pt x="135" y="387"/>
                  </a:cubicBezTo>
                  <a:cubicBezTo>
                    <a:pt x="90" y="378"/>
                    <a:pt x="72" y="333"/>
                    <a:pt x="63" y="306"/>
                  </a:cubicBezTo>
                  <a:cubicBezTo>
                    <a:pt x="54" y="244"/>
                    <a:pt x="63" y="119"/>
                    <a:pt x="108" y="75"/>
                  </a:cubicBezTo>
                  <a:cubicBezTo>
                    <a:pt x="126" y="57"/>
                    <a:pt x="144" y="48"/>
                    <a:pt x="153" y="48"/>
                  </a:cubicBezTo>
                  <a:close/>
                  <a:moveTo>
                    <a:pt x="160" y="1"/>
                  </a:moveTo>
                  <a:cubicBezTo>
                    <a:pt x="128" y="1"/>
                    <a:pt x="94" y="17"/>
                    <a:pt x="72" y="39"/>
                  </a:cubicBezTo>
                  <a:cubicBezTo>
                    <a:pt x="10" y="101"/>
                    <a:pt x="1" y="244"/>
                    <a:pt x="19" y="315"/>
                  </a:cubicBezTo>
                  <a:cubicBezTo>
                    <a:pt x="28" y="360"/>
                    <a:pt x="63" y="422"/>
                    <a:pt x="117" y="431"/>
                  </a:cubicBezTo>
                  <a:cubicBezTo>
                    <a:pt x="126" y="440"/>
                    <a:pt x="135" y="440"/>
                    <a:pt x="144" y="440"/>
                  </a:cubicBezTo>
                  <a:cubicBezTo>
                    <a:pt x="188" y="440"/>
                    <a:pt x="233" y="414"/>
                    <a:pt x="260" y="378"/>
                  </a:cubicBezTo>
                  <a:cubicBezTo>
                    <a:pt x="295" y="333"/>
                    <a:pt x="304" y="280"/>
                    <a:pt x="304" y="235"/>
                  </a:cubicBezTo>
                  <a:cubicBezTo>
                    <a:pt x="304" y="199"/>
                    <a:pt x="313" y="155"/>
                    <a:pt x="295" y="110"/>
                  </a:cubicBezTo>
                  <a:cubicBezTo>
                    <a:pt x="278" y="57"/>
                    <a:pt x="233" y="21"/>
                    <a:pt x="179" y="3"/>
                  </a:cubicBezTo>
                  <a:cubicBezTo>
                    <a:pt x="173" y="2"/>
                    <a:pt x="166" y="1"/>
                    <a:pt x="160"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9"/>
            <p:cNvSpPr/>
            <p:nvPr/>
          </p:nvSpPr>
          <p:spPr>
            <a:xfrm>
              <a:off x="1083650" y="2910573"/>
              <a:ext cx="21127" cy="75238"/>
            </a:xfrm>
            <a:custGeom>
              <a:rect b="b" l="l" r="r" t="t"/>
              <a:pathLst>
                <a:path extrusionOk="0" h="1339" w="376">
                  <a:moveTo>
                    <a:pt x="277" y="1"/>
                  </a:moveTo>
                  <a:cubicBezTo>
                    <a:pt x="260" y="10"/>
                    <a:pt x="251" y="19"/>
                    <a:pt x="260" y="37"/>
                  </a:cubicBezTo>
                  <a:cubicBezTo>
                    <a:pt x="322" y="215"/>
                    <a:pt x="295" y="438"/>
                    <a:pt x="179" y="652"/>
                  </a:cubicBezTo>
                  <a:cubicBezTo>
                    <a:pt x="161" y="670"/>
                    <a:pt x="153" y="697"/>
                    <a:pt x="135" y="715"/>
                  </a:cubicBezTo>
                  <a:cubicBezTo>
                    <a:pt x="90" y="786"/>
                    <a:pt x="45" y="866"/>
                    <a:pt x="28" y="955"/>
                  </a:cubicBezTo>
                  <a:cubicBezTo>
                    <a:pt x="1" y="1098"/>
                    <a:pt x="63" y="1250"/>
                    <a:pt x="179" y="1330"/>
                  </a:cubicBezTo>
                  <a:cubicBezTo>
                    <a:pt x="179" y="1339"/>
                    <a:pt x="188" y="1339"/>
                    <a:pt x="197" y="1339"/>
                  </a:cubicBezTo>
                  <a:cubicBezTo>
                    <a:pt x="197" y="1339"/>
                    <a:pt x="206" y="1339"/>
                    <a:pt x="215" y="1330"/>
                  </a:cubicBezTo>
                  <a:cubicBezTo>
                    <a:pt x="224" y="1321"/>
                    <a:pt x="215" y="1303"/>
                    <a:pt x="206" y="1294"/>
                  </a:cubicBezTo>
                  <a:cubicBezTo>
                    <a:pt x="108" y="1223"/>
                    <a:pt x="54" y="1089"/>
                    <a:pt x="81" y="964"/>
                  </a:cubicBezTo>
                  <a:cubicBezTo>
                    <a:pt x="90" y="884"/>
                    <a:pt x="135" y="813"/>
                    <a:pt x="179" y="741"/>
                  </a:cubicBezTo>
                  <a:cubicBezTo>
                    <a:pt x="197" y="715"/>
                    <a:pt x="206" y="697"/>
                    <a:pt x="215" y="670"/>
                  </a:cubicBezTo>
                  <a:cubicBezTo>
                    <a:pt x="340" y="447"/>
                    <a:pt x="376" y="206"/>
                    <a:pt x="304" y="19"/>
                  </a:cubicBezTo>
                  <a:cubicBezTo>
                    <a:pt x="295" y="10"/>
                    <a:pt x="286" y="1"/>
                    <a:pt x="277"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9"/>
            <p:cNvSpPr/>
            <p:nvPr/>
          </p:nvSpPr>
          <p:spPr>
            <a:xfrm>
              <a:off x="1450119" y="3134939"/>
              <a:ext cx="191046" cy="386250"/>
            </a:xfrm>
            <a:custGeom>
              <a:rect b="b" l="l" r="r" t="t"/>
              <a:pathLst>
                <a:path extrusionOk="0" h="6874" w="3400">
                  <a:moveTo>
                    <a:pt x="30" y="1"/>
                  </a:moveTo>
                  <a:cubicBezTo>
                    <a:pt x="27" y="1"/>
                    <a:pt x="23" y="2"/>
                    <a:pt x="18" y="4"/>
                  </a:cubicBezTo>
                  <a:cubicBezTo>
                    <a:pt x="9" y="4"/>
                    <a:pt x="0" y="13"/>
                    <a:pt x="0" y="31"/>
                  </a:cubicBezTo>
                  <a:cubicBezTo>
                    <a:pt x="544" y="2458"/>
                    <a:pt x="1651" y="4759"/>
                    <a:pt x="3212" y="6695"/>
                  </a:cubicBezTo>
                  <a:cubicBezTo>
                    <a:pt x="3238" y="6731"/>
                    <a:pt x="3274" y="6767"/>
                    <a:pt x="3301" y="6802"/>
                  </a:cubicBezTo>
                  <a:cubicBezTo>
                    <a:pt x="3319" y="6820"/>
                    <a:pt x="3337" y="6838"/>
                    <a:pt x="3346" y="6856"/>
                  </a:cubicBezTo>
                  <a:lnTo>
                    <a:pt x="3354" y="6865"/>
                  </a:lnTo>
                  <a:lnTo>
                    <a:pt x="3363" y="6865"/>
                  </a:lnTo>
                  <a:cubicBezTo>
                    <a:pt x="3363" y="6865"/>
                    <a:pt x="3372" y="6874"/>
                    <a:pt x="3372" y="6874"/>
                  </a:cubicBezTo>
                  <a:cubicBezTo>
                    <a:pt x="3372" y="6874"/>
                    <a:pt x="3381" y="6865"/>
                    <a:pt x="3390" y="6865"/>
                  </a:cubicBezTo>
                  <a:cubicBezTo>
                    <a:pt x="3399" y="6856"/>
                    <a:pt x="3399" y="6838"/>
                    <a:pt x="3390" y="6829"/>
                  </a:cubicBezTo>
                  <a:lnTo>
                    <a:pt x="3381" y="6829"/>
                  </a:lnTo>
                  <a:cubicBezTo>
                    <a:pt x="3381" y="6829"/>
                    <a:pt x="3381" y="6829"/>
                    <a:pt x="3381" y="6820"/>
                  </a:cubicBezTo>
                  <a:cubicBezTo>
                    <a:pt x="1758" y="4857"/>
                    <a:pt x="607" y="2511"/>
                    <a:pt x="45" y="22"/>
                  </a:cubicBezTo>
                  <a:cubicBezTo>
                    <a:pt x="45" y="9"/>
                    <a:pt x="40" y="1"/>
                    <a:pt x="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9"/>
            <p:cNvSpPr/>
            <p:nvPr/>
          </p:nvSpPr>
          <p:spPr>
            <a:xfrm>
              <a:off x="1530301" y="3116621"/>
              <a:ext cx="108840" cy="392543"/>
            </a:xfrm>
            <a:custGeom>
              <a:rect b="b" l="l" r="r" t="t"/>
              <a:pathLst>
                <a:path extrusionOk="0" h="6986" w="1937">
                  <a:moveTo>
                    <a:pt x="27" y="0"/>
                  </a:moveTo>
                  <a:cubicBezTo>
                    <a:pt x="9" y="0"/>
                    <a:pt x="1" y="18"/>
                    <a:pt x="9" y="27"/>
                  </a:cubicBezTo>
                  <a:cubicBezTo>
                    <a:pt x="429" y="2373"/>
                    <a:pt x="875" y="4800"/>
                    <a:pt x="1936" y="6985"/>
                  </a:cubicBezTo>
                  <a:cubicBezTo>
                    <a:pt x="1936" y="6941"/>
                    <a:pt x="1927" y="6896"/>
                    <a:pt x="1927" y="6843"/>
                  </a:cubicBezTo>
                  <a:cubicBezTo>
                    <a:pt x="902" y="4693"/>
                    <a:pt x="473" y="2320"/>
                    <a:pt x="54" y="18"/>
                  </a:cubicBezTo>
                  <a:cubicBezTo>
                    <a:pt x="54" y="9"/>
                    <a:pt x="36"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9"/>
            <p:cNvSpPr/>
            <p:nvPr/>
          </p:nvSpPr>
          <p:spPr>
            <a:xfrm>
              <a:off x="1563397" y="3121116"/>
              <a:ext cx="58719" cy="240156"/>
            </a:xfrm>
            <a:custGeom>
              <a:rect b="b" l="l" r="r" t="t"/>
              <a:pathLst>
                <a:path extrusionOk="0" h="4274" w="1045">
                  <a:moveTo>
                    <a:pt x="27" y="1"/>
                  </a:moveTo>
                  <a:cubicBezTo>
                    <a:pt x="9" y="1"/>
                    <a:pt x="0" y="18"/>
                    <a:pt x="0" y="27"/>
                  </a:cubicBezTo>
                  <a:cubicBezTo>
                    <a:pt x="232" y="1374"/>
                    <a:pt x="553" y="2713"/>
                    <a:pt x="964" y="4015"/>
                  </a:cubicBezTo>
                  <a:cubicBezTo>
                    <a:pt x="991" y="4104"/>
                    <a:pt x="1017" y="4185"/>
                    <a:pt x="1044" y="4274"/>
                  </a:cubicBezTo>
                  <a:cubicBezTo>
                    <a:pt x="1035" y="4194"/>
                    <a:pt x="1026" y="4104"/>
                    <a:pt x="1017" y="4024"/>
                  </a:cubicBezTo>
                  <a:cubicBezTo>
                    <a:pt x="1017" y="4015"/>
                    <a:pt x="1008" y="4006"/>
                    <a:pt x="1008" y="4006"/>
                  </a:cubicBezTo>
                  <a:cubicBezTo>
                    <a:pt x="598" y="2704"/>
                    <a:pt x="277" y="1366"/>
                    <a:pt x="54" y="18"/>
                  </a:cubicBezTo>
                  <a:cubicBezTo>
                    <a:pt x="45" y="10"/>
                    <a:pt x="36" y="1"/>
                    <a:pt x="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9"/>
            <p:cNvSpPr/>
            <p:nvPr/>
          </p:nvSpPr>
          <p:spPr>
            <a:xfrm>
              <a:off x="1404493" y="3143199"/>
              <a:ext cx="236672" cy="377990"/>
            </a:xfrm>
            <a:custGeom>
              <a:rect b="b" l="l" r="r" t="t"/>
              <a:pathLst>
                <a:path extrusionOk="0" h="6727" w="4212">
                  <a:moveTo>
                    <a:pt x="27" y="0"/>
                  </a:moveTo>
                  <a:cubicBezTo>
                    <a:pt x="9" y="0"/>
                    <a:pt x="0" y="18"/>
                    <a:pt x="9" y="27"/>
                  </a:cubicBezTo>
                  <a:cubicBezTo>
                    <a:pt x="500" y="2587"/>
                    <a:pt x="1936" y="4951"/>
                    <a:pt x="3979" y="6566"/>
                  </a:cubicBezTo>
                  <a:cubicBezTo>
                    <a:pt x="4042" y="6620"/>
                    <a:pt x="4104" y="6664"/>
                    <a:pt x="4158" y="6709"/>
                  </a:cubicBezTo>
                  <a:cubicBezTo>
                    <a:pt x="4166" y="6718"/>
                    <a:pt x="4166" y="6718"/>
                    <a:pt x="4175" y="6718"/>
                  </a:cubicBezTo>
                  <a:cubicBezTo>
                    <a:pt x="4175" y="6718"/>
                    <a:pt x="4184" y="6727"/>
                    <a:pt x="4184" y="6727"/>
                  </a:cubicBezTo>
                  <a:cubicBezTo>
                    <a:pt x="4184" y="6727"/>
                    <a:pt x="4193" y="6718"/>
                    <a:pt x="4202" y="6718"/>
                  </a:cubicBezTo>
                  <a:cubicBezTo>
                    <a:pt x="4211" y="6709"/>
                    <a:pt x="4211" y="6691"/>
                    <a:pt x="4202" y="6682"/>
                  </a:cubicBezTo>
                  <a:lnTo>
                    <a:pt x="4193" y="6682"/>
                  </a:lnTo>
                  <a:cubicBezTo>
                    <a:pt x="4193" y="6682"/>
                    <a:pt x="4193" y="6682"/>
                    <a:pt x="4193" y="6673"/>
                  </a:cubicBezTo>
                  <a:cubicBezTo>
                    <a:pt x="4140" y="6637"/>
                    <a:pt x="4086" y="6593"/>
                    <a:pt x="4024" y="6548"/>
                  </a:cubicBezTo>
                  <a:cubicBezTo>
                    <a:pt x="1990" y="4933"/>
                    <a:pt x="545" y="2569"/>
                    <a:pt x="54" y="18"/>
                  </a:cubicBezTo>
                  <a:cubicBezTo>
                    <a:pt x="54" y="9"/>
                    <a:pt x="36"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9"/>
            <p:cNvSpPr/>
            <p:nvPr/>
          </p:nvSpPr>
          <p:spPr>
            <a:xfrm>
              <a:off x="1365891" y="2925632"/>
              <a:ext cx="231615" cy="313877"/>
            </a:xfrm>
            <a:custGeom>
              <a:rect b="b" l="l" r="r" t="t"/>
              <a:pathLst>
                <a:path extrusionOk="0" h="5586" w="4122">
                  <a:moveTo>
                    <a:pt x="964" y="0"/>
                  </a:moveTo>
                  <a:cubicBezTo>
                    <a:pt x="687" y="134"/>
                    <a:pt x="455" y="402"/>
                    <a:pt x="330" y="634"/>
                  </a:cubicBezTo>
                  <a:cubicBezTo>
                    <a:pt x="54" y="1151"/>
                    <a:pt x="0" y="1749"/>
                    <a:pt x="9" y="2338"/>
                  </a:cubicBezTo>
                  <a:cubicBezTo>
                    <a:pt x="27" y="3257"/>
                    <a:pt x="188" y="4202"/>
                    <a:pt x="652" y="5005"/>
                  </a:cubicBezTo>
                  <a:cubicBezTo>
                    <a:pt x="750" y="5175"/>
                    <a:pt x="884" y="5353"/>
                    <a:pt x="1071" y="5407"/>
                  </a:cubicBezTo>
                  <a:cubicBezTo>
                    <a:pt x="1095" y="5413"/>
                    <a:pt x="1121" y="5418"/>
                    <a:pt x="1145" y="5418"/>
                  </a:cubicBezTo>
                  <a:cubicBezTo>
                    <a:pt x="1185" y="5418"/>
                    <a:pt x="1222" y="5407"/>
                    <a:pt x="1249" y="5380"/>
                  </a:cubicBezTo>
                  <a:cubicBezTo>
                    <a:pt x="1285" y="5353"/>
                    <a:pt x="1303" y="5308"/>
                    <a:pt x="1321" y="5264"/>
                  </a:cubicBezTo>
                  <a:cubicBezTo>
                    <a:pt x="1463" y="4836"/>
                    <a:pt x="1544" y="4390"/>
                    <a:pt x="1562" y="3935"/>
                  </a:cubicBezTo>
                  <a:cubicBezTo>
                    <a:pt x="1722" y="4479"/>
                    <a:pt x="1901" y="5059"/>
                    <a:pt x="2338" y="5433"/>
                  </a:cubicBezTo>
                  <a:cubicBezTo>
                    <a:pt x="2433" y="5516"/>
                    <a:pt x="2561" y="5586"/>
                    <a:pt x="2682" y="5586"/>
                  </a:cubicBezTo>
                  <a:cubicBezTo>
                    <a:pt x="2730" y="5586"/>
                    <a:pt x="2776" y="5575"/>
                    <a:pt x="2819" y="5549"/>
                  </a:cubicBezTo>
                  <a:cubicBezTo>
                    <a:pt x="2927" y="5478"/>
                    <a:pt x="2971" y="5344"/>
                    <a:pt x="2989" y="5228"/>
                  </a:cubicBezTo>
                  <a:cubicBezTo>
                    <a:pt x="3087" y="4782"/>
                    <a:pt x="3087" y="4318"/>
                    <a:pt x="3007" y="3872"/>
                  </a:cubicBezTo>
                  <a:lnTo>
                    <a:pt x="3007" y="3872"/>
                  </a:lnTo>
                  <a:cubicBezTo>
                    <a:pt x="3132" y="4051"/>
                    <a:pt x="3221" y="4247"/>
                    <a:pt x="3346" y="4425"/>
                  </a:cubicBezTo>
                  <a:cubicBezTo>
                    <a:pt x="3462" y="4604"/>
                    <a:pt x="3631" y="4764"/>
                    <a:pt x="3845" y="4818"/>
                  </a:cubicBezTo>
                  <a:cubicBezTo>
                    <a:pt x="3875" y="4824"/>
                    <a:pt x="3906" y="4827"/>
                    <a:pt x="3937" y="4827"/>
                  </a:cubicBezTo>
                  <a:cubicBezTo>
                    <a:pt x="3999" y="4827"/>
                    <a:pt x="4062" y="4815"/>
                    <a:pt x="4122" y="4791"/>
                  </a:cubicBezTo>
                  <a:cubicBezTo>
                    <a:pt x="4033" y="4309"/>
                    <a:pt x="3944" y="3917"/>
                    <a:pt x="3854" y="3667"/>
                  </a:cubicBezTo>
                  <a:cubicBezTo>
                    <a:pt x="3435" y="2472"/>
                    <a:pt x="2516" y="1348"/>
                    <a:pt x="964"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9"/>
            <p:cNvSpPr/>
            <p:nvPr/>
          </p:nvSpPr>
          <p:spPr>
            <a:xfrm>
              <a:off x="1286663" y="2961200"/>
              <a:ext cx="354503" cy="559990"/>
            </a:xfrm>
            <a:custGeom>
              <a:rect b="b" l="l" r="r" t="t"/>
              <a:pathLst>
                <a:path extrusionOk="0" h="9966" w="6309">
                  <a:moveTo>
                    <a:pt x="1045" y="1"/>
                  </a:moveTo>
                  <a:cubicBezTo>
                    <a:pt x="1027" y="1"/>
                    <a:pt x="1018" y="1"/>
                    <a:pt x="1009" y="19"/>
                  </a:cubicBezTo>
                  <a:cubicBezTo>
                    <a:pt x="1000" y="54"/>
                    <a:pt x="1" y="3400"/>
                    <a:pt x="2285" y="6290"/>
                  </a:cubicBezTo>
                  <a:cubicBezTo>
                    <a:pt x="4417" y="8984"/>
                    <a:pt x="6255" y="9957"/>
                    <a:pt x="6272" y="9966"/>
                  </a:cubicBezTo>
                  <a:lnTo>
                    <a:pt x="6281" y="9966"/>
                  </a:lnTo>
                  <a:cubicBezTo>
                    <a:pt x="6290" y="9966"/>
                    <a:pt x="6299" y="9966"/>
                    <a:pt x="6308" y="9957"/>
                  </a:cubicBezTo>
                  <a:cubicBezTo>
                    <a:pt x="6308" y="9948"/>
                    <a:pt x="6308" y="9930"/>
                    <a:pt x="6290" y="9921"/>
                  </a:cubicBezTo>
                  <a:cubicBezTo>
                    <a:pt x="6272" y="9912"/>
                    <a:pt x="4444" y="8949"/>
                    <a:pt x="2320" y="6263"/>
                  </a:cubicBezTo>
                  <a:cubicBezTo>
                    <a:pt x="54" y="3382"/>
                    <a:pt x="1045" y="63"/>
                    <a:pt x="1062" y="28"/>
                  </a:cubicBezTo>
                  <a:cubicBezTo>
                    <a:pt x="1062" y="19"/>
                    <a:pt x="1054" y="10"/>
                    <a:pt x="10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9"/>
            <p:cNvSpPr/>
            <p:nvPr/>
          </p:nvSpPr>
          <p:spPr>
            <a:xfrm>
              <a:off x="725273" y="3064982"/>
              <a:ext cx="360965" cy="408614"/>
            </a:xfrm>
            <a:custGeom>
              <a:rect b="b" l="l" r="r" t="t"/>
              <a:pathLst>
                <a:path extrusionOk="0" h="7272" w="6424">
                  <a:moveTo>
                    <a:pt x="0" y="0"/>
                  </a:moveTo>
                  <a:lnTo>
                    <a:pt x="0" y="7271"/>
                  </a:lnTo>
                  <a:lnTo>
                    <a:pt x="4951" y="7271"/>
                  </a:lnTo>
                  <a:lnTo>
                    <a:pt x="6423" y="7048"/>
                  </a:lnTo>
                  <a:cubicBezTo>
                    <a:pt x="6334" y="6647"/>
                    <a:pt x="6227" y="6183"/>
                    <a:pt x="6084" y="5710"/>
                  </a:cubicBezTo>
                  <a:lnTo>
                    <a:pt x="1437" y="6763"/>
                  </a:lnTo>
                  <a:lnTo>
                    <a:pt x="5942" y="5255"/>
                  </a:lnTo>
                  <a:cubicBezTo>
                    <a:pt x="5745" y="4675"/>
                    <a:pt x="5496" y="4068"/>
                    <a:pt x="5175" y="3498"/>
                  </a:cubicBezTo>
                  <a:lnTo>
                    <a:pt x="580" y="6388"/>
                  </a:lnTo>
                  <a:lnTo>
                    <a:pt x="5023" y="3230"/>
                  </a:lnTo>
                  <a:cubicBezTo>
                    <a:pt x="4604" y="2543"/>
                    <a:pt x="4095" y="1927"/>
                    <a:pt x="3444" y="1464"/>
                  </a:cubicBezTo>
                  <a:cubicBezTo>
                    <a:pt x="3141" y="1241"/>
                    <a:pt x="2837" y="1053"/>
                    <a:pt x="2552" y="884"/>
                  </a:cubicBezTo>
                  <a:lnTo>
                    <a:pt x="634" y="4309"/>
                  </a:lnTo>
                  <a:lnTo>
                    <a:pt x="2320" y="759"/>
                  </a:lnTo>
                  <a:cubicBezTo>
                    <a:pt x="1892" y="536"/>
                    <a:pt x="1490" y="366"/>
                    <a:pt x="1124" y="250"/>
                  </a:cubicBezTo>
                  <a:cubicBezTo>
                    <a:pt x="803" y="1356"/>
                    <a:pt x="143" y="3649"/>
                    <a:pt x="116" y="3703"/>
                  </a:cubicBezTo>
                  <a:lnTo>
                    <a:pt x="116" y="3703"/>
                  </a:lnTo>
                  <a:cubicBezTo>
                    <a:pt x="116" y="3658"/>
                    <a:pt x="589" y="1196"/>
                    <a:pt x="785" y="152"/>
                  </a:cubicBezTo>
                  <a:cubicBezTo>
                    <a:pt x="500" y="81"/>
                    <a:pt x="241" y="2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9"/>
            <p:cNvSpPr/>
            <p:nvPr/>
          </p:nvSpPr>
          <p:spPr>
            <a:xfrm>
              <a:off x="1074660" y="3472021"/>
              <a:ext cx="13598" cy="1573"/>
            </a:xfrm>
            <a:custGeom>
              <a:rect b="b" l="l" r="r" t="t"/>
              <a:pathLst>
                <a:path extrusionOk="0" h="28" w="242">
                  <a:moveTo>
                    <a:pt x="241" y="0"/>
                  </a:moveTo>
                  <a:lnTo>
                    <a:pt x="0" y="27"/>
                  </a:lnTo>
                  <a:lnTo>
                    <a:pt x="241" y="27"/>
                  </a:lnTo>
                  <a:cubicBezTo>
                    <a:pt x="241" y="18"/>
                    <a:pt x="241" y="9"/>
                    <a:pt x="241" y="0"/>
                  </a:cubicBezTo>
                  <a:close/>
                </a:path>
              </a:pathLst>
            </a:custGeom>
            <a:solidFill>
              <a:srgbClr val="3F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9"/>
            <p:cNvSpPr/>
            <p:nvPr/>
          </p:nvSpPr>
          <p:spPr>
            <a:xfrm>
              <a:off x="848553" y="3092066"/>
              <a:ext cx="206611" cy="381530"/>
            </a:xfrm>
            <a:custGeom>
              <a:rect b="b" l="l" r="r" t="t"/>
              <a:pathLst>
                <a:path extrusionOk="0" h="6790" w="3677">
                  <a:moveTo>
                    <a:pt x="3355" y="0"/>
                  </a:moveTo>
                  <a:cubicBezTo>
                    <a:pt x="3311" y="36"/>
                    <a:pt x="3275" y="63"/>
                    <a:pt x="3230" y="98"/>
                  </a:cubicBezTo>
                  <a:cubicBezTo>
                    <a:pt x="2463" y="696"/>
                    <a:pt x="1740" y="1365"/>
                    <a:pt x="1170" y="2150"/>
                  </a:cubicBezTo>
                  <a:cubicBezTo>
                    <a:pt x="572" y="2980"/>
                    <a:pt x="144" y="3952"/>
                    <a:pt x="54" y="4969"/>
                  </a:cubicBezTo>
                  <a:cubicBezTo>
                    <a:pt x="1" y="5567"/>
                    <a:pt x="72" y="6182"/>
                    <a:pt x="90" y="6789"/>
                  </a:cubicBezTo>
                  <a:lnTo>
                    <a:pt x="1018" y="6789"/>
                  </a:lnTo>
                  <a:cubicBezTo>
                    <a:pt x="1187" y="6593"/>
                    <a:pt x="1357" y="6414"/>
                    <a:pt x="1509" y="6254"/>
                  </a:cubicBezTo>
                  <a:cubicBezTo>
                    <a:pt x="2062" y="5665"/>
                    <a:pt x="2713" y="5148"/>
                    <a:pt x="3132" y="4452"/>
                  </a:cubicBezTo>
                  <a:cubicBezTo>
                    <a:pt x="3525" y="3792"/>
                    <a:pt x="3667" y="3007"/>
                    <a:pt x="3667" y="2239"/>
                  </a:cubicBezTo>
                  <a:cubicBezTo>
                    <a:pt x="3676" y="1472"/>
                    <a:pt x="3489" y="767"/>
                    <a:pt x="3355" y="18"/>
                  </a:cubicBezTo>
                  <a:cubicBezTo>
                    <a:pt x="3355" y="18"/>
                    <a:pt x="3355" y="9"/>
                    <a:pt x="3355" y="0"/>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9"/>
            <p:cNvSpPr/>
            <p:nvPr/>
          </p:nvSpPr>
          <p:spPr>
            <a:xfrm>
              <a:off x="871141" y="3089874"/>
              <a:ext cx="166491" cy="383722"/>
            </a:xfrm>
            <a:custGeom>
              <a:rect b="b" l="l" r="r" t="t"/>
              <a:pathLst>
                <a:path extrusionOk="0" h="6829" w="2963">
                  <a:moveTo>
                    <a:pt x="2907" y="0"/>
                  </a:moveTo>
                  <a:cubicBezTo>
                    <a:pt x="2887" y="0"/>
                    <a:pt x="2871" y="10"/>
                    <a:pt x="2864" y="30"/>
                  </a:cubicBezTo>
                  <a:cubicBezTo>
                    <a:pt x="2855" y="66"/>
                    <a:pt x="2837" y="102"/>
                    <a:pt x="2828" y="137"/>
                  </a:cubicBezTo>
                  <a:cubicBezTo>
                    <a:pt x="2445" y="1261"/>
                    <a:pt x="1927" y="2359"/>
                    <a:pt x="1437" y="3420"/>
                  </a:cubicBezTo>
                  <a:cubicBezTo>
                    <a:pt x="1053" y="4232"/>
                    <a:pt x="669" y="5071"/>
                    <a:pt x="330" y="5918"/>
                  </a:cubicBezTo>
                  <a:cubicBezTo>
                    <a:pt x="214" y="6213"/>
                    <a:pt x="107" y="6516"/>
                    <a:pt x="0" y="6828"/>
                  </a:cubicBezTo>
                  <a:lnTo>
                    <a:pt x="98" y="6828"/>
                  </a:lnTo>
                  <a:cubicBezTo>
                    <a:pt x="197" y="6525"/>
                    <a:pt x="313" y="6239"/>
                    <a:pt x="420" y="5954"/>
                  </a:cubicBezTo>
                  <a:cubicBezTo>
                    <a:pt x="750" y="5106"/>
                    <a:pt x="1142" y="4268"/>
                    <a:pt x="1517" y="3465"/>
                  </a:cubicBezTo>
                  <a:cubicBezTo>
                    <a:pt x="2034" y="2368"/>
                    <a:pt x="2561" y="1226"/>
                    <a:pt x="2953" y="66"/>
                  </a:cubicBezTo>
                  <a:cubicBezTo>
                    <a:pt x="2953" y="57"/>
                    <a:pt x="2953" y="57"/>
                    <a:pt x="2953" y="57"/>
                  </a:cubicBezTo>
                  <a:cubicBezTo>
                    <a:pt x="2962" y="39"/>
                    <a:pt x="2953" y="4"/>
                    <a:pt x="2926" y="4"/>
                  </a:cubicBezTo>
                  <a:cubicBezTo>
                    <a:pt x="2920" y="1"/>
                    <a:pt x="2913" y="0"/>
                    <a:pt x="29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9"/>
            <p:cNvSpPr/>
            <p:nvPr/>
          </p:nvSpPr>
          <p:spPr>
            <a:xfrm>
              <a:off x="1007963" y="3311094"/>
              <a:ext cx="308371" cy="162501"/>
            </a:xfrm>
            <a:custGeom>
              <a:rect b="b" l="l" r="r" t="t"/>
              <a:pathLst>
                <a:path extrusionOk="0" h="2892" w="5488">
                  <a:moveTo>
                    <a:pt x="5487" y="1"/>
                  </a:moveTo>
                  <a:lnTo>
                    <a:pt x="5487" y="1"/>
                  </a:lnTo>
                  <a:cubicBezTo>
                    <a:pt x="4470" y="143"/>
                    <a:pt x="3453" y="358"/>
                    <a:pt x="2525" y="786"/>
                  </a:cubicBezTo>
                  <a:cubicBezTo>
                    <a:pt x="1589" y="1205"/>
                    <a:pt x="732" y="1830"/>
                    <a:pt x="144" y="2668"/>
                  </a:cubicBezTo>
                  <a:cubicBezTo>
                    <a:pt x="99" y="2739"/>
                    <a:pt x="45" y="2811"/>
                    <a:pt x="1" y="2891"/>
                  </a:cubicBezTo>
                  <a:lnTo>
                    <a:pt x="4096" y="2891"/>
                  </a:lnTo>
                  <a:cubicBezTo>
                    <a:pt x="4301" y="2641"/>
                    <a:pt x="4488" y="2383"/>
                    <a:pt x="4649" y="2097"/>
                  </a:cubicBezTo>
                  <a:cubicBezTo>
                    <a:pt x="5005" y="1473"/>
                    <a:pt x="5202" y="813"/>
                    <a:pt x="5443" y="135"/>
                  </a:cubicBezTo>
                  <a:cubicBezTo>
                    <a:pt x="5452" y="90"/>
                    <a:pt x="5460" y="54"/>
                    <a:pt x="5478" y="19"/>
                  </a:cubicBezTo>
                  <a:cubicBezTo>
                    <a:pt x="5478" y="10"/>
                    <a:pt x="5478" y="10"/>
                    <a:pt x="5487" y="1"/>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9"/>
            <p:cNvSpPr/>
            <p:nvPr/>
          </p:nvSpPr>
          <p:spPr>
            <a:xfrm>
              <a:off x="1078649" y="3311712"/>
              <a:ext cx="239145" cy="161883"/>
            </a:xfrm>
            <a:custGeom>
              <a:rect b="b" l="l" r="r" t="t"/>
              <a:pathLst>
                <a:path extrusionOk="0" h="2881" w="4256">
                  <a:moveTo>
                    <a:pt x="4195" y="1"/>
                  </a:moveTo>
                  <a:cubicBezTo>
                    <a:pt x="4187" y="1"/>
                    <a:pt x="4180" y="3"/>
                    <a:pt x="4176" y="8"/>
                  </a:cubicBezTo>
                  <a:cubicBezTo>
                    <a:pt x="2748" y="909"/>
                    <a:pt x="1357" y="1908"/>
                    <a:pt x="1" y="2880"/>
                  </a:cubicBezTo>
                  <a:lnTo>
                    <a:pt x="170" y="2880"/>
                  </a:lnTo>
                  <a:cubicBezTo>
                    <a:pt x="1473" y="1943"/>
                    <a:pt x="2811" y="989"/>
                    <a:pt x="4185" y="124"/>
                  </a:cubicBezTo>
                  <a:cubicBezTo>
                    <a:pt x="4194" y="106"/>
                    <a:pt x="4211" y="97"/>
                    <a:pt x="4220" y="88"/>
                  </a:cubicBezTo>
                  <a:cubicBezTo>
                    <a:pt x="4247" y="79"/>
                    <a:pt x="4256" y="43"/>
                    <a:pt x="4238" y="25"/>
                  </a:cubicBezTo>
                  <a:cubicBezTo>
                    <a:pt x="4238" y="16"/>
                    <a:pt x="4229" y="8"/>
                    <a:pt x="4220" y="8"/>
                  </a:cubicBezTo>
                  <a:cubicBezTo>
                    <a:pt x="4211" y="3"/>
                    <a:pt x="4202" y="1"/>
                    <a:pt x="4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9"/>
            <p:cNvSpPr/>
            <p:nvPr/>
          </p:nvSpPr>
          <p:spPr>
            <a:xfrm>
              <a:off x="1460626" y="2886524"/>
              <a:ext cx="267745" cy="231671"/>
            </a:xfrm>
            <a:custGeom>
              <a:rect b="b" l="l" r="r" t="t"/>
              <a:pathLst>
                <a:path extrusionOk="0" h="4123" w="4765">
                  <a:moveTo>
                    <a:pt x="0" y="1"/>
                  </a:moveTo>
                  <a:cubicBezTo>
                    <a:pt x="18" y="45"/>
                    <a:pt x="36" y="81"/>
                    <a:pt x="63" y="126"/>
                  </a:cubicBezTo>
                  <a:cubicBezTo>
                    <a:pt x="348" y="732"/>
                    <a:pt x="678" y="1321"/>
                    <a:pt x="1080" y="1865"/>
                  </a:cubicBezTo>
                  <a:cubicBezTo>
                    <a:pt x="1205" y="2035"/>
                    <a:pt x="1339" y="2195"/>
                    <a:pt x="1481" y="2356"/>
                  </a:cubicBezTo>
                  <a:cubicBezTo>
                    <a:pt x="1562" y="2445"/>
                    <a:pt x="1642" y="2525"/>
                    <a:pt x="1722" y="2614"/>
                  </a:cubicBezTo>
                  <a:cubicBezTo>
                    <a:pt x="1785" y="2677"/>
                    <a:pt x="1847" y="2739"/>
                    <a:pt x="1919" y="2802"/>
                  </a:cubicBezTo>
                  <a:cubicBezTo>
                    <a:pt x="2293" y="3150"/>
                    <a:pt x="2712" y="3444"/>
                    <a:pt x="3159" y="3667"/>
                  </a:cubicBezTo>
                  <a:cubicBezTo>
                    <a:pt x="3355" y="3765"/>
                    <a:pt x="3560" y="3846"/>
                    <a:pt x="3765" y="3908"/>
                  </a:cubicBezTo>
                  <a:cubicBezTo>
                    <a:pt x="3988" y="3970"/>
                    <a:pt x="4211" y="4024"/>
                    <a:pt x="4434" y="4069"/>
                  </a:cubicBezTo>
                  <a:cubicBezTo>
                    <a:pt x="4550" y="4086"/>
                    <a:pt x="4657" y="4104"/>
                    <a:pt x="4764" y="4122"/>
                  </a:cubicBezTo>
                  <a:lnTo>
                    <a:pt x="4764" y="2186"/>
                  </a:lnTo>
                  <a:cubicBezTo>
                    <a:pt x="4515" y="1785"/>
                    <a:pt x="4256" y="1392"/>
                    <a:pt x="3917" y="1071"/>
                  </a:cubicBezTo>
                  <a:cubicBezTo>
                    <a:pt x="3399" y="589"/>
                    <a:pt x="2730" y="313"/>
                    <a:pt x="2052" y="161"/>
                  </a:cubicBezTo>
                  <a:cubicBezTo>
                    <a:pt x="1374" y="10"/>
                    <a:pt x="714" y="27"/>
                    <a:pt x="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9"/>
            <p:cNvSpPr/>
            <p:nvPr/>
          </p:nvSpPr>
          <p:spPr>
            <a:xfrm>
              <a:off x="1457592" y="2886018"/>
              <a:ext cx="270780" cy="198070"/>
            </a:xfrm>
            <a:custGeom>
              <a:rect b="b" l="l" r="r" t="t"/>
              <a:pathLst>
                <a:path extrusionOk="0" h="3525" w="4819">
                  <a:moveTo>
                    <a:pt x="51" y="0"/>
                  </a:moveTo>
                  <a:cubicBezTo>
                    <a:pt x="37" y="0"/>
                    <a:pt x="21" y="10"/>
                    <a:pt x="10" y="27"/>
                  </a:cubicBezTo>
                  <a:cubicBezTo>
                    <a:pt x="1" y="45"/>
                    <a:pt x="10" y="72"/>
                    <a:pt x="28" y="81"/>
                  </a:cubicBezTo>
                  <a:cubicBezTo>
                    <a:pt x="54" y="99"/>
                    <a:pt x="81" y="117"/>
                    <a:pt x="117" y="135"/>
                  </a:cubicBezTo>
                  <a:cubicBezTo>
                    <a:pt x="1036" y="697"/>
                    <a:pt x="1919" y="1375"/>
                    <a:pt x="2766" y="2017"/>
                  </a:cubicBezTo>
                  <a:cubicBezTo>
                    <a:pt x="3409" y="2516"/>
                    <a:pt x="4078" y="3025"/>
                    <a:pt x="4765" y="3489"/>
                  </a:cubicBezTo>
                  <a:cubicBezTo>
                    <a:pt x="4783" y="3498"/>
                    <a:pt x="4800" y="3516"/>
                    <a:pt x="4818" y="3524"/>
                  </a:cubicBezTo>
                  <a:lnTo>
                    <a:pt x="4818" y="3417"/>
                  </a:lnTo>
                  <a:lnTo>
                    <a:pt x="4809" y="3417"/>
                  </a:lnTo>
                  <a:cubicBezTo>
                    <a:pt x="4122" y="2954"/>
                    <a:pt x="3462" y="2445"/>
                    <a:pt x="2811" y="1954"/>
                  </a:cubicBezTo>
                  <a:cubicBezTo>
                    <a:pt x="1937" y="1285"/>
                    <a:pt x="1036" y="589"/>
                    <a:pt x="72" y="10"/>
                  </a:cubicBezTo>
                  <a:cubicBezTo>
                    <a:pt x="66" y="3"/>
                    <a:pt x="59" y="0"/>
                    <a:pt x="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9"/>
            <p:cNvSpPr/>
            <p:nvPr/>
          </p:nvSpPr>
          <p:spPr>
            <a:xfrm>
              <a:off x="1507769" y="2594786"/>
              <a:ext cx="220602" cy="320395"/>
            </a:xfrm>
            <a:custGeom>
              <a:rect b="b" l="l" r="r" t="t"/>
              <a:pathLst>
                <a:path extrusionOk="0" h="5702" w="3926">
                  <a:moveTo>
                    <a:pt x="0" y="1"/>
                  </a:moveTo>
                  <a:cubicBezTo>
                    <a:pt x="125" y="919"/>
                    <a:pt x="321" y="1847"/>
                    <a:pt x="705" y="2695"/>
                  </a:cubicBezTo>
                  <a:cubicBezTo>
                    <a:pt x="1080" y="3542"/>
                    <a:pt x="1650" y="4327"/>
                    <a:pt x="2409" y="4863"/>
                  </a:cubicBezTo>
                  <a:cubicBezTo>
                    <a:pt x="2882" y="5193"/>
                    <a:pt x="3417" y="5425"/>
                    <a:pt x="3925" y="5701"/>
                  </a:cubicBezTo>
                  <a:lnTo>
                    <a:pt x="3925" y="4666"/>
                  </a:lnTo>
                  <a:cubicBezTo>
                    <a:pt x="3925" y="4631"/>
                    <a:pt x="3925" y="4595"/>
                    <a:pt x="3925" y="4559"/>
                  </a:cubicBezTo>
                  <a:lnTo>
                    <a:pt x="3925" y="4541"/>
                  </a:lnTo>
                  <a:cubicBezTo>
                    <a:pt x="3916" y="4113"/>
                    <a:pt x="3881" y="3685"/>
                    <a:pt x="3818" y="3275"/>
                  </a:cubicBezTo>
                  <a:cubicBezTo>
                    <a:pt x="3711" y="2900"/>
                    <a:pt x="3595" y="2534"/>
                    <a:pt x="3408" y="2204"/>
                  </a:cubicBezTo>
                  <a:cubicBezTo>
                    <a:pt x="3060" y="1597"/>
                    <a:pt x="2516" y="1125"/>
                    <a:pt x="1909" y="768"/>
                  </a:cubicBezTo>
                  <a:cubicBezTo>
                    <a:pt x="1338" y="438"/>
                    <a:pt x="732" y="259"/>
                    <a:pt x="116" y="36"/>
                  </a:cubicBezTo>
                  <a:cubicBezTo>
                    <a:pt x="80" y="27"/>
                    <a:pt x="54" y="18"/>
                    <a:pt x="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9"/>
            <p:cNvSpPr/>
            <p:nvPr/>
          </p:nvSpPr>
          <p:spPr>
            <a:xfrm>
              <a:off x="1508219" y="2593606"/>
              <a:ext cx="220152" cy="311517"/>
            </a:xfrm>
            <a:custGeom>
              <a:rect b="b" l="l" r="r" t="t"/>
              <a:pathLst>
                <a:path extrusionOk="0" h="5544" w="3918">
                  <a:moveTo>
                    <a:pt x="43" y="0"/>
                  </a:moveTo>
                  <a:cubicBezTo>
                    <a:pt x="38" y="0"/>
                    <a:pt x="33" y="1"/>
                    <a:pt x="28" y="4"/>
                  </a:cubicBezTo>
                  <a:cubicBezTo>
                    <a:pt x="19" y="13"/>
                    <a:pt x="10" y="13"/>
                    <a:pt x="10" y="22"/>
                  </a:cubicBezTo>
                  <a:cubicBezTo>
                    <a:pt x="1" y="39"/>
                    <a:pt x="1" y="48"/>
                    <a:pt x="10" y="66"/>
                  </a:cubicBezTo>
                  <a:cubicBezTo>
                    <a:pt x="893" y="1467"/>
                    <a:pt x="1874" y="2841"/>
                    <a:pt x="2820" y="4170"/>
                  </a:cubicBezTo>
                  <a:cubicBezTo>
                    <a:pt x="3132" y="4616"/>
                    <a:pt x="3462" y="5071"/>
                    <a:pt x="3846" y="5481"/>
                  </a:cubicBezTo>
                  <a:cubicBezTo>
                    <a:pt x="3873" y="5499"/>
                    <a:pt x="3891" y="5526"/>
                    <a:pt x="3917" y="5544"/>
                  </a:cubicBezTo>
                  <a:lnTo>
                    <a:pt x="3917" y="5419"/>
                  </a:lnTo>
                  <a:lnTo>
                    <a:pt x="3908" y="5419"/>
                  </a:lnTo>
                  <a:cubicBezTo>
                    <a:pt x="3534" y="5017"/>
                    <a:pt x="3204" y="4562"/>
                    <a:pt x="2891" y="4116"/>
                  </a:cubicBezTo>
                  <a:cubicBezTo>
                    <a:pt x="1955" y="2805"/>
                    <a:pt x="982" y="1449"/>
                    <a:pt x="108" y="57"/>
                  </a:cubicBezTo>
                  <a:cubicBezTo>
                    <a:pt x="99" y="48"/>
                    <a:pt x="90" y="31"/>
                    <a:pt x="81" y="22"/>
                  </a:cubicBezTo>
                  <a:cubicBezTo>
                    <a:pt x="75" y="9"/>
                    <a:pt x="59" y="0"/>
                    <a:pt x="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9"/>
            <p:cNvSpPr/>
            <p:nvPr/>
          </p:nvSpPr>
          <p:spPr>
            <a:xfrm>
              <a:off x="1493216" y="2975697"/>
              <a:ext cx="151432" cy="275331"/>
            </a:xfrm>
            <a:custGeom>
              <a:rect b="b" l="l" r="r" t="t"/>
              <a:pathLst>
                <a:path extrusionOk="0" h="4900" w="2695">
                  <a:moveTo>
                    <a:pt x="1170" y="0"/>
                  </a:moveTo>
                  <a:cubicBezTo>
                    <a:pt x="1155" y="0"/>
                    <a:pt x="1140" y="1"/>
                    <a:pt x="1124" y="2"/>
                  </a:cubicBezTo>
                  <a:cubicBezTo>
                    <a:pt x="821" y="19"/>
                    <a:pt x="545" y="189"/>
                    <a:pt x="357" y="430"/>
                  </a:cubicBezTo>
                  <a:cubicBezTo>
                    <a:pt x="170" y="671"/>
                    <a:pt x="81" y="965"/>
                    <a:pt x="54" y="1259"/>
                  </a:cubicBezTo>
                  <a:cubicBezTo>
                    <a:pt x="0" y="1786"/>
                    <a:pt x="152" y="2321"/>
                    <a:pt x="420" y="2767"/>
                  </a:cubicBezTo>
                  <a:cubicBezTo>
                    <a:pt x="687" y="3222"/>
                    <a:pt x="1071" y="3606"/>
                    <a:pt x="1481" y="3927"/>
                  </a:cubicBezTo>
                  <a:cubicBezTo>
                    <a:pt x="1758" y="4150"/>
                    <a:pt x="2052" y="4346"/>
                    <a:pt x="2311" y="4587"/>
                  </a:cubicBezTo>
                  <a:cubicBezTo>
                    <a:pt x="2346" y="4631"/>
                    <a:pt x="2554" y="4899"/>
                    <a:pt x="2595" y="4899"/>
                  </a:cubicBezTo>
                  <a:cubicBezTo>
                    <a:pt x="2595" y="4899"/>
                    <a:pt x="2596" y="4899"/>
                    <a:pt x="2596" y="4899"/>
                  </a:cubicBezTo>
                  <a:cubicBezTo>
                    <a:pt x="2694" y="4881"/>
                    <a:pt x="2659" y="4640"/>
                    <a:pt x="2650" y="4587"/>
                  </a:cubicBezTo>
                  <a:cubicBezTo>
                    <a:pt x="2632" y="4221"/>
                    <a:pt x="2623" y="3864"/>
                    <a:pt x="2623" y="3499"/>
                  </a:cubicBezTo>
                  <a:cubicBezTo>
                    <a:pt x="2623" y="2794"/>
                    <a:pt x="2632" y="2071"/>
                    <a:pt x="2463" y="1366"/>
                  </a:cubicBezTo>
                  <a:cubicBezTo>
                    <a:pt x="2382" y="1036"/>
                    <a:pt x="2257" y="697"/>
                    <a:pt x="2034" y="430"/>
                  </a:cubicBezTo>
                  <a:cubicBezTo>
                    <a:pt x="1813" y="182"/>
                    <a:pt x="1501" y="0"/>
                    <a:pt x="11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9"/>
            <p:cNvSpPr/>
            <p:nvPr/>
          </p:nvSpPr>
          <p:spPr>
            <a:xfrm>
              <a:off x="1662122" y="3105608"/>
              <a:ext cx="66248" cy="281961"/>
            </a:xfrm>
            <a:custGeom>
              <a:rect b="b" l="l" r="r" t="t"/>
              <a:pathLst>
                <a:path extrusionOk="0" h="5018" w="1179">
                  <a:moveTo>
                    <a:pt x="1178" y="0"/>
                  </a:moveTo>
                  <a:cubicBezTo>
                    <a:pt x="1160" y="9"/>
                    <a:pt x="1134" y="18"/>
                    <a:pt x="1116" y="27"/>
                  </a:cubicBezTo>
                  <a:cubicBezTo>
                    <a:pt x="1027" y="63"/>
                    <a:pt x="937" y="107"/>
                    <a:pt x="848" y="170"/>
                  </a:cubicBezTo>
                  <a:cubicBezTo>
                    <a:pt x="688" y="286"/>
                    <a:pt x="554" y="428"/>
                    <a:pt x="438" y="589"/>
                  </a:cubicBezTo>
                  <a:cubicBezTo>
                    <a:pt x="135" y="1017"/>
                    <a:pt x="1" y="1552"/>
                    <a:pt x="1" y="2079"/>
                  </a:cubicBezTo>
                  <a:cubicBezTo>
                    <a:pt x="10" y="2605"/>
                    <a:pt x="143" y="3122"/>
                    <a:pt x="340" y="3613"/>
                  </a:cubicBezTo>
                  <a:cubicBezTo>
                    <a:pt x="474" y="3943"/>
                    <a:pt x="625" y="4255"/>
                    <a:pt x="723" y="4594"/>
                  </a:cubicBezTo>
                  <a:cubicBezTo>
                    <a:pt x="732" y="4648"/>
                    <a:pt x="768" y="4898"/>
                    <a:pt x="804" y="4987"/>
                  </a:cubicBezTo>
                  <a:cubicBezTo>
                    <a:pt x="804" y="5005"/>
                    <a:pt x="813" y="5014"/>
                    <a:pt x="821" y="5014"/>
                  </a:cubicBezTo>
                  <a:cubicBezTo>
                    <a:pt x="828" y="5016"/>
                    <a:pt x="835" y="5017"/>
                    <a:pt x="841" y="5017"/>
                  </a:cubicBezTo>
                  <a:cubicBezTo>
                    <a:pt x="861" y="5017"/>
                    <a:pt x="879" y="5007"/>
                    <a:pt x="893" y="4987"/>
                  </a:cubicBezTo>
                  <a:cubicBezTo>
                    <a:pt x="955" y="4933"/>
                    <a:pt x="1000" y="4809"/>
                    <a:pt x="1027" y="4773"/>
                  </a:cubicBezTo>
                  <a:cubicBezTo>
                    <a:pt x="1071" y="4666"/>
                    <a:pt x="1125" y="4568"/>
                    <a:pt x="1178" y="4470"/>
                  </a:cubicBezTo>
                  <a:lnTo>
                    <a:pt x="11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9"/>
            <p:cNvSpPr/>
            <p:nvPr/>
          </p:nvSpPr>
          <p:spPr>
            <a:xfrm>
              <a:off x="1377409" y="3164157"/>
              <a:ext cx="253192" cy="188349"/>
            </a:xfrm>
            <a:custGeom>
              <a:rect b="b" l="l" r="r" t="t"/>
              <a:pathLst>
                <a:path extrusionOk="0" h="3352" w="4506">
                  <a:moveTo>
                    <a:pt x="1061" y="0"/>
                  </a:moveTo>
                  <a:cubicBezTo>
                    <a:pt x="818" y="0"/>
                    <a:pt x="577" y="69"/>
                    <a:pt x="384" y="225"/>
                  </a:cubicBezTo>
                  <a:cubicBezTo>
                    <a:pt x="152" y="412"/>
                    <a:pt x="27" y="707"/>
                    <a:pt x="10" y="1010"/>
                  </a:cubicBezTo>
                  <a:cubicBezTo>
                    <a:pt x="1" y="1313"/>
                    <a:pt x="99" y="1608"/>
                    <a:pt x="250" y="1866"/>
                  </a:cubicBezTo>
                  <a:cubicBezTo>
                    <a:pt x="509" y="2321"/>
                    <a:pt x="946" y="2669"/>
                    <a:pt x="1428" y="2874"/>
                  </a:cubicBezTo>
                  <a:cubicBezTo>
                    <a:pt x="1910" y="3089"/>
                    <a:pt x="2436" y="3178"/>
                    <a:pt x="2962" y="3204"/>
                  </a:cubicBezTo>
                  <a:cubicBezTo>
                    <a:pt x="3310" y="3222"/>
                    <a:pt x="3667" y="3213"/>
                    <a:pt x="4015" y="3258"/>
                  </a:cubicBezTo>
                  <a:cubicBezTo>
                    <a:pt x="4071" y="3266"/>
                    <a:pt x="4338" y="3352"/>
                    <a:pt x="4415" y="3352"/>
                  </a:cubicBezTo>
                  <a:cubicBezTo>
                    <a:pt x="4425" y="3352"/>
                    <a:pt x="4431" y="3350"/>
                    <a:pt x="4434" y="3347"/>
                  </a:cubicBezTo>
                  <a:cubicBezTo>
                    <a:pt x="4506" y="3276"/>
                    <a:pt x="4336" y="3106"/>
                    <a:pt x="4301" y="3062"/>
                  </a:cubicBezTo>
                  <a:cubicBezTo>
                    <a:pt x="4069" y="2776"/>
                    <a:pt x="3854" y="2491"/>
                    <a:pt x="3640" y="2196"/>
                  </a:cubicBezTo>
                  <a:cubicBezTo>
                    <a:pt x="3230" y="1617"/>
                    <a:pt x="2820" y="1019"/>
                    <a:pt x="2275" y="555"/>
                  </a:cubicBezTo>
                  <a:cubicBezTo>
                    <a:pt x="2008" y="323"/>
                    <a:pt x="1713" y="127"/>
                    <a:pt x="1374" y="38"/>
                  </a:cubicBezTo>
                  <a:cubicBezTo>
                    <a:pt x="1272" y="13"/>
                    <a:pt x="1166" y="0"/>
                    <a:pt x="10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9"/>
            <p:cNvSpPr/>
            <p:nvPr/>
          </p:nvSpPr>
          <p:spPr>
            <a:xfrm>
              <a:off x="1550867" y="3018176"/>
              <a:ext cx="150926" cy="455420"/>
            </a:xfrm>
            <a:custGeom>
              <a:rect b="b" l="l" r="r" t="t"/>
              <a:pathLst>
                <a:path extrusionOk="0" h="8105" w="2686">
                  <a:moveTo>
                    <a:pt x="56" y="0"/>
                  </a:moveTo>
                  <a:cubicBezTo>
                    <a:pt x="49" y="0"/>
                    <a:pt x="43" y="2"/>
                    <a:pt x="36" y="4"/>
                  </a:cubicBezTo>
                  <a:cubicBezTo>
                    <a:pt x="9" y="22"/>
                    <a:pt x="0" y="48"/>
                    <a:pt x="18" y="75"/>
                  </a:cubicBezTo>
                  <a:cubicBezTo>
                    <a:pt x="45" y="138"/>
                    <a:pt x="81" y="200"/>
                    <a:pt x="116" y="271"/>
                  </a:cubicBezTo>
                  <a:cubicBezTo>
                    <a:pt x="607" y="1271"/>
                    <a:pt x="1026" y="2377"/>
                    <a:pt x="1463" y="3822"/>
                  </a:cubicBezTo>
                  <a:cubicBezTo>
                    <a:pt x="1499" y="3929"/>
                    <a:pt x="1526" y="4036"/>
                    <a:pt x="1561" y="4143"/>
                  </a:cubicBezTo>
                  <a:cubicBezTo>
                    <a:pt x="1802" y="4955"/>
                    <a:pt x="2025" y="5776"/>
                    <a:pt x="2231" y="6596"/>
                  </a:cubicBezTo>
                  <a:cubicBezTo>
                    <a:pt x="2248" y="6650"/>
                    <a:pt x="2266" y="6704"/>
                    <a:pt x="2275" y="6757"/>
                  </a:cubicBezTo>
                  <a:cubicBezTo>
                    <a:pt x="2364" y="7132"/>
                    <a:pt x="2454" y="7497"/>
                    <a:pt x="2543" y="7863"/>
                  </a:cubicBezTo>
                  <a:cubicBezTo>
                    <a:pt x="2552" y="7944"/>
                    <a:pt x="2570" y="8024"/>
                    <a:pt x="2587" y="8104"/>
                  </a:cubicBezTo>
                  <a:lnTo>
                    <a:pt x="2685" y="8104"/>
                  </a:lnTo>
                  <a:lnTo>
                    <a:pt x="2632" y="7845"/>
                  </a:lnTo>
                  <a:cubicBezTo>
                    <a:pt x="2614" y="7774"/>
                    <a:pt x="2596" y="7694"/>
                    <a:pt x="2578" y="7622"/>
                  </a:cubicBezTo>
                  <a:cubicBezTo>
                    <a:pt x="2516" y="7328"/>
                    <a:pt x="2445" y="7043"/>
                    <a:pt x="2373" y="6757"/>
                  </a:cubicBezTo>
                  <a:cubicBezTo>
                    <a:pt x="2373" y="6739"/>
                    <a:pt x="2364" y="6721"/>
                    <a:pt x="2364" y="6704"/>
                  </a:cubicBezTo>
                  <a:cubicBezTo>
                    <a:pt x="2141" y="5811"/>
                    <a:pt x="1900" y="4928"/>
                    <a:pt x="1633" y="4054"/>
                  </a:cubicBezTo>
                  <a:cubicBezTo>
                    <a:pt x="1606" y="3965"/>
                    <a:pt x="1579" y="3884"/>
                    <a:pt x="1553" y="3795"/>
                  </a:cubicBezTo>
                  <a:cubicBezTo>
                    <a:pt x="1151" y="2457"/>
                    <a:pt x="759" y="1404"/>
                    <a:pt x="313" y="459"/>
                  </a:cubicBezTo>
                  <a:cubicBezTo>
                    <a:pt x="241" y="316"/>
                    <a:pt x="170" y="164"/>
                    <a:pt x="98" y="31"/>
                  </a:cubicBezTo>
                  <a:cubicBezTo>
                    <a:pt x="92" y="11"/>
                    <a:pt x="75"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9"/>
            <p:cNvSpPr/>
            <p:nvPr/>
          </p:nvSpPr>
          <p:spPr>
            <a:xfrm>
              <a:off x="1461132" y="3247768"/>
              <a:ext cx="223636" cy="152106"/>
            </a:xfrm>
            <a:custGeom>
              <a:rect b="b" l="l" r="r" t="t"/>
              <a:pathLst>
                <a:path extrusionOk="0" h="2707" w="3980">
                  <a:moveTo>
                    <a:pt x="52" y="0"/>
                  </a:moveTo>
                  <a:cubicBezTo>
                    <a:pt x="33" y="0"/>
                    <a:pt x="16" y="10"/>
                    <a:pt x="9" y="30"/>
                  </a:cubicBezTo>
                  <a:cubicBezTo>
                    <a:pt x="0" y="57"/>
                    <a:pt x="18" y="84"/>
                    <a:pt x="45" y="93"/>
                  </a:cubicBezTo>
                  <a:cubicBezTo>
                    <a:pt x="384" y="191"/>
                    <a:pt x="696" y="369"/>
                    <a:pt x="982" y="539"/>
                  </a:cubicBezTo>
                  <a:cubicBezTo>
                    <a:pt x="2008" y="1172"/>
                    <a:pt x="2989" y="1895"/>
                    <a:pt x="3890" y="2689"/>
                  </a:cubicBezTo>
                  <a:cubicBezTo>
                    <a:pt x="3899" y="2698"/>
                    <a:pt x="3917" y="2707"/>
                    <a:pt x="3926" y="2707"/>
                  </a:cubicBezTo>
                  <a:cubicBezTo>
                    <a:pt x="3935" y="2707"/>
                    <a:pt x="3952" y="2698"/>
                    <a:pt x="3961" y="2689"/>
                  </a:cubicBezTo>
                  <a:cubicBezTo>
                    <a:pt x="3979" y="2671"/>
                    <a:pt x="3979" y="2635"/>
                    <a:pt x="3961" y="2618"/>
                  </a:cubicBezTo>
                  <a:cubicBezTo>
                    <a:pt x="3051" y="1815"/>
                    <a:pt x="2061" y="1092"/>
                    <a:pt x="1026" y="459"/>
                  </a:cubicBezTo>
                  <a:cubicBezTo>
                    <a:pt x="732" y="280"/>
                    <a:pt x="420" y="102"/>
                    <a:pt x="72" y="4"/>
                  </a:cubicBezTo>
                  <a:cubicBezTo>
                    <a:pt x="65" y="1"/>
                    <a:pt x="58" y="0"/>
                    <a:pt x="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9"/>
            <p:cNvSpPr/>
            <p:nvPr/>
          </p:nvSpPr>
          <p:spPr>
            <a:xfrm>
              <a:off x="1693195" y="3250970"/>
              <a:ext cx="35175" cy="211050"/>
            </a:xfrm>
            <a:custGeom>
              <a:rect b="b" l="l" r="r" t="t"/>
              <a:pathLst>
                <a:path extrusionOk="0" h="3756" w="626">
                  <a:moveTo>
                    <a:pt x="625" y="0"/>
                  </a:moveTo>
                  <a:cubicBezTo>
                    <a:pt x="518" y="803"/>
                    <a:pt x="384" y="1606"/>
                    <a:pt x="251" y="2400"/>
                  </a:cubicBezTo>
                  <a:cubicBezTo>
                    <a:pt x="179" y="2757"/>
                    <a:pt x="117" y="3123"/>
                    <a:pt x="45" y="3479"/>
                  </a:cubicBezTo>
                  <a:cubicBezTo>
                    <a:pt x="37" y="3551"/>
                    <a:pt x="19" y="3622"/>
                    <a:pt x="1" y="3702"/>
                  </a:cubicBezTo>
                  <a:cubicBezTo>
                    <a:pt x="1" y="3702"/>
                    <a:pt x="1" y="3720"/>
                    <a:pt x="10" y="3720"/>
                  </a:cubicBezTo>
                  <a:cubicBezTo>
                    <a:pt x="10" y="3738"/>
                    <a:pt x="28" y="3747"/>
                    <a:pt x="37" y="3756"/>
                  </a:cubicBezTo>
                  <a:lnTo>
                    <a:pt x="54" y="3756"/>
                  </a:lnTo>
                  <a:cubicBezTo>
                    <a:pt x="72" y="3756"/>
                    <a:pt x="90" y="3738"/>
                    <a:pt x="99" y="3720"/>
                  </a:cubicBezTo>
                  <a:cubicBezTo>
                    <a:pt x="99" y="3711"/>
                    <a:pt x="99" y="3711"/>
                    <a:pt x="99" y="3702"/>
                  </a:cubicBezTo>
                  <a:cubicBezTo>
                    <a:pt x="188" y="3274"/>
                    <a:pt x="268" y="2837"/>
                    <a:pt x="340" y="2400"/>
                  </a:cubicBezTo>
                  <a:cubicBezTo>
                    <a:pt x="447" y="1829"/>
                    <a:pt x="536" y="1249"/>
                    <a:pt x="625" y="678"/>
                  </a:cubicBezTo>
                  <a:lnTo>
                    <a:pt x="625"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1" name="Google Shape;1421;p29"/>
          <p:cNvGrpSpPr/>
          <p:nvPr/>
        </p:nvGrpSpPr>
        <p:grpSpPr>
          <a:xfrm rot="-675447">
            <a:off x="5211492" y="2144857"/>
            <a:ext cx="1501300" cy="1883117"/>
            <a:chOff x="696672" y="3593840"/>
            <a:chExt cx="1062272" cy="1332433"/>
          </a:xfrm>
        </p:grpSpPr>
        <p:sp>
          <p:nvSpPr>
            <p:cNvPr id="1422" name="Google Shape;1422;p29"/>
            <p:cNvSpPr/>
            <p:nvPr/>
          </p:nvSpPr>
          <p:spPr>
            <a:xfrm>
              <a:off x="696672" y="3593840"/>
              <a:ext cx="1062272" cy="1332433"/>
            </a:xfrm>
            <a:custGeom>
              <a:rect b="b" l="l" r="r" t="t"/>
              <a:pathLst>
                <a:path extrusionOk="0" h="23713" w="18905">
                  <a:moveTo>
                    <a:pt x="9466" y="0"/>
                  </a:moveTo>
                  <a:cubicBezTo>
                    <a:pt x="7361" y="0"/>
                    <a:pt x="5309" y="705"/>
                    <a:pt x="3650" y="1998"/>
                  </a:cubicBezTo>
                  <a:lnTo>
                    <a:pt x="1963" y="1998"/>
                  </a:lnTo>
                  <a:cubicBezTo>
                    <a:pt x="1651" y="1998"/>
                    <a:pt x="1392" y="2257"/>
                    <a:pt x="1392" y="2578"/>
                  </a:cubicBezTo>
                  <a:lnTo>
                    <a:pt x="1392" y="3015"/>
                  </a:lnTo>
                  <a:cubicBezTo>
                    <a:pt x="1392" y="3212"/>
                    <a:pt x="1491" y="3390"/>
                    <a:pt x="1651" y="3497"/>
                  </a:cubicBezTo>
                  <a:cubicBezTo>
                    <a:pt x="1687" y="3622"/>
                    <a:pt x="1776" y="3729"/>
                    <a:pt x="1892" y="3800"/>
                  </a:cubicBezTo>
                  <a:cubicBezTo>
                    <a:pt x="670" y="5442"/>
                    <a:pt x="28" y="7387"/>
                    <a:pt x="28" y="9439"/>
                  </a:cubicBezTo>
                  <a:lnTo>
                    <a:pt x="28" y="20099"/>
                  </a:lnTo>
                  <a:cubicBezTo>
                    <a:pt x="19" y="20126"/>
                    <a:pt x="10" y="20153"/>
                    <a:pt x="10" y="20179"/>
                  </a:cubicBezTo>
                  <a:cubicBezTo>
                    <a:pt x="1" y="20251"/>
                    <a:pt x="10" y="20322"/>
                    <a:pt x="28" y="20385"/>
                  </a:cubicBezTo>
                  <a:lnTo>
                    <a:pt x="28" y="23141"/>
                  </a:lnTo>
                  <a:cubicBezTo>
                    <a:pt x="28" y="23453"/>
                    <a:pt x="286" y="23712"/>
                    <a:pt x="599" y="23712"/>
                  </a:cubicBezTo>
                  <a:lnTo>
                    <a:pt x="18334" y="23712"/>
                  </a:lnTo>
                  <a:cubicBezTo>
                    <a:pt x="18655" y="23712"/>
                    <a:pt x="18904" y="23453"/>
                    <a:pt x="18904" y="23141"/>
                  </a:cubicBezTo>
                  <a:lnTo>
                    <a:pt x="18904" y="9439"/>
                  </a:lnTo>
                  <a:cubicBezTo>
                    <a:pt x="18904" y="6780"/>
                    <a:pt x="17682" y="4077"/>
                    <a:pt x="15684" y="2329"/>
                  </a:cubicBezTo>
                  <a:cubicBezTo>
                    <a:pt x="13962" y="830"/>
                    <a:pt x="11759" y="0"/>
                    <a:pt x="9466" y="0"/>
                  </a:cubicBezTo>
                  <a:close/>
                </a:path>
              </a:pathLst>
            </a:custGeom>
            <a:solidFill>
              <a:schemeClr val="dk2"/>
            </a:solidFill>
            <a:ln>
              <a:noFill/>
            </a:ln>
            <a:effectLst>
              <a:outerShdw blurRad="57150" rotWithShape="0" algn="bl" dir="54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727745" y="3623396"/>
              <a:ext cx="996586" cy="1267759"/>
            </a:xfrm>
            <a:custGeom>
              <a:rect b="b" l="l" r="r" t="t"/>
              <a:pathLst>
                <a:path extrusionOk="0" h="22562" w="17736">
                  <a:moveTo>
                    <a:pt x="8868" y="0"/>
                  </a:moveTo>
                  <a:cubicBezTo>
                    <a:pt x="3971" y="0"/>
                    <a:pt x="1" y="3970"/>
                    <a:pt x="1" y="8859"/>
                  </a:cubicBezTo>
                  <a:lnTo>
                    <a:pt x="1" y="22562"/>
                  </a:lnTo>
                  <a:lnTo>
                    <a:pt x="17736" y="22562"/>
                  </a:lnTo>
                  <a:lnTo>
                    <a:pt x="17736" y="8859"/>
                  </a:lnTo>
                  <a:cubicBezTo>
                    <a:pt x="17736" y="8716"/>
                    <a:pt x="17736" y="8574"/>
                    <a:pt x="17727" y="8422"/>
                  </a:cubicBezTo>
                  <a:cubicBezTo>
                    <a:pt x="17718" y="8359"/>
                    <a:pt x="17718" y="8288"/>
                    <a:pt x="17709" y="8226"/>
                  </a:cubicBezTo>
                  <a:cubicBezTo>
                    <a:pt x="17700" y="8065"/>
                    <a:pt x="17682" y="7904"/>
                    <a:pt x="17665" y="7753"/>
                  </a:cubicBezTo>
                  <a:cubicBezTo>
                    <a:pt x="17665" y="7699"/>
                    <a:pt x="17656" y="7655"/>
                    <a:pt x="17647" y="7610"/>
                  </a:cubicBezTo>
                  <a:cubicBezTo>
                    <a:pt x="17040" y="3310"/>
                    <a:pt x="13338" y="0"/>
                    <a:pt x="88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1033023" y="3705602"/>
              <a:ext cx="357481" cy="2585"/>
            </a:xfrm>
            <a:custGeom>
              <a:rect b="b" l="l" r="r" t="t"/>
              <a:pathLst>
                <a:path extrusionOk="0" h="46" w="6362">
                  <a:moveTo>
                    <a:pt x="28" y="1"/>
                  </a:moveTo>
                  <a:cubicBezTo>
                    <a:pt x="10" y="1"/>
                    <a:pt x="1" y="9"/>
                    <a:pt x="1" y="27"/>
                  </a:cubicBezTo>
                  <a:cubicBezTo>
                    <a:pt x="1" y="36"/>
                    <a:pt x="10" y="45"/>
                    <a:pt x="28" y="45"/>
                  </a:cubicBezTo>
                  <a:lnTo>
                    <a:pt x="6344" y="45"/>
                  </a:lnTo>
                  <a:cubicBezTo>
                    <a:pt x="6353" y="45"/>
                    <a:pt x="6362" y="36"/>
                    <a:pt x="6362" y="27"/>
                  </a:cubicBezTo>
                  <a:cubicBezTo>
                    <a:pt x="6362" y="9"/>
                    <a:pt x="6353" y="1"/>
                    <a:pt x="63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1033023" y="3765275"/>
              <a:ext cx="357481" cy="2529"/>
            </a:xfrm>
            <a:custGeom>
              <a:rect b="b" l="l" r="r" t="t"/>
              <a:pathLst>
                <a:path extrusionOk="0" h="45" w="6362">
                  <a:moveTo>
                    <a:pt x="28" y="0"/>
                  </a:moveTo>
                  <a:cubicBezTo>
                    <a:pt x="10" y="0"/>
                    <a:pt x="1" y="9"/>
                    <a:pt x="1" y="18"/>
                  </a:cubicBezTo>
                  <a:cubicBezTo>
                    <a:pt x="1" y="36"/>
                    <a:pt x="10" y="45"/>
                    <a:pt x="28" y="45"/>
                  </a:cubicBezTo>
                  <a:lnTo>
                    <a:pt x="6344" y="45"/>
                  </a:lnTo>
                  <a:cubicBezTo>
                    <a:pt x="6353" y="45"/>
                    <a:pt x="6362" y="36"/>
                    <a:pt x="6362" y="18"/>
                  </a:cubicBezTo>
                  <a:cubicBezTo>
                    <a:pt x="6362" y="9"/>
                    <a:pt x="6353" y="0"/>
                    <a:pt x="63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1128265" y="3646434"/>
              <a:ext cx="2585" cy="60741"/>
            </a:xfrm>
            <a:custGeom>
              <a:rect b="b" l="l" r="r" t="t"/>
              <a:pathLst>
                <a:path extrusionOk="0" h="1081" w="46">
                  <a:moveTo>
                    <a:pt x="19" y="1"/>
                  </a:moveTo>
                  <a:cubicBezTo>
                    <a:pt x="10" y="1"/>
                    <a:pt x="1" y="19"/>
                    <a:pt x="1" y="28"/>
                  </a:cubicBezTo>
                  <a:lnTo>
                    <a:pt x="1" y="1054"/>
                  </a:lnTo>
                  <a:cubicBezTo>
                    <a:pt x="1" y="1062"/>
                    <a:pt x="10" y="1080"/>
                    <a:pt x="19" y="1080"/>
                  </a:cubicBezTo>
                  <a:cubicBezTo>
                    <a:pt x="37" y="1080"/>
                    <a:pt x="45" y="1062"/>
                    <a:pt x="45" y="1054"/>
                  </a:cubicBezTo>
                  <a:lnTo>
                    <a:pt x="45" y="28"/>
                  </a:lnTo>
                  <a:cubicBezTo>
                    <a:pt x="45" y="19"/>
                    <a:pt x="37" y="1"/>
                    <a:pt x="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1316781" y="3646434"/>
              <a:ext cx="2529" cy="60741"/>
            </a:xfrm>
            <a:custGeom>
              <a:rect b="b" l="l" r="r" t="t"/>
              <a:pathLst>
                <a:path extrusionOk="0" h="1081" w="45">
                  <a:moveTo>
                    <a:pt x="18" y="1"/>
                  </a:moveTo>
                  <a:cubicBezTo>
                    <a:pt x="9" y="1"/>
                    <a:pt x="0" y="19"/>
                    <a:pt x="0" y="28"/>
                  </a:cubicBezTo>
                  <a:lnTo>
                    <a:pt x="0" y="1054"/>
                  </a:lnTo>
                  <a:cubicBezTo>
                    <a:pt x="0" y="1062"/>
                    <a:pt x="9" y="1080"/>
                    <a:pt x="18" y="1080"/>
                  </a:cubicBezTo>
                  <a:cubicBezTo>
                    <a:pt x="36" y="1080"/>
                    <a:pt x="45" y="1062"/>
                    <a:pt x="45" y="1054"/>
                  </a:cubicBezTo>
                  <a:lnTo>
                    <a:pt x="45" y="28"/>
                  </a:lnTo>
                  <a:cubicBezTo>
                    <a:pt x="45" y="19"/>
                    <a:pt x="36" y="1"/>
                    <a:pt x="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9"/>
            <p:cNvSpPr/>
            <p:nvPr/>
          </p:nvSpPr>
          <p:spPr>
            <a:xfrm>
              <a:off x="1128265" y="3767242"/>
              <a:ext cx="2585" cy="60741"/>
            </a:xfrm>
            <a:custGeom>
              <a:rect b="b" l="l" r="r" t="t"/>
              <a:pathLst>
                <a:path extrusionOk="0" h="1081" w="46">
                  <a:moveTo>
                    <a:pt x="19" y="1"/>
                  </a:moveTo>
                  <a:cubicBezTo>
                    <a:pt x="10" y="1"/>
                    <a:pt x="1" y="10"/>
                    <a:pt x="1" y="28"/>
                  </a:cubicBezTo>
                  <a:lnTo>
                    <a:pt x="1" y="1053"/>
                  </a:lnTo>
                  <a:cubicBezTo>
                    <a:pt x="1" y="1062"/>
                    <a:pt x="10" y="1080"/>
                    <a:pt x="19" y="1080"/>
                  </a:cubicBezTo>
                  <a:cubicBezTo>
                    <a:pt x="37" y="1080"/>
                    <a:pt x="45" y="1062"/>
                    <a:pt x="45" y="1053"/>
                  </a:cubicBezTo>
                  <a:lnTo>
                    <a:pt x="45" y="28"/>
                  </a:lnTo>
                  <a:cubicBezTo>
                    <a:pt x="45" y="10"/>
                    <a:pt x="37" y="1"/>
                    <a:pt x="19"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9"/>
            <p:cNvSpPr/>
            <p:nvPr/>
          </p:nvSpPr>
          <p:spPr>
            <a:xfrm>
              <a:off x="1229518" y="3706108"/>
              <a:ext cx="3090" cy="60179"/>
            </a:xfrm>
            <a:custGeom>
              <a:rect b="b" l="l" r="r" t="t"/>
              <a:pathLst>
                <a:path extrusionOk="0" h="1071" w="55">
                  <a:moveTo>
                    <a:pt x="28" y="0"/>
                  </a:moveTo>
                  <a:cubicBezTo>
                    <a:pt x="19" y="0"/>
                    <a:pt x="1" y="9"/>
                    <a:pt x="1" y="27"/>
                  </a:cubicBezTo>
                  <a:lnTo>
                    <a:pt x="1" y="1053"/>
                  </a:lnTo>
                  <a:cubicBezTo>
                    <a:pt x="1" y="1062"/>
                    <a:pt x="19" y="1071"/>
                    <a:pt x="28" y="1071"/>
                  </a:cubicBezTo>
                  <a:cubicBezTo>
                    <a:pt x="45" y="1071"/>
                    <a:pt x="54" y="1062"/>
                    <a:pt x="54" y="1053"/>
                  </a:cubicBezTo>
                  <a:lnTo>
                    <a:pt x="54" y="27"/>
                  </a:lnTo>
                  <a:cubicBezTo>
                    <a:pt x="54" y="9"/>
                    <a:pt x="45" y="0"/>
                    <a:pt x="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1325265" y="4244967"/>
              <a:ext cx="357986" cy="2585"/>
            </a:xfrm>
            <a:custGeom>
              <a:rect b="b" l="l" r="r" t="t"/>
              <a:pathLst>
                <a:path extrusionOk="0" h="46" w="6371">
                  <a:moveTo>
                    <a:pt x="28" y="1"/>
                  </a:moveTo>
                  <a:cubicBezTo>
                    <a:pt x="10" y="1"/>
                    <a:pt x="1" y="9"/>
                    <a:pt x="1" y="27"/>
                  </a:cubicBezTo>
                  <a:cubicBezTo>
                    <a:pt x="1" y="36"/>
                    <a:pt x="10" y="45"/>
                    <a:pt x="28" y="45"/>
                  </a:cubicBezTo>
                  <a:lnTo>
                    <a:pt x="6344" y="45"/>
                  </a:lnTo>
                  <a:cubicBezTo>
                    <a:pt x="6353" y="45"/>
                    <a:pt x="6370" y="36"/>
                    <a:pt x="6370" y="27"/>
                  </a:cubicBezTo>
                  <a:cubicBezTo>
                    <a:pt x="6370" y="9"/>
                    <a:pt x="6353" y="1"/>
                    <a:pt x="63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1325265" y="4304641"/>
              <a:ext cx="357986" cy="2529"/>
            </a:xfrm>
            <a:custGeom>
              <a:rect b="b" l="l" r="r" t="t"/>
              <a:pathLst>
                <a:path extrusionOk="0" h="45" w="6371">
                  <a:moveTo>
                    <a:pt x="28" y="0"/>
                  </a:moveTo>
                  <a:cubicBezTo>
                    <a:pt x="10" y="0"/>
                    <a:pt x="1" y="9"/>
                    <a:pt x="1" y="18"/>
                  </a:cubicBezTo>
                  <a:cubicBezTo>
                    <a:pt x="1" y="36"/>
                    <a:pt x="10" y="45"/>
                    <a:pt x="28" y="45"/>
                  </a:cubicBezTo>
                  <a:lnTo>
                    <a:pt x="6344" y="45"/>
                  </a:lnTo>
                  <a:cubicBezTo>
                    <a:pt x="6353" y="45"/>
                    <a:pt x="6370" y="36"/>
                    <a:pt x="6370" y="18"/>
                  </a:cubicBezTo>
                  <a:cubicBezTo>
                    <a:pt x="6370" y="9"/>
                    <a:pt x="6353" y="0"/>
                    <a:pt x="63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1420507" y="4185799"/>
              <a:ext cx="2585" cy="60741"/>
            </a:xfrm>
            <a:custGeom>
              <a:rect b="b" l="l" r="r" t="t"/>
              <a:pathLst>
                <a:path extrusionOk="0" h="1081" w="46">
                  <a:moveTo>
                    <a:pt x="28" y="1"/>
                  </a:moveTo>
                  <a:cubicBezTo>
                    <a:pt x="10" y="1"/>
                    <a:pt x="1" y="19"/>
                    <a:pt x="1" y="28"/>
                  </a:cubicBezTo>
                  <a:lnTo>
                    <a:pt x="1" y="1054"/>
                  </a:lnTo>
                  <a:cubicBezTo>
                    <a:pt x="1" y="1062"/>
                    <a:pt x="10" y="1080"/>
                    <a:pt x="28" y="1080"/>
                  </a:cubicBezTo>
                  <a:cubicBezTo>
                    <a:pt x="36" y="1080"/>
                    <a:pt x="45" y="1062"/>
                    <a:pt x="45" y="1054"/>
                  </a:cubicBezTo>
                  <a:lnTo>
                    <a:pt x="45" y="28"/>
                  </a:lnTo>
                  <a:cubicBezTo>
                    <a:pt x="45" y="19"/>
                    <a:pt x="36" y="1"/>
                    <a:pt x="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9"/>
            <p:cNvSpPr/>
            <p:nvPr/>
          </p:nvSpPr>
          <p:spPr>
            <a:xfrm>
              <a:off x="1609023" y="4185799"/>
              <a:ext cx="2529" cy="60741"/>
            </a:xfrm>
            <a:custGeom>
              <a:rect b="b" l="l" r="r" t="t"/>
              <a:pathLst>
                <a:path extrusionOk="0" h="1081" w="45">
                  <a:moveTo>
                    <a:pt x="27" y="1"/>
                  </a:moveTo>
                  <a:cubicBezTo>
                    <a:pt x="9" y="1"/>
                    <a:pt x="0" y="19"/>
                    <a:pt x="0" y="28"/>
                  </a:cubicBezTo>
                  <a:lnTo>
                    <a:pt x="0" y="1054"/>
                  </a:lnTo>
                  <a:cubicBezTo>
                    <a:pt x="0" y="1062"/>
                    <a:pt x="9" y="1080"/>
                    <a:pt x="27" y="1080"/>
                  </a:cubicBezTo>
                  <a:cubicBezTo>
                    <a:pt x="36" y="1080"/>
                    <a:pt x="45" y="1062"/>
                    <a:pt x="45" y="1054"/>
                  </a:cubicBezTo>
                  <a:lnTo>
                    <a:pt x="45" y="28"/>
                  </a:lnTo>
                  <a:cubicBezTo>
                    <a:pt x="45" y="19"/>
                    <a:pt x="36" y="1"/>
                    <a:pt x="27"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9"/>
            <p:cNvSpPr/>
            <p:nvPr/>
          </p:nvSpPr>
          <p:spPr>
            <a:xfrm>
              <a:off x="1420507" y="4306607"/>
              <a:ext cx="2585" cy="60741"/>
            </a:xfrm>
            <a:custGeom>
              <a:rect b="b" l="l" r="r" t="t"/>
              <a:pathLst>
                <a:path extrusionOk="0" h="1081" w="46">
                  <a:moveTo>
                    <a:pt x="28" y="1"/>
                  </a:moveTo>
                  <a:cubicBezTo>
                    <a:pt x="10" y="1"/>
                    <a:pt x="1" y="10"/>
                    <a:pt x="1" y="28"/>
                  </a:cubicBezTo>
                  <a:lnTo>
                    <a:pt x="1" y="1053"/>
                  </a:lnTo>
                  <a:cubicBezTo>
                    <a:pt x="1" y="1062"/>
                    <a:pt x="10" y="1080"/>
                    <a:pt x="28" y="1080"/>
                  </a:cubicBezTo>
                  <a:cubicBezTo>
                    <a:pt x="36" y="1080"/>
                    <a:pt x="45" y="1062"/>
                    <a:pt x="45" y="1053"/>
                  </a:cubicBezTo>
                  <a:lnTo>
                    <a:pt x="45" y="28"/>
                  </a:lnTo>
                  <a:cubicBezTo>
                    <a:pt x="45" y="10"/>
                    <a:pt x="36" y="1"/>
                    <a:pt x="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1522266" y="4245473"/>
              <a:ext cx="2585" cy="60179"/>
            </a:xfrm>
            <a:custGeom>
              <a:rect b="b" l="l" r="r" t="t"/>
              <a:pathLst>
                <a:path extrusionOk="0" h="1071" w="46">
                  <a:moveTo>
                    <a:pt x="19" y="0"/>
                  </a:moveTo>
                  <a:cubicBezTo>
                    <a:pt x="10" y="0"/>
                    <a:pt x="1" y="9"/>
                    <a:pt x="1" y="27"/>
                  </a:cubicBezTo>
                  <a:lnTo>
                    <a:pt x="1" y="1053"/>
                  </a:lnTo>
                  <a:cubicBezTo>
                    <a:pt x="1" y="1062"/>
                    <a:pt x="10" y="1071"/>
                    <a:pt x="19" y="1071"/>
                  </a:cubicBezTo>
                  <a:cubicBezTo>
                    <a:pt x="36" y="1071"/>
                    <a:pt x="45" y="1062"/>
                    <a:pt x="45" y="1053"/>
                  </a:cubicBezTo>
                  <a:lnTo>
                    <a:pt x="45" y="27"/>
                  </a:lnTo>
                  <a:cubicBezTo>
                    <a:pt x="45" y="9"/>
                    <a:pt x="36" y="0"/>
                    <a:pt x="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921768" y="4758261"/>
              <a:ext cx="357930" cy="2585"/>
            </a:xfrm>
            <a:custGeom>
              <a:rect b="b" l="l" r="r" t="t"/>
              <a:pathLst>
                <a:path extrusionOk="0" h="46" w="6370">
                  <a:moveTo>
                    <a:pt x="27" y="1"/>
                  </a:moveTo>
                  <a:cubicBezTo>
                    <a:pt x="9" y="1"/>
                    <a:pt x="0" y="10"/>
                    <a:pt x="0" y="27"/>
                  </a:cubicBezTo>
                  <a:cubicBezTo>
                    <a:pt x="0" y="36"/>
                    <a:pt x="9" y="45"/>
                    <a:pt x="27" y="45"/>
                  </a:cubicBezTo>
                  <a:lnTo>
                    <a:pt x="6343" y="45"/>
                  </a:lnTo>
                  <a:cubicBezTo>
                    <a:pt x="6352" y="45"/>
                    <a:pt x="6370" y="36"/>
                    <a:pt x="6370" y="27"/>
                  </a:cubicBezTo>
                  <a:cubicBezTo>
                    <a:pt x="6370" y="10"/>
                    <a:pt x="6352" y="1"/>
                    <a:pt x="6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921768" y="4817934"/>
              <a:ext cx="357930" cy="2529"/>
            </a:xfrm>
            <a:custGeom>
              <a:rect b="b" l="l" r="r" t="t"/>
              <a:pathLst>
                <a:path extrusionOk="0" h="45" w="6370">
                  <a:moveTo>
                    <a:pt x="27" y="0"/>
                  </a:moveTo>
                  <a:cubicBezTo>
                    <a:pt x="9" y="0"/>
                    <a:pt x="0" y="9"/>
                    <a:pt x="0" y="18"/>
                  </a:cubicBezTo>
                  <a:cubicBezTo>
                    <a:pt x="0" y="36"/>
                    <a:pt x="9" y="45"/>
                    <a:pt x="27" y="45"/>
                  </a:cubicBezTo>
                  <a:lnTo>
                    <a:pt x="6343" y="45"/>
                  </a:lnTo>
                  <a:cubicBezTo>
                    <a:pt x="6352" y="45"/>
                    <a:pt x="6370" y="36"/>
                    <a:pt x="6370" y="18"/>
                  </a:cubicBezTo>
                  <a:cubicBezTo>
                    <a:pt x="6370" y="9"/>
                    <a:pt x="6352" y="0"/>
                    <a:pt x="63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9"/>
            <p:cNvSpPr/>
            <p:nvPr/>
          </p:nvSpPr>
          <p:spPr>
            <a:xfrm>
              <a:off x="1017009" y="4699093"/>
              <a:ext cx="2529" cy="60741"/>
            </a:xfrm>
            <a:custGeom>
              <a:rect b="b" l="l" r="r" t="t"/>
              <a:pathLst>
                <a:path extrusionOk="0" h="1081" w="45">
                  <a:moveTo>
                    <a:pt x="27" y="1"/>
                  </a:moveTo>
                  <a:cubicBezTo>
                    <a:pt x="9" y="1"/>
                    <a:pt x="0" y="19"/>
                    <a:pt x="0" y="28"/>
                  </a:cubicBezTo>
                  <a:lnTo>
                    <a:pt x="0" y="1054"/>
                  </a:lnTo>
                  <a:cubicBezTo>
                    <a:pt x="0" y="1071"/>
                    <a:pt x="9" y="1080"/>
                    <a:pt x="27" y="1080"/>
                  </a:cubicBezTo>
                  <a:cubicBezTo>
                    <a:pt x="36" y="1080"/>
                    <a:pt x="45" y="1071"/>
                    <a:pt x="45" y="1054"/>
                  </a:cubicBezTo>
                  <a:lnTo>
                    <a:pt x="45" y="28"/>
                  </a:lnTo>
                  <a:cubicBezTo>
                    <a:pt x="45" y="19"/>
                    <a:pt x="36" y="1"/>
                    <a:pt x="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9"/>
            <p:cNvSpPr/>
            <p:nvPr/>
          </p:nvSpPr>
          <p:spPr>
            <a:xfrm>
              <a:off x="1205469" y="4699093"/>
              <a:ext cx="2585" cy="60741"/>
            </a:xfrm>
            <a:custGeom>
              <a:rect b="b" l="l" r="r" t="t"/>
              <a:pathLst>
                <a:path extrusionOk="0" h="1081" w="46">
                  <a:moveTo>
                    <a:pt x="27" y="1"/>
                  </a:moveTo>
                  <a:cubicBezTo>
                    <a:pt x="10" y="1"/>
                    <a:pt x="1" y="19"/>
                    <a:pt x="1" y="28"/>
                  </a:cubicBezTo>
                  <a:lnTo>
                    <a:pt x="1" y="1054"/>
                  </a:lnTo>
                  <a:cubicBezTo>
                    <a:pt x="1" y="1071"/>
                    <a:pt x="10" y="1080"/>
                    <a:pt x="27" y="1080"/>
                  </a:cubicBezTo>
                  <a:cubicBezTo>
                    <a:pt x="36" y="1080"/>
                    <a:pt x="45" y="1071"/>
                    <a:pt x="45" y="1054"/>
                  </a:cubicBezTo>
                  <a:lnTo>
                    <a:pt x="45" y="28"/>
                  </a:lnTo>
                  <a:cubicBezTo>
                    <a:pt x="45" y="19"/>
                    <a:pt x="36" y="1"/>
                    <a:pt x="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9"/>
            <p:cNvSpPr/>
            <p:nvPr/>
          </p:nvSpPr>
          <p:spPr>
            <a:xfrm>
              <a:off x="1017009" y="4819901"/>
              <a:ext cx="2529" cy="60741"/>
            </a:xfrm>
            <a:custGeom>
              <a:rect b="b" l="l" r="r" t="t"/>
              <a:pathLst>
                <a:path extrusionOk="0" h="1081" w="45">
                  <a:moveTo>
                    <a:pt x="27" y="1"/>
                  </a:moveTo>
                  <a:cubicBezTo>
                    <a:pt x="9" y="1"/>
                    <a:pt x="0" y="19"/>
                    <a:pt x="0" y="28"/>
                  </a:cubicBezTo>
                  <a:lnTo>
                    <a:pt x="0" y="1054"/>
                  </a:lnTo>
                  <a:cubicBezTo>
                    <a:pt x="0" y="1062"/>
                    <a:pt x="9" y="1080"/>
                    <a:pt x="27" y="1080"/>
                  </a:cubicBezTo>
                  <a:cubicBezTo>
                    <a:pt x="36" y="1080"/>
                    <a:pt x="45" y="1062"/>
                    <a:pt x="45" y="1054"/>
                  </a:cubicBezTo>
                  <a:lnTo>
                    <a:pt x="45" y="28"/>
                  </a:lnTo>
                  <a:cubicBezTo>
                    <a:pt x="45" y="19"/>
                    <a:pt x="36" y="1"/>
                    <a:pt x="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1118769" y="4758766"/>
              <a:ext cx="2529" cy="60236"/>
            </a:xfrm>
            <a:custGeom>
              <a:rect b="b" l="l" r="r" t="t"/>
              <a:pathLst>
                <a:path extrusionOk="0" h="1072" w="45">
                  <a:moveTo>
                    <a:pt x="18" y="1"/>
                  </a:moveTo>
                  <a:cubicBezTo>
                    <a:pt x="9" y="1"/>
                    <a:pt x="0" y="9"/>
                    <a:pt x="0" y="27"/>
                  </a:cubicBezTo>
                  <a:lnTo>
                    <a:pt x="0" y="1053"/>
                  </a:lnTo>
                  <a:cubicBezTo>
                    <a:pt x="0" y="1062"/>
                    <a:pt x="9" y="1071"/>
                    <a:pt x="18" y="1071"/>
                  </a:cubicBezTo>
                  <a:cubicBezTo>
                    <a:pt x="36" y="1071"/>
                    <a:pt x="45" y="1062"/>
                    <a:pt x="45" y="1053"/>
                  </a:cubicBezTo>
                  <a:lnTo>
                    <a:pt x="45" y="27"/>
                  </a:lnTo>
                  <a:cubicBezTo>
                    <a:pt x="45" y="9"/>
                    <a:pt x="36" y="1"/>
                    <a:pt x="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727745" y="4475570"/>
              <a:ext cx="246225" cy="2529"/>
            </a:xfrm>
            <a:custGeom>
              <a:rect b="b" l="l" r="r" t="t"/>
              <a:pathLst>
                <a:path extrusionOk="0" h="45" w="4382">
                  <a:moveTo>
                    <a:pt x="1" y="0"/>
                  </a:moveTo>
                  <a:lnTo>
                    <a:pt x="1" y="45"/>
                  </a:lnTo>
                  <a:lnTo>
                    <a:pt x="4354" y="45"/>
                  </a:lnTo>
                  <a:cubicBezTo>
                    <a:pt x="4372" y="45"/>
                    <a:pt x="4381" y="36"/>
                    <a:pt x="4381" y="27"/>
                  </a:cubicBezTo>
                  <a:cubicBezTo>
                    <a:pt x="4381" y="9"/>
                    <a:pt x="4372" y="0"/>
                    <a:pt x="43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727745" y="4535187"/>
              <a:ext cx="246225" cy="2585"/>
            </a:xfrm>
            <a:custGeom>
              <a:rect b="b" l="l" r="r" t="t"/>
              <a:pathLst>
                <a:path extrusionOk="0" h="46" w="4382">
                  <a:moveTo>
                    <a:pt x="1" y="1"/>
                  </a:moveTo>
                  <a:lnTo>
                    <a:pt x="1" y="45"/>
                  </a:lnTo>
                  <a:lnTo>
                    <a:pt x="4354" y="45"/>
                  </a:lnTo>
                  <a:cubicBezTo>
                    <a:pt x="4372" y="45"/>
                    <a:pt x="4381" y="36"/>
                    <a:pt x="4381" y="19"/>
                  </a:cubicBezTo>
                  <a:cubicBezTo>
                    <a:pt x="4381" y="10"/>
                    <a:pt x="4372" y="1"/>
                    <a:pt x="43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99685" y="4416402"/>
              <a:ext cx="3090" cy="60685"/>
            </a:xfrm>
            <a:custGeom>
              <a:rect b="b" l="l" r="r" t="t"/>
              <a:pathLst>
                <a:path extrusionOk="0" h="1080" w="55">
                  <a:moveTo>
                    <a:pt x="28" y="0"/>
                  </a:moveTo>
                  <a:cubicBezTo>
                    <a:pt x="19" y="0"/>
                    <a:pt x="1" y="18"/>
                    <a:pt x="1" y="27"/>
                  </a:cubicBezTo>
                  <a:lnTo>
                    <a:pt x="1" y="1053"/>
                  </a:lnTo>
                  <a:cubicBezTo>
                    <a:pt x="1" y="1062"/>
                    <a:pt x="19" y="1080"/>
                    <a:pt x="28" y="1080"/>
                  </a:cubicBezTo>
                  <a:cubicBezTo>
                    <a:pt x="37" y="1080"/>
                    <a:pt x="54" y="1062"/>
                    <a:pt x="54" y="1053"/>
                  </a:cubicBezTo>
                  <a:lnTo>
                    <a:pt x="54" y="27"/>
                  </a:lnTo>
                  <a:cubicBezTo>
                    <a:pt x="54" y="18"/>
                    <a:pt x="37" y="0"/>
                    <a:pt x="28"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12985" y="4476076"/>
              <a:ext cx="2585" cy="60179"/>
            </a:xfrm>
            <a:custGeom>
              <a:rect b="b" l="l" r="r" t="t"/>
              <a:pathLst>
                <a:path extrusionOk="0" h="1071" w="46">
                  <a:moveTo>
                    <a:pt x="27" y="0"/>
                  </a:moveTo>
                  <a:cubicBezTo>
                    <a:pt x="9" y="0"/>
                    <a:pt x="0" y="9"/>
                    <a:pt x="0" y="27"/>
                  </a:cubicBezTo>
                  <a:lnTo>
                    <a:pt x="0" y="1053"/>
                  </a:lnTo>
                  <a:cubicBezTo>
                    <a:pt x="0" y="1062"/>
                    <a:pt x="9" y="1071"/>
                    <a:pt x="27" y="1071"/>
                  </a:cubicBezTo>
                  <a:cubicBezTo>
                    <a:pt x="36" y="1071"/>
                    <a:pt x="45" y="1062"/>
                    <a:pt x="45" y="1053"/>
                  </a:cubicBezTo>
                  <a:lnTo>
                    <a:pt x="45" y="27"/>
                  </a:lnTo>
                  <a:cubicBezTo>
                    <a:pt x="45" y="9"/>
                    <a:pt x="36" y="0"/>
                    <a:pt x="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9"/>
            <p:cNvSpPr/>
            <p:nvPr/>
          </p:nvSpPr>
          <p:spPr>
            <a:xfrm>
              <a:off x="832539" y="3760724"/>
              <a:ext cx="375012" cy="582072"/>
            </a:xfrm>
            <a:custGeom>
              <a:rect b="b" l="l" r="r" t="t"/>
              <a:pathLst>
                <a:path extrusionOk="0" h="10359" w="6674">
                  <a:moveTo>
                    <a:pt x="0" y="1"/>
                  </a:moveTo>
                  <a:lnTo>
                    <a:pt x="0" y="10358"/>
                  </a:lnTo>
                  <a:lnTo>
                    <a:pt x="6673" y="10358"/>
                  </a:lnTo>
                  <a:lnTo>
                    <a:pt x="66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9"/>
            <p:cNvSpPr/>
            <p:nvPr/>
          </p:nvSpPr>
          <p:spPr>
            <a:xfrm>
              <a:off x="804444" y="3735663"/>
              <a:ext cx="425639" cy="25117"/>
            </a:xfrm>
            <a:custGeom>
              <a:rect b="b" l="l" r="r" t="t"/>
              <a:pathLst>
                <a:path extrusionOk="0" h="447" w="7575">
                  <a:moveTo>
                    <a:pt x="1" y="1"/>
                  </a:moveTo>
                  <a:lnTo>
                    <a:pt x="1" y="447"/>
                  </a:lnTo>
                  <a:lnTo>
                    <a:pt x="7575" y="447"/>
                  </a:lnTo>
                  <a:lnTo>
                    <a:pt x="75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817480" y="3759263"/>
              <a:ext cx="400073" cy="18093"/>
            </a:xfrm>
            <a:custGeom>
              <a:rect b="b" l="l" r="r" t="t"/>
              <a:pathLst>
                <a:path extrusionOk="0" h="322" w="7120">
                  <a:moveTo>
                    <a:pt x="1" y="0"/>
                  </a:moveTo>
                  <a:lnTo>
                    <a:pt x="1" y="321"/>
                  </a:lnTo>
                  <a:lnTo>
                    <a:pt x="7120" y="321"/>
                  </a:lnTo>
                  <a:lnTo>
                    <a:pt x="7120"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817480" y="3760724"/>
              <a:ext cx="400073" cy="7080"/>
            </a:xfrm>
            <a:custGeom>
              <a:rect b="b" l="l" r="r" t="t"/>
              <a:pathLst>
                <a:path extrusionOk="0" h="126" w="7120">
                  <a:moveTo>
                    <a:pt x="1" y="1"/>
                  </a:moveTo>
                  <a:lnTo>
                    <a:pt x="1" y="126"/>
                  </a:lnTo>
                  <a:lnTo>
                    <a:pt x="7120" y="1"/>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832539" y="3777300"/>
              <a:ext cx="375518" cy="9552"/>
            </a:xfrm>
            <a:custGeom>
              <a:rect b="b" l="l" r="r" t="t"/>
              <a:pathLst>
                <a:path extrusionOk="0" h="170" w="6683">
                  <a:moveTo>
                    <a:pt x="6682" y="0"/>
                  </a:moveTo>
                  <a:lnTo>
                    <a:pt x="0" y="27"/>
                  </a:lnTo>
                  <a:lnTo>
                    <a:pt x="0" y="170"/>
                  </a:lnTo>
                  <a:lnTo>
                    <a:pt x="6682" y="0"/>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9"/>
            <p:cNvSpPr/>
            <p:nvPr/>
          </p:nvSpPr>
          <p:spPr>
            <a:xfrm>
              <a:off x="857094" y="3795843"/>
              <a:ext cx="329386" cy="524871"/>
            </a:xfrm>
            <a:custGeom>
              <a:rect b="b" l="l" r="r" t="t"/>
              <a:pathLst>
                <a:path extrusionOk="0" h="9341" w="5862">
                  <a:moveTo>
                    <a:pt x="1" y="0"/>
                  </a:moveTo>
                  <a:lnTo>
                    <a:pt x="1" y="9341"/>
                  </a:lnTo>
                  <a:lnTo>
                    <a:pt x="5862" y="9341"/>
                  </a:lnTo>
                  <a:lnTo>
                    <a:pt x="58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9"/>
            <p:cNvSpPr/>
            <p:nvPr/>
          </p:nvSpPr>
          <p:spPr>
            <a:xfrm>
              <a:off x="1022516" y="3795337"/>
              <a:ext cx="2585" cy="525882"/>
            </a:xfrm>
            <a:custGeom>
              <a:rect b="b" l="l" r="r" t="t"/>
              <a:pathLst>
                <a:path extrusionOk="0" h="9359" w="46">
                  <a:moveTo>
                    <a:pt x="27" y="0"/>
                  </a:moveTo>
                  <a:cubicBezTo>
                    <a:pt x="9" y="0"/>
                    <a:pt x="0" y="9"/>
                    <a:pt x="0" y="27"/>
                  </a:cubicBezTo>
                  <a:lnTo>
                    <a:pt x="0" y="9341"/>
                  </a:lnTo>
                  <a:cubicBezTo>
                    <a:pt x="0" y="9350"/>
                    <a:pt x="9" y="9359"/>
                    <a:pt x="27" y="9359"/>
                  </a:cubicBezTo>
                  <a:cubicBezTo>
                    <a:pt x="36" y="9359"/>
                    <a:pt x="45" y="9350"/>
                    <a:pt x="45" y="9341"/>
                  </a:cubicBezTo>
                  <a:lnTo>
                    <a:pt x="45" y="27"/>
                  </a:lnTo>
                  <a:cubicBezTo>
                    <a:pt x="45" y="9"/>
                    <a:pt x="36" y="0"/>
                    <a:pt x="27" y="0"/>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86144" y="3816408"/>
              <a:ext cx="104345" cy="234144"/>
            </a:xfrm>
            <a:custGeom>
              <a:rect b="b" l="l" r="r" t="t"/>
              <a:pathLst>
                <a:path extrusionOk="0" h="4167" w="1857">
                  <a:moveTo>
                    <a:pt x="1812" y="45"/>
                  </a:moveTo>
                  <a:lnTo>
                    <a:pt x="1812" y="4122"/>
                  </a:lnTo>
                  <a:lnTo>
                    <a:pt x="46" y="4122"/>
                  </a:lnTo>
                  <a:lnTo>
                    <a:pt x="46" y="45"/>
                  </a:lnTo>
                  <a:close/>
                  <a:moveTo>
                    <a:pt x="28" y="0"/>
                  </a:moveTo>
                  <a:cubicBezTo>
                    <a:pt x="10" y="0"/>
                    <a:pt x="1" y="9"/>
                    <a:pt x="1" y="27"/>
                  </a:cubicBezTo>
                  <a:lnTo>
                    <a:pt x="1" y="4139"/>
                  </a:lnTo>
                  <a:cubicBezTo>
                    <a:pt x="1" y="4157"/>
                    <a:pt x="10" y="4166"/>
                    <a:pt x="28" y="4166"/>
                  </a:cubicBezTo>
                  <a:lnTo>
                    <a:pt x="1830" y="4166"/>
                  </a:lnTo>
                  <a:cubicBezTo>
                    <a:pt x="1848" y="4166"/>
                    <a:pt x="1857" y="4157"/>
                    <a:pt x="1857" y="4139"/>
                  </a:cubicBezTo>
                  <a:lnTo>
                    <a:pt x="1857" y="27"/>
                  </a:lnTo>
                  <a:cubicBezTo>
                    <a:pt x="1857" y="9"/>
                    <a:pt x="1848" y="0"/>
                    <a:pt x="1830" y="0"/>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6144" y="4058979"/>
              <a:ext cx="104345" cy="109851"/>
            </a:xfrm>
            <a:custGeom>
              <a:rect b="b" l="l" r="r" t="t"/>
              <a:pathLst>
                <a:path extrusionOk="0" h="1955" w="1857">
                  <a:moveTo>
                    <a:pt x="1812" y="45"/>
                  </a:moveTo>
                  <a:lnTo>
                    <a:pt x="1812" y="1901"/>
                  </a:lnTo>
                  <a:lnTo>
                    <a:pt x="46" y="1901"/>
                  </a:lnTo>
                  <a:lnTo>
                    <a:pt x="46" y="45"/>
                  </a:lnTo>
                  <a:close/>
                  <a:moveTo>
                    <a:pt x="28" y="1"/>
                  </a:moveTo>
                  <a:cubicBezTo>
                    <a:pt x="10" y="1"/>
                    <a:pt x="1" y="10"/>
                    <a:pt x="1" y="19"/>
                  </a:cubicBezTo>
                  <a:lnTo>
                    <a:pt x="1" y="1928"/>
                  </a:lnTo>
                  <a:cubicBezTo>
                    <a:pt x="1" y="1937"/>
                    <a:pt x="10" y="1955"/>
                    <a:pt x="28" y="1955"/>
                  </a:cubicBezTo>
                  <a:lnTo>
                    <a:pt x="1830" y="1955"/>
                  </a:lnTo>
                  <a:cubicBezTo>
                    <a:pt x="1848" y="1955"/>
                    <a:pt x="1857" y="1937"/>
                    <a:pt x="1857" y="1928"/>
                  </a:cubicBezTo>
                  <a:lnTo>
                    <a:pt x="1857" y="19"/>
                  </a:lnTo>
                  <a:cubicBezTo>
                    <a:pt x="1857" y="10"/>
                    <a:pt x="1848" y="1"/>
                    <a:pt x="1830" y="1"/>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6144" y="4183327"/>
              <a:ext cx="104345" cy="109795"/>
            </a:xfrm>
            <a:custGeom>
              <a:rect b="b" l="l" r="r" t="t"/>
              <a:pathLst>
                <a:path extrusionOk="0" h="1954" w="1857">
                  <a:moveTo>
                    <a:pt x="1812" y="45"/>
                  </a:moveTo>
                  <a:lnTo>
                    <a:pt x="1812" y="1900"/>
                  </a:lnTo>
                  <a:lnTo>
                    <a:pt x="46" y="1900"/>
                  </a:lnTo>
                  <a:lnTo>
                    <a:pt x="46" y="45"/>
                  </a:lnTo>
                  <a:close/>
                  <a:moveTo>
                    <a:pt x="28" y="0"/>
                  </a:moveTo>
                  <a:cubicBezTo>
                    <a:pt x="10" y="0"/>
                    <a:pt x="1" y="9"/>
                    <a:pt x="1" y="27"/>
                  </a:cubicBezTo>
                  <a:lnTo>
                    <a:pt x="1" y="1927"/>
                  </a:lnTo>
                  <a:cubicBezTo>
                    <a:pt x="1" y="1945"/>
                    <a:pt x="10" y="1954"/>
                    <a:pt x="28" y="1954"/>
                  </a:cubicBezTo>
                  <a:lnTo>
                    <a:pt x="1830" y="1954"/>
                  </a:lnTo>
                  <a:cubicBezTo>
                    <a:pt x="1848" y="1954"/>
                    <a:pt x="1857" y="1945"/>
                    <a:pt x="1857" y="1927"/>
                  </a:cubicBezTo>
                  <a:lnTo>
                    <a:pt x="1857" y="27"/>
                  </a:lnTo>
                  <a:cubicBezTo>
                    <a:pt x="1857" y="9"/>
                    <a:pt x="1848" y="0"/>
                    <a:pt x="1830" y="0"/>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9"/>
            <p:cNvSpPr/>
            <p:nvPr/>
          </p:nvSpPr>
          <p:spPr>
            <a:xfrm>
              <a:off x="1053083" y="4058979"/>
              <a:ext cx="104345" cy="109851"/>
            </a:xfrm>
            <a:custGeom>
              <a:rect b="b" l="l" r="r" t="t"/>
              <a:pathLst>
                <a:path extrusionOk="0" h="1955" w="1857">
                  <a:moveTo>
                    <a:pt x="1812" y="45"/>
                  </a:moveTo>
                  <a:lnTo>
                    <a:pt x="1812" y="1901"/>
                  </a:lnTo>
                  <a:lnTo>
                    <a:pt x="45" y="1901"/>
                  </a:lnTo>
                  <a:lnTo>
                    <a:pt x="45" y="45"/>
                  </a:lnTo>
                  <a:close/>
                  <a:moveTo>
                    <a:pt x="27" y="1"/>
                  </a:moveTo>
                  <a:cubicBezTo>
                    <a:pt x="10" y="1"/>
                    <a:pt x="1" y="10"/>
                    <a:pt x="1" y="19"/>
                  </a:cubicBezTo>
                  <a:lnTo>
                    <a:pt x="1" y="1928"/>
                  </a:lnTo>
                  <a:cubicBezTo>
                    <a:pt x="1" y="1937"/>
                    <a:pt x="10" y="1955"/>
                    <a:pt x="27" y="1955"/>
                  </a:cubicBezTo>
                  <a:lnTo>
                    <a:pt x="1829" y="1955"/>
                  </a:lnTo>
                  <a:cubicBezTo>
                    <a:pt x="1847" y="1955"/>
                    <a:pt x="1856" y="1937"/>
                    <a:pt x="1856" y="1928"/>
                  </a:cubicBezTo>
                  <a:lnTo>
                    <a:pt x="1856" y="19"/>
                  </a:lnTo>
                  <a:cubicBezTo>
                    <a:pt x="1856" y="10"/>
                    <a:pt x="1847" y="1"/>
                    <a:pt x="1829" y="1"/>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9"/>
            <p:cNvSpPr/>
            <p:nvPr/>
          </p:nvSpPr>
          <p:spPr>
            <a:xfrm>
              <a:off x="1053083" y="4183327"/>
              <a:ext cx="104345" cy="109795"/>
            </a:xfrm>
            <a:custGeom>
              <a:rect b="b" l="l" r="r" t="t"/>
              <a:pathLst>
                <a:path extrusionOk="0" h="1954" w="1857">
                  <a:moveTo>
                    <a:pt x="1812" y="45"/>
                  </a:moveTo>
                  <a:lnTo>
                    <a:pt x="1812" y="1900"/>
                  </a:lnTo>
                  <a:lnTo>
                    <a:pt x="45" y="1900"/>
                  </a:lnTo>
                  <a:lnTo>
                    <a:pt x="45" y="45"/>
                  </a:lnTo>
                  <a:close/>
                  <a:moveTo>
                    <a:pt x="27" y="0"/>
                  </a:moveTo>
                  <a:cubicBezTo>
                    <a:pt x="10" y="0"/>
                    <a:pt x="1" y="9"/>
                    <a:pt x="1" y="27"/>
                  </a:cubicBezTo>
                  <a:lnTo>
                    <a:pt x="1" y="1927"/>
                  </a:lnTo>
                  <a:cubicBezTo>
                    <a:pt x="1" y="1945"/>
                    <a:pt x="10" y="1954"/>
                    <a:pt x="27" y="1954"/>
                  </a:cubicBezTo>
                  <a:lnTo>
                    <a:pt x="1829" y="1954"/>
                  </a:lnTo>
                  <a:cubicBezTo>
                    <a:pt x="1847" y="1954"/>
                    <a:pt x="1856" y="1945"/>
                    <a:pt x="1856" y="1927"/>
                  </a:cubicBezTo>
                  <a:lnTo>
                    <a:pt x="1856" y="27"/>
                  </a:lnTo>
                  <a:cubicBezTo>
                    <a:pt x="1856" y="9"/>
                    <a:pt x="1847" y="0"/>
                    <a:pt x="1829" y="0"/>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1054600" y="3816408"/>
              <a:ext cx="104289" cy="234144"/>
            </a:xfrm>
            <a:custGeom>
              <a:rect b="b" l="l" r="r" t="t"/>
              <a:pathLst>
                <a:path extrusionOk="0" h="4167" w="1856">
                  <a:moveTo>
                    <a:pt x="1802" y="45"/>
                  </a:moveTo>
                  <a:lnTo>
                    <a:pt x="1802" y="4122"/>
                  </a:lnTo>
                  <a:lnTo>
                    <a:pt x="45" y="4122"/>
                  </a:lnTo>
                  <a:lnTo>
                    <a:pt x="45" y="45"/>
                  </a:lnTo>
                  <a:close/>
                  <a:moveTo>
                    <a:pt x="18" y="0"/>
                  </a:moveTo>
                  <a:cubicBezTo>
                    <a:pt x="9" y="0"/>
                    <a:pt x="0" y="9"/>
                    <a:pt x="0" y="27"/>
                  </a:cubicBezTo>
                  <a:lnTo>
                    <a:pt x="0" y="4139"/>
                  </a:lnTo>
                  <a:cubicBezTo>
                    <a:pt x="0" y="4157"/>
                    <a:pt x="9" y="4166"/>
                    <a:pt x="18" y="4166"/>
                  </a:cubicBezTo>
                  <a:lnTo>
                    <a:pt x="1829" y="4166"/>
                  </a:lnTo>
                  <a:cubicBezTo>
                    <a:pt x="1847" y="4166"/>
                    <a:pt x="1856" y="4157"/>
                    <a:pt x="1856" y="4139"/>
                  </a:cubicBezTo>
                  <a:lnTo>
                    <a:pt x="1856" y="27"/>
                  </a:lnTo>
                  <a:cubicBezTo>
                    <a:pt x="1856" y="9"/>
                    <a:pt x="1847" y="0"/>
                    <a:pt x="1829" y="0"/>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793937" y="4361786"/>
              <a:ext cx="449183" cy="24611"/>
            </a:xfrm>
            <a:custGeom>
              <a:rect b="b" l="l" r="r" t="t"/>
              <a:pathLst>
                <a:path extrusionOk="0" h="438" w="7994">
                  <a:moveTo>
                    <a:pt x="0" y="0"/>
                  </a:moveTo>
                  <a:lnTo>
                    <a:pt x="0" y="437"/>
                  </a:lnTo>
                  <a:lnTo>
                    <a:pt x="7994" y="437"/>
                  </a:lnTo>
                  <a:lnTo>
                    <a:pt x="79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9"/>
            <p:cNvSpPr/>
            <p:nvPr/>
          </p:nvSpPr>
          <p:spPr>
            <a:xfrm>
              <a:off x="809501" y="4323183"/>
              <a:ext cx="415581" cy="23600"/>
            </a:xfrm>
            <a:custGeom>
              <a:rect b="b" l="l" r="r" t="t"/>
              <a:pathLst>
                <a:path extrusionOk="0" h="420" w="7396">
                  <a:moveTo>
                    <a:pt x="0" y="0"/>
                  </a:moveTo>
                  <a:lnTo>
                    <a:pt x="0" y="419"/>
                  </a:lnTo>
                  <a:lnTo>
                    <a:pt x="7396" y="419"/>
                  </a:lnTo>
                  <a:lnTo>
                    <a:pt x="7396"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9"/>
            <p:cNvSpPr/>
            <p:nvPr/>
          </p:nvSpPr>
          <p:spPr>
            <a:xfrm>
              <a:off x="812479" y="4045437"/>
              <a:ext cx="5563" cy="278309"/>
            </a:xfrm>
            <a:custGeom>
              <a:rect b="b" l="l" r="r" t="t"/>
              <a:pathLst>
                <a:path extrusionOk="0" h="4953" w="99">
                  <a:moveTo>
                    <a:pt x="1" y="1"/>
                  </a:moveTo>
                  <a:lnTo>
                    <a:pt x="1" y="4952"/>
                  </a:lnTo>
                  <a:lnTo>
                    <a:pt x="99" y="4952"/>
                  </a:lnTo>
                  <a:lnTo>
                    <a:pt x="99" y="1"/>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1213504" y="4045437"/>
              <a:ext cx="5057" cy="278309"/>
            </a:xfrm>
            <a:custGeom>
              <a:rect b="b" l="l" r="r" t="t"/>
              <a:pathLst>
                <a:path extrusionOk="0" h="4953" w="90">
                  <a:moveTo>
                    <a:pt x="0" y="1"/>
                  </a:moveTo>
                  <a:lnTo>
                    <a:pt x="0" y="4952"/>
                  </a:lnTo>
                  <a:lnTo>
                    <a:pt x="90" y="4952"/>
                  </a:lnTo>
                  <a:lnTo>
                    <a:pt x="90" y="1"/>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804950" y="4038919"/>
              <a:ext cx="420133" cy="17644"/>
            </a:xfrm>
            <a:custGeom>
              <a:rect b="b" l="l" r="r" t="t"/>
              <a:pathLst>
                <a:path extrusionOk="0" h="314" w="7477">
                  <a:moveTo>
                    <a:pt x="1" y="1"/>
                  </a:moveTo>
                  <a:lnTo>
                    <a:pt x="1" y="313"/>
                  </a:lnTo>
                  <a:lnTo>
                    <a:pt x="7477" y="313"/>
                  </a:lnTo>
                  <a:lnTo>
                    <a:pt x="7477" y="1"/>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9"/>
            <p:cNvSpPr/>
            <p:nvPr/>
          </p:nvSpPr>
          <p:spPr>
            <a:xfrm>
              <a:off x="839057" y="4046449"/>
              <a:ext cx="4046" cy="280276"/>
            </a:xfrm>
            <a:custGeom>
              <a:rect b="b" l="l" r="r" t="t"/>
              <a:pathLst>
                <a:path extrusionOk="0" h="4988" w="72">
                  <a:moveTo>
                    <a:pt x="36" y="1"/>
                  </a:moveTo>
                  <a:cubicBezTo>
                    <a:pt x="9" y="1"/>
                    <a:pt x="0" y="10"/>
                    <a:pt x="0" y="36"/>
                  </a:cubicBezTo>
                  <a:lnTo>
                    <a:pt x="0" y="4952"/>
                  </a:lnTo>
                  <a:cubicBezTo>
                    <a:pt x="0" y="4970"/>
                    <a:pt x="9" y="4988"/>
                    <a:pt x="36" y="4988"/>
                  </a:cubicBezTo>
                  <a:cubicBezTo>
                    <a:pt x="54" y="4988"/>
                    <a:pt x="72" y="4970"/>
                    <a:pt x="72" y="4952"/>
                  </a:cubicBezTo>
                  <a:lnTo>
                    <a:pt x="72" y="36"/>
                  </a:lnTo>
                  <a:cubicBezTo>
                    <a:pt x="72" y="10"/>
                    <a:pt x="54" y="1"/>
                    <a:pt x="3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9"/>
            <p:cNvSpPr/>
            <p:nvPr/>
          </p:nvSpPr>
          <p:spPr>
            <a:xfrm>
              <a:off x="867095" y="4046449"/>
              <a:ext cx="4102" cy="280276"/>
            </a:xfrm>
            <a:custGeom>
              <a:rect b="b" l="l" r="r" t="t"/>
              <a:pathLst>
                <a:path extrusionOk="0" h="4988" w="73">
                  <a:moveTo>
                    <a:pt x="37" y="1"/>
                  </a:moveTo>
                  <a:cubicBezTo>
                    <a:pt x="19" y="1"/>
                    <a:pt x="1" y="10"/>
                    <a:pt x="1" y="36"/>
                  </a:cubicBezTo>
                  <a:lnTo>
                    <a:pt x="1" y="4952"/>
                  </a:lnTo>
                  <a:cubicBezTo>
                    <a:pt x="1" y="4970"/>
                    <a:pt x="19" y="4988"/>
                    <a:pt x="37" y="4988"/>
                  </a:cubicBezTo>
                  <a:cubicBezTo>
                    <a:pt x="54" y="4988"/>
                    <a:pt x="72" y="4970"/>
                    <a:pt x="72" y="4952"/>
                  </a:cubicBezTo>
                  <a:lnTo>
                    <a:pt x="72" y="36"/>
                  </a:lnTo>
                  <a:cubicBezTo>
                    <a:pt x="72" y="10"/>
                    <a:pt x="54" y="1"/>
                    <a:pt x="37"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895696" y="4046449"/>
              <a:ext cx="4046" cy="280276"/>
            </a:xfrm>
            <a:custGeom>
              <a:rect b="b" l="l" r="r" t="t"/>
              <a:pathLst>
                <a:path extrusionOk="0" h="4988" w="72">
                  <a:moveTo>
                    <a:pt x="36" y="1"/>
                  </a:moveTo>
                  <a:cubicBezTo>
                    <a:pt x="9" y="1"/>
                    <a:pt x="0" y="10"/>
                    <a:pt x="0" y="36"/>
                  </a:cubicBezTo>
                  <a:lnTo>
                    <a:pt x="0" y="4952"/>
                  </a:lnTo>
                  <a:cubicBezTo>
                    <a:pt x="0" y="4970"/>
                    <a:pt x="9" y="4988"/>
                    <a:pt x="36" y="4988"/>
                  </a:cubicBezTo>
                  <a:cubicBezTo>
                    <a:pt x="54" y="4988"/>
                    <a:pt x="72" y="4970"/>
                    <a:pt x="72" y="4952"/>
                  </a:cubicBezTo>
                  <a:lnTo>
                    <a:pt x="72" y="36"/>
                  </a:lnTo>
                  <a:cubicBezTo>
                    <a:pt x="72" y="10"/>
                    <a:pt x="54" y="1"/>
                    <a:pt x="3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923791" y="4046449"/>
              <a:ext cx="4046" cy="280276"/>
            </a:xfrm>
            <a:custGeom>
              <a:rect b="b" l="l" r="r" t="t"/>
              <a:pathLst>
                <a:path extrusionOk="0" h="4988" w="72">
                  <a:moveTo>
                    <a:pt x="36" y="1"/>
                  </a:moveTo>
                  <a:cubicBezTo>
                    <a:pt x="18" y="1"/>
                    <a:pt x="0" y="10"/>
                    <a:pt x="0" y="36"/>
                  </a:cubicBezTo>
                  <a:lnTo>
                    <a:pt x="0" y="4952"/>
                  </a:lnTo>
                  <a:cubicBezTo>
                    <a:pt x="0" y="4970"/>
                    <a:pt x="18" y="4988"/>
                    <a:pt x="36" y="4988"/>
                  </a:cubicBezTo>
                  <a:cubicBezTo>
                    <a:pt x="62" y="4988"/>
                    <a:pt x="71" y="4970"/>
                    <a:pt x="71" y="4952"/>
                  </a:cubicBezTo>
                  <a:lnTo>
                    <a:pt x="71" y="36"/>
                  </a:lnTo>
                  <a:cubicBezTo>
                    <a:pt x="71" y="10"/>
                    <a:pt x="62" y="1"/>
                    <a:pt x="3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9"/>
            <p:cNvSpPr/>
            <p:nvPr/>
          </p:nvSpPr>
          <p:spPr>
            <a:xfrm>
              <a:off x="952335" y="4046449"/>
              <a:ext cx="4046" cy="280276"/>
            </a:xfrm>
            <a:custGeom>
              <a:rect b="b" l="l" r="r" t="t"/>
              <a:pathLst>
                <a:path extrusionOk="0" h="4988" w="72">
                  <a:moveTo>
                    <a:pt x="36" y="1"/>
                  </a:moveTo>
                  <a:cubicBezTo>
                    <a:pt x="18" y="1"/>
                    <a:pt x="1" y="10"/>
                    <a:pt x="1" y="36"/>
                  </a:cubicBezTo>
                  <a:lnTo>
                    <a:pt x="1" y="4952"/>
                  </a:lnTo>
                  <a:cubicBezTo>
                    <a:pt x="1" y="4970"/>
                    <a:pt x="18" y="4988"/>
                    <a:pt x="36" y="4988"/>
                  </a:cubicBezTo>
                  <a:cubicBezTo>
                    <a:pt x="54" y="4988"/>
                    <a:pt x="72" y="4970"/>
                    <a:pt x="72" y="4952"/>
                  </a:cubicBezTo>
                  <a:lnTo>
                    <a:pt x="72" y="36"/>
                  </a:lnTo>
                  <a:cubicBezTo>
                    <a:pt x="72" y="10"/>
                    <a:pt x="54" y="1"/>
                    <a:pt x="3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9"/>
            <p:cNvSpPr/>
            <p:nvPr/>
          </p:nvSpPr>
          <p:spPr>
            <a:xfrm>
              <a:off x="980430" y="4046449"/>
              <a:ext cx="4046" cy="280276"/>
            </a:xfrm>
            <a:custGeom>
              <a:rect b="b" l="l" r="r" t="t"/>
              <a:pathLst>
                <a:path extrusionOk="0" h="4988" w="72">
                  <a:moveTo>
                    <a:pt x="36" y="1"/>
                  </a:moveTo>
                  <a:cubicBezTo>
                    <a:pt x="18" y="1"/>
                    <a:pt x="0" y="10"/>
                    <a:pt x="0" y="36"/>
                  </a:cubicBezTo>
                  <a:lnTo>
                    <a:pt x="0" y="4952"/>
                  </a:lnTo>
                  <a:cubicBezTo>
                    <a:pt x="0" y="4970"/>
                    <a:pt x="18" y="4988"/>
                    <a:pt x="36" y="4988"/>
                  </a:cubicBezTo>
                  <a:cubicBezTo>
                    <a:pt x="63" y="4988"/>
                    <a:pt x="71" y="4970"/>
                    <a:pt x="71" y="4952"/>
                  </a:cubicBezTo>
                  <a:lnTo>
                    <a:pt x="71" y="36"/>
                  </a:lnTo>
                  <a:cubicBezTo>
                    <a:pt x="71" y="10"/>
                    <a:pt x="63" y="1"/>
                    <a:pt x="3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1008974" y="4046449"/>
              <a:ext cx="4046" cy="280276"/>
            </a:xfrm>
            <a:custGeom>
              <a:rect b="b" l="l" r="r" t="t"/>
              <a:pathLst>
                <a:path extrusionOk="0" h="4988" w="72">
                  <a:moveTo>
                    <a:pt x="36" y="1"/>
                  </a:moveTo>
                  <a:cubicBezTo>
                    <a:pt x="18" y="1"/>
                    <a:pt x="1" y="10"/>
                    <a:pt x="1" y="36"/>
                  </a:cubicBezTo>
                  <a:lnTo>
                    <a:pt x="1" y="4952"/>
                  </a:lnTo>
                  <a:cubicBezTo>
                    <a:pt x="1" y="4970"/>
                    <a:pt x="18" y="4988"/>
                    <a:pt x="36" y="4988"/>
                  </a:cubicBezTo>
                  <a:cubicBezTo>
                    <a:pt x="54" y="4988"/>
                    <a:pt x="72" y="4970"/>
                    <a:pt x="72" y="4952"/>
                  </a:cubicBezTo>
                  <a:lnTo>
                    <a:pt x="72" y="36"/>
                  </a:lnTo>
                  <a:cubicBezTo>
                    <a:pt x="72" y="10"/>
                    <a:pt x="54" y="1"/>
                    <a:pt x="3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1037575" y="4046449"/>
              <a:ext cx="4046" cy="280276"/>
            </a:xfrm>
            <a:custGeom>
              <a:rect b="b" l="l" r="r" t="t"/>
              <a:pathLst>
                <a:path extrusionOk="0" h="4988" w="72">
                  <a:moveTo>
                    <a:pt x="36" y="1"/>
                  </a:moveTo>
                  <a:cubicBezTo>
                    <a:pt x="9" y="1"/>
                    <a:pt x="0" y="10"/>
                    <a:pt x="0" y="36"/>
                  </a:cubicBezTo>
                  <a:lnTo>
                    <a:pt x="0" y="4952"/>
                  </a:lnTo>
                  <a:cubicBezTo>
                    <a:pt x="0" y="4970"/>
                    <a:pt x="9" y="4988"/>
                    <a:pt x="36" y="4988"/>
                  </a:cubicBezTo>
                  <a:cubicBezTo>
                    <a:pt x="54" y="4988"/>
                    <a:pt x="71" y="4970"/>
                    <a:pt x="71" y="4952"/>
                  </a:cubicBezTo>
                  <a:lnTo>
                    <a:pt x="71" y="36"/>
                  </a:lnTo>
                  <a:cubicBezTo>
                    <a:pt x="71" y="10"/>
                    <a:pt x="54" y="1"/>
                    <a:pt x="3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9"/>
            <p:cNvSpPr/>
            <p:nvPr/>
          </p:nvSpPr>
          <p:spPr>
            <a:xfrm>
              <a:off x="1065613" y="4046449"/>
              <a:ext cx="4102" cy="280276"/>
            </a:xfrm>
            <a:custGeom>
              <a:rect b="b" l="l" r="r" t="t"/>
              <a:pathLst>
                <a:path extrusionOk="0" h="4988" w="73">
                  <a:moveTo>
                    <a:pt x="36" y="1"/>
                  </a:moveTo>
                  <a:cubicBezTo>
                    <a:pt x="19" y="1"/>
                    <a:pt x="1" y="10"/>
                    <a:pt x="1" y="36"/>
                  </a:cubicBezTo>
                  <a:lnTo>
                    <a:pt x="1" y="4952"/>
                  </a:lnTo>
                  <a:cubicBezTo>
                    <a:pt x="1" y="4970"/>
                    <a:pt x="19" y="4988"/>
                    <a:pt x="36" y="4988"/>
                  </a:cubicBezTo>
                  <a:cubicBezTo>
                    <a:pt x="54" y="4988"/>
                    <a:pt x="72" y="4970"/>
                    <a:pt x="72" y="4952"/>
                  </a:cubicBezTo>
                  <a:lnTo>
                    <a:pt x="72" y="36"/>
                  </a:lnTo>
                  <a:cubicBezTo>
                    <a:pt x="72" y="10"/>
                    <a:pt x="54" y="1"/>
                    <a:pt x="3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9"/>
            <p:cNvSpPr/>
            <p:nvPr/>
          </p:nvSpPr>
          <p:spPr>
            <a:xfrm>
              <a:off x="1094214" y="4046449"/>
              <a:ext cx="4046" cy="280276"/>
            </a:xfrm>
            <a:custGeom>
              <a:rect b="b" l="l" r="r" t="t"/>
              <a:pathLst>
                <a:path extrusionOk="0" h="4988" w="72">
                  <a:moveTo>
                    <a:pt x="36" y="1"/>
                  </a:moveTo>
                  <a:cubicBezTo>
                    <a:pt x="18" y="1"/>
                    <a:pt x="0" y="10"/>
                    <a:pt x="0" y="36"/>
                  </a:cubicBezTo>
                  <a:lnTo>
                    <a:pt x="0" y="4952"/>
                  </a:lnTo>
                  <a:cubicBezTo>
                    <a:pt x="0" y="4970"/>
                    <a:pt x="18" y="4988"/>
                    <a:pt x="36" y="4988"/>
                  </a:cubicBezTo>
                  <a:cubicBezTo>
                    <a:pt x="54" y="4988"/>
                    <a:pt x="72" y="4970"/>
                    <a:pt x="72" y="4952"/>
                  </a:cubicBezTo>
                  <a:lnTo>
                    <a:pt x="72" y="36"/>
                  </a:lnTo>
                  <a:cubicBezTo>
                    <a:pt x="72" y="10"/>
                    <a:pt x="54" y="1"/>
                    <a:pt x="3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9"/>
            <p:cNvSpPr/>
            <p:nvPr/>
          </p:nvSpPr>
          <p:spPr>
            <a:xfrm>
              <a:off x="1122252" y="4046449"/>
              <a:ext cx="4102" cy="280276"/>
            </a:xfrm>
            <a:custGeom>
              <a:rect b="b" l="l" r="r" t="t"/>
              <a:pathLst>
                <a:path extrusionOk="0" h="4988" w="73">
                  <a:moveTo>
                    <a:pt x="36" y="1"/>
                  </a:moveTo>
                  <a:cubicBezTo>
                    <a:pt x="19" y="1"/>
                    <a:pt x="1" y="10"/>
                    <a:pt x="1" y="36"/>
                  </a:cubicBezTo>
                  <a:lnTo>
                    <a:pt x="1" y="4952"/>
                  </a:lnTo>
                  <a:cubicBezTo>
                    <a:pt x="1" y="4970"/>
                    <a:pt x="19" y="4988"/>
                    <a:pt x="36" y="4988"/>
                  </a:cubicBezTo>
                  <a:cubicBezTo>
                    <a:pt x="63" y="4988"/>
                    <a:pt x="72" y="4970"/>
                    <a:pt x="72" y="4952"/>
                  </a:cubicBezTo>
                  <a:lnTo>
                    <a:pt x="72" y="36"/>
                  </a:lnTo>
                  <a:cubicBezTo>
                    <a:pt x="72" y="10"/>
                    <a:pt x="63" y="1"/>
                    <a:pt x="3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1150853" y="4046449"/>
              <a:ext cx="4046" cy="280276"/>
            </a:xfrm>
            <a:custGeom>
              <a:rect b="b" l="l" r="r" t="t"/>
              <a:pathLst>
                <a:path extrusionOk="0" h="4988" w="72">
                  <a:moveTo>
                    <a:pt x="36" y="1"/>
                  </a:moveTo>
                  <a:cubicBezTo>
                    <a:pt x="18" y="1"/>
                    <a:pt x="0" y="10"/>
                    <a:pt x="0" y="36"/>
                  </a:cubicBezTo>
                  <a:lnTo>
                    <a:pt x="0" y="4952"/>
                  </a:lnTo>
                  <a:cubicBezTo>
                    <a:pt x="0" y="4970"/>
                    <a:pt x="18" y="4988"/>
                    <a:pt x="36" y="4988"/>
                  </a:cubicBezTo>
                  <a:cubicBezTo>
                    <a:pt x="54" y="4988"/>
                    <a:pt x="72" y="4970"/>
                    <a:pt x="72" y="4952"/>
                  </a:cubicBezTo>
                  <a:lnTo>
                    <a:pt x="72" y="36"/>
                  </a:lnTo>
                  <a:cubicBezTo>
                    <a:pt x="72" y="10"/>
                    <a:pt x="54" y="1"/>
                    <a:pt x="3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1179397" y="4046449"/>
              <a:ext cx="4102" cy="280276"/>
            </a:xfrm>
            <a:custGeom>
              <a:rect b="b" l="l" r="r" t="t"/>
              <a:pathLst>
                <a:path extrusionOk="0" h="4988" w="73">
                  <a:moveTo>
                    <a:pt x="36" y="1"/>
                  </a:moveTo>
                  <a:cubicBezTo>
                    <a:pt x="10" y="1"/>
                    <a:pt x="1" y="10"/>
                    <a:pt x="1" y="36"/>
                  </a:cubicBezTo>
                  <a:lnTo>
                    <a:pt x="1" y="4952"/>
                  </a:lnTo>
                  <a:cubicBezTo>
                    <a:pt x="1" y="4970"/>
                    <a:pt x="10" y="4988"/>
                    <a:pt x="36" y="4988"/>
                  </a:cubicBezTo>
                  <a:cubicBezTo>
                    <a:pt x="54" y="4988"/>
                    <a:pt x="72" y="4970"/>
                    <a:pt x="72" y="4952"/>
                  </a:cubicBezTo>
                  <a:lnTo>
                    <a:pt x="72" y="36"/>
                  </a:lnTo>
                  <a:cubicBezTo>
                    <a:pt x="72" y="10"/>
                    <a:pt x="54" y="1"/>
                    <a:pt x="3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04950" y="4011892"/>
              <a:ext cx="29668" cy="29106"/>
            </a:xfrm>
            <a:custGeom>
              <a:rect b="b" l="l" r="r" t="t"/>
              <a:pathLst>
                <a:path extrusionOk="0" h="518" w="528">
                  <a:moveTo>
                    <a:pt x="268" y="0"/>
                  </a:moveTo>
                  <a:cubicBezTo>
                    <a:pt x="117" y="0"/>
                    <a:pt x="1" y="116"/>
                    <a:pt x="1" y="259"/>
                  </a:cubicBezTo>
                  <a:cubicBezTo>
                    <a:pt x="1" y="402"/>
                    <a:pt x="117" y="518"/>
                    <a:pt x="268" y="518"/>
                  </a:cubicBezTo>
                  <a:cubicBezTo>
                    <a:pt x="411" y="518"/>
                    <a:pt x="527" y="402"/>
                    <a:pt x="527" y="259"/>
                  </a:cubicBezTo>
                  <a:cubicBezTo>
                    <a:pt x="527" y="116"/>
                    <a:pt x="411" y="0"/>
                    <a:pt x="268"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9"/>
            <p:cNvSpPr/>
            <p:nvPr/>
          </p:nvSpPr>
          <p:spPr>
            <a:xfrm>
              <a:off x="1193950" y="4011892"/>
              <a:ext cx="29612" cy="29106"/>
            </a:xfrm>
            <a:custGeom>
              <a:rect b="b" l="l" r="r" t="t"/>
              <a:pathLst>
                <a:path extrusionOk="0" h="518" w="527">
                  <a:moveTo>
                    <a:pt x="259" y="0"/>
                  </a:moveTo>
                  <a:cubicBezTo>
                    <a:pt x="116" y="0"/>
                    <a:pt x="0" y="116"/>
                    <a:pt x="0" y="259"/>
                  </a:cubicBezTo>
                  <a:cubicBezTo>
                    <a:pt x="0" y="402"/>
                    <a:pt x="116" y="518"/>
                    <a:pt x="259" y="518"/>
                  </a:cubicBezTo>
                  <a:cubicBezTo>
                    <a:pt x="402" y="518"/>
                    <a:pt x="527" y="402"/>
                    <a:pt x="527" y="259"/>
                  </a:cubicBezTo>
                  <a:cubicBezTo>
                    <a:pt x="527" y="116"/>
                    <a:pt x="402" y="0"/>
                    <a:pt x="259"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9"/>
            <p:cNvSpPr/>
            <p:nvPr/>
          </p:nvSpPr>
          <p:spPr>
            <a:xfrm>
              <a:off x="837540" y="4093592"/>
              <a:ext cx="357481" cy="516330"/>
            </a:xfrm>
            <a:custGeom>
              <a:rect b="b" l="l" r="r" t="t"/>
              <a:pathLst>
                <a:path extrusionOk="0" h="9189" w="6362">
                  <a:moveTo>
                    <a:pt x="6361" y="0"/>
                  </a:moveTo>
                  <a:lnTo>
                    <a:pt x="5460" y="18"/>
                  </a:lnTo>
                  <a:lnTo>
                    <a:pt x="3997" y="45"/>
                  </a:lnTo>
                  <a:lnTo>
                    <a:pt x="2713" y="72"/>
                  </a:lnTo>
                  <a:lnTo>
                    <a:pt x="1258" y="90"/>
                  </a:lnTo>
                  <a:lnTo>
                    <a:pt x="126" y="116"/>
                  </a:lnTo>
                  <a:lnTo>
                    <a:pt x="1" y="9189"/>
                  </a:lnTo>
                  <a:lnTo>
                    <a:pt x="1" y="9189"/>
                  </a:lnTo>
                  <a:lnTo>
                    <a:pt x="1035" y="9180"/>
                  </a:lnTo>
                  <a:lnTo>
                    <a:pt x="2391" y="9171"/>
                  </a:lnTo>
                  <a:lnTo>
                    <a:pt x="3765" y="9153"/>
                  </a:lnTo>
                  <a:lnTo>
                    <a:pt x="5130" y="9144"/>
                  </a:lnTo>
                  <a:lnTo>
                    <a:pt x="6067" y="9135"/>
                  </a:lnTo>
                  <a:lnTo>
                    <a:pt x="63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9"/>
            <p:cNvSpPr/>
            <p:nvPr/>
          </p:nvSpPr>
          <p:spPr>
            <a:xfrm>
              <a:off x="1125792" y="4093592"/>
              <a:ext cx="69226" cy="513858"/>
            </a:xfrm>
            <a:custGeom>
              <a:rect b="b" l="l" r="r" t="t"/>
              <a:pathLst>
                <a:path extrusionOk="0" h="9145" w="1232">
                  <a:moveTo>
                    <a:pt x="1231" y="0"/>
                  </a:moveTo>
                  <a:lnTo>
                    <a:pt x="330" y="18"/>
                  </a:lnTo>
                  <a:lnTo>
                    <a:pt x="312" y="491"/>
                  </a:lnTo>
                  <a:lnTo>
                    <a:pt x="0" y="9144"/>
                  </a:lnTo>
                  <a:lnTo>
                    <a:pt x="937" y="9135"/>
                  </a:lnTo>
                  <a:lnTo>
                    <a:pt x="1231" y="0"/>
                  </a:ln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9"/>
            <p:cNvSpPr/>
            <p:nvPr/>
          </p:nvSpPr>
          <p:spPr>
            <a:xfrm>
              <a:off x="971889" y="4096064"/>
              <a:ext cx="90297" cy="512902"/>
            </a:xfrm>
            <a:custGeom>
              <a:rect b="b" l="l" r="r" t="t"/>
              <a:pathLst>
                <a:path extrusionOk="0" h="9128" w="1607">
                  <a:moveTo>
                    <a:pt x="1606" y="1"/>
                  </a:moveTo>
                  <a:lnTo>
                    <a:pt x="322" y="28"/>
                  </a:lnTo>
                  <a:lnTo>
                    <a:pt x="295" y="634"/>
                  </a:lnTo>
                  <a:lnTo>
                    <a:pt x="0" y="9127"/>
                  </a:lnTo>
                  <a:lnTo>
                    <a:pt x="1374" y="9109"/>
                  </a:lnTo>
                  <a:lnTo>
                    <a:pt x="1606" y="1"/>
                  </a:ln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9"/>
            <p:cNvSpPr/>
            <p:nvPr/>
          </p:nvSpPr>
          <p:spPr>
            <a:xfrm>
              <a:off x="837540" y="4098593"/>
              <a:ext cx="70743" cy="511329"/>
            </a:xfrm>
            <a:custGeom>
              <a:rect b="b" l="l" r="r" t="t"/>
              <a:pathLst>
                <a:path extrusionOk="0" h="9100" w="1259">
                  <a:moveTo>
                    <a:pt x="1258" y="1"/>
                  </a:moveTo>
                  <a:lnTo>
                    <a:pt x="126" y="27"/>
                  </a:lnTo>
                  <a:lnTo>
                    <a:pt x="1" y="9100"/>
                  </a:lnTo>
                  <a:lnTo>
                    <a:pt x="1" y="9100"/>
                  </a:lnTo>
                  <a:lnTo>
                    <a:pt x="1035" y="9091"/>
                  </a:lnTo>
                  <a:lnTo>
                    <a:pt x="1258" y="1"/>
                  </a:ln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9"/>
            <p:cNvSpPr/>
            <p:nvPr/>
          </p:nvSpPr>
          <p:spPr>
            <a:xfrm>
              <a:off x="844563" y="4093592"/>
              <a:ext cx="350963" cy="274263"/>
            </a:xfrm>
            <a:custGeom>
              <a:rect b="b" l="l" r="r" t="t"/>
              <a:pathLst>
                <a:path extrusionOk="0" h="4881" w="6246">
                  <a:moveTo>
                    <a:pt x="6245" y="0"/>
                  </a:moveTo>
                  <a:lnTo>
                    <a:pt x="1" y="116"/>
                  </a:lnTo>
                  <a:lnTo>
                    <a:pt x="3025" y="4880"/>
                  </a:lnTo>
                  <a:lnTo>
                    <a:pt x="6245" y="0"/>
                  </a:lnTo>
                  <a:close/>
                </a:path>
              </a:pathLst>
            </a:custGeom>
            <a:solidFill>
              <a:srgbClr val="3F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9"/>
            <p:cNvSpPr/>
            <p:nvPr/>
          </p:nvSpPr>
          <p:spPr>
            <a:xfrm>
              <a:off x="844563" y="4093592"/>
              <a:ext cx="350963" cy="274263"/>
            </a:xfrm>
            <a:custGeom>
              <a:rect b="b" l="l" r="r" t="t"/>
              <a:pathLst>
                <a:path extrusionOk="0" h="4881" w="6246">
                  <a:moveTo>
                    <a:pt x="6245" y="0"/>
                  </a:moveTo>
                  <a:lnTo>
                    <a:pt x="1" y="116"/>
                  </a:lnTo>
                  <a:lnTo>
                    <a:pt x="3025" y="4880"/>
                  </a:lnTo>
                  <a:lnTo>
                    <a:pt x="62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9"/>
            <p:cNvSpPr/>
            <p:nvPr/>
          </p:nvSpPr>
          <p:spPr>
            <a:xfrm>
              <a:off x="974867" y="4133712"/>
              <a:ext cx="102322" cy="110807"/>
            </a:xfrm>
            <a:custGeom>
              <a:rect b="b" l="l" r="r" t="t"/>
              <a:pathLst>
                <a:path extrusionOk="0" h="1972" w="1821">
                  <a:moveTo>
                    <a:pt x="1161" y="0"/>
                  </a:moveTo>
                  <a:lnTo>
                    <a:pt x="715" y="598"/>
                  </a:lnTo>
                  <a:lnTo>
                    <a:pt x="37" y="357"/>
                  </a:lnTo>
                  <a:lnTo>
                    <a:pt x="37" y="357"/>
                  </a:lnTo>
                  <a:lnTo>
                    <a:pt x="447" y="972"/>
                  </a:lnTo>
                  <a:lnTo>
                    <a:pt x="1" y="1579"/>
                  </a:lnTo>
                  <a:lnTo>
                    <a:pt x="697" y="1356"/>
                  </a:lnTo>
                  <a:lnTo>
                    <a:pt x="1098" y="1972"/>
                  </a:lnTo>
                  <a:lnTo>
                    <a:pt x="1125" y="1213"/>
                  </a:lnTo>
                  <a:lnTo>
                    <a:pt x="1821" y="990"/>
                  </a:lnTo>
                  <a:lnTo>
                    <a:pt x="1143" y="749"/>
                  </a:lnTo>
                  <a:lnTo>
                    <a:pt x="11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9"/>
            <p:cNvSpPr/>
            <p:nvPr/>
          </p:nvSpPr>
          <p:spPr>
            <a:xfrm>
              <a:off x="868613" y="4110112"/>
              <a:ext cx="15115" cy="14609"/>
            </a:xfrm>
            <a:custGeom>
              <a:rect b="b" l="l" r="r" t="t"/>
              <a:pathLst>
                <a:path extrusionOk="0" h="260" w="269">
                  <a:moveTo>
                    <a:pt x="135" y="1"/>
                  </a:moveTo>
                  <a:cubicBezTo>
                    <a:pt x="63" y="1"/>
                    <a:pt x="1" y="63"/>
                    <a:pt x="10" y="135"/>
                  </a:cubicBezTo>
                  <a:cubicBezTo>
                    <a:pt x="10" y="206"/>
                    <a:pt x="63" y="259"/>
                    <a:pt x="143" y="259"/>
                  </a:cubicBezTo>
                  <a:cubicBezTo>
                    <a:pt x="215" y="259"/>
                    <a:pt x="268" y="197"/>
                    <a:pt x="268" y="126"/>
                  </a:cubicBezTo>
                  <a:cubicBezTo>
                    <a:pt x="268" y="54"/>
                    <a:pt x="206" y="1"/>
                    <a:pt x="135"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9"/>
            <p:cNvSpPr/>
            <p:nvPr/>
          </p:nvSpPr>
          <p:spPr>
            <a:xfrm>
              <a:off x="1162877" y="4105111"/>
              <a:ext cx="14609" cy="15115"/>
            </a:xfrm>
            <a:custGeom>
              <a:rect b="b" l="l" r="r" t="t"/>
              <a:pathLst>
                <a:path extrusionOk="0" h="269" w="260">
                  <a:moveTo>
                    <a:pt x="125" y="1"/>
                  </a:moveTo>
                  <a:cubicBezTo>
                    <a:pt x="54" y="9"/>
                    <a:pt x="0" y="63"/>
                    <a:pt x="0" y="134"/>
                  </a:cubicBezTo>
                  <a:cubicBezTo>
                    <a:pt x="0" y="215"/>
                    <a:pt x="63" y="268"/>
                    <a:pt x="134" y="268"/>
                  </a:cubicBezTo>
                  <a:cubicBezTo>
                    <a:pt x="206" y="268"/>
                    <a:pt x="259" y="206"/>
                    <a:pt x="259" y="134"/>
                  </a:cubicBezTo>
                  <a:cubicBezTo>
                    <a:pt x="259" y="63"/>
                    <a:pt x="197" y="1"/>
                    <a:pt x="125"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9"/>
            <p:cNvSpPr/>
            <p:nvPr/>
          </p:nvSpPr>
          <p:spPr>
            <a:xfrm>
              <a:off x="872658" y="4042965"/>
              <a:ext cx="4551" cy="73216"/>
            </a:xfrm>
            <a:custGeom>
              <a:rect b="b" l="l" r="r" t="t"/>
              <a:pathLst>
                <a:path extrusionOk="0" h="1303" w="81">
                  <a:moveTo>
                    <a:pt x="63" y="0"/>
                  </a:moveTo>
                  <a:cubicBezTo>
                    <a:pt x="45" y="0"/>
                    <a:pt x="36" y="9"/>
                    <a:pt x="18" y="18"/>
                  </a:cubicBezTo>
                  <a:cubicBezTo>
                    <a:pt x="18" y="18"/>
                    <a:pt x="9" y="27"/>
                    <a:pt x="0" y="27"/>
                  </a:cubicBezTo>
                  <a:lnTo>
                    <a:pt x="18" y="1303"/>
                  </a:lnTo>
                  <a:lnTo>
                    <a:pt x="80" y="1303"/>
                  </a:lnTo>
                  <a:lnTo>
                    <a:pt x="63"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9"/>
            <p:cNvSpPr/>
            <p:nvPr/>
          </p:nvSpPr>
          <p:spPr>
            <a:xfrm>
              <a:off x="1167373" y="4054484"/>
              <a:ext cx="4102" cy="57201"/>
            </a:xfrm>
            <a:custGeom>
              <a:rect b="b" l="l" r="r" t="t"/>
              <a:pathLst>
                <a:path extrusionOk="0" h="1018" w="73">
                  <a:moveTo>
                    <a:pt x="1" y="1"/>
                  </a:moveTo>
                  <a:lnTo>
                    <a:pt x="19" y="1018"/>
                  </a:lnTo>
                  <a:lnTo>
                    <a:pt x="72" y="1009"/>
                  </a:lnTo>
                  <a:lnTo>
                    <a:pt x="54" y="36"/>
                  </a:lnTo>
                  <a:cubicBezTo>
                    <a:pt x="36" y="27"/>
                    <a:pt x="19" y="9"/>
                    <a:pt x="1"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9"/>
            <p:cNvSpPr/>
            <p:nvPr/>
          </p:nvSpPr>
          <p:spPr>
            <a:xfrm>
              <a:off x="1240588" y="4340715"/>
              <a:ext cx="443171" cy="550437"/>
            </a:xfrm>
            <a:custGeom>
              <a:rect b="b" l="l" r="r" t="t"/>
              <a:pathLst>
                <a:path extrusionOk="0" h="9796" w="7887">
                  <a:moveTo>
                    <a:pt x="3854" y="0"/>
                  </a:moveTo>
                  <a:cubicBezTo>
                    <a:pt x="1731" y="0"/>
                    <a:pt x="0" y="1722"/>
                    <a:pt x="0" y="3854"/>
                  </a:cubicBezTo>
                  <a:lnTo>
                    <a:pt x="0" y="9796"/>
                  </a:lnTo>
                  <a:lnTo>
                    <a:pt x="7886" y="9796"/>
                  </a:lnTo>
                  <a:lnTo>
                    <a:pt x="7886" y="3854"/>
                  </a:lnTo>
                  <a:cubicBezTo>
                    <a:pt x="7886" y="1722"/>
                    <a:pt x="6156" y="0"/>
                    <a:pt x="40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9"/>
            <p:cNvSpPr/>
            <p:nvPr/>
          </p:nvSpPr>
          <p:spPr>
            <a:xfrm>
              <a:off x="1278684" y="4372799"/>
              <a:ext cx="377484" cy="147948"/>
            </a:xfrm>
            <a:custGeom>
              <a:rect b="b" l="l" r="r" t="t"/>
              <a:pathLst>
                <a:path extrusionOk="0" h="2633" w="6718">
                  <a:moveTo>
                    <a:pt x="3319" y="0"/>
                  </a:moveTo>
                  <a:cubicBezTo>
                    <a:pt x="295" y="0"/>
                    <a:pt x="0" y="2632"/>
                    <a:pt x="0" y="2632"/>
                  </a:cubicBezTo>
                  <a:lnTo>
                    <a:pt x="6718" y="2632"/>
                  </a:lnTo>
                  <a:cubicBezTo>
                    <a:pt x="6718" y="2632"/>
                    <a:pt x="6227" y="0"/>
                    <a:pt x="3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9"/>
            <p:cNvSpPr/>
            <p:nvPr/>
          </p:nvSpPr>
          <p:spPr>
            <a:xfrm>
              <a:off x="1353360" y="4355268"/>
              <a:ext cx="116369" cy="178516"/>
            </a:xfrm>
            <a:custGeom>
              <a:rect b="b" l="l" r="r" t="t"/>
              <a:pathLst>
                <a:path extrusionOk="0" h="3177" w="2071">
                  <a:moveTo>
                    <a:pt x="1999" y="0"/>
                  </a:moveTo>
                  <a:lnTo>
                    <a:pt x="1999" y="2980"/>
                  </a:lnTo>
                  <a:lnTo>
                    <a:pt x="54" y="562"/>
                  </a:lnTo>
                  <a:lnTo>
                    <a:pt x="0" y="607"/>
                  </a:lnTo>
                  <a:lnTo>
                    <a:pt x="2070" y="3176"/>
                  </a:lnTo>
                  <a:lnTo>
                    <a:pt x="20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9"/>
            <p:cNvSpPr/>
            <p:nvPr/>
          </p:nvSpPr>
          <p:spPr>
            <a:xfrm>
              <a:off x="1466133" y="4385835"/>
              <a:ext cx="107323" cy="143397"/>
            </a:xfrm>
            <a:custGeom>
              <a:rect b="b" l="l" r="r" t="t"/>
              <a:pathLst>
                <a:path extrusionOk="0" h="2552" w="1910">
                  <a:moveTo>
                    <a:pt x="1856" y="0"/>
                  </a:moveTo>
                  <a:lnTo>
                    <a:pt x="1" y="2516"/>
                  </a:lnTo>
                  <a:lnTo>
                    <a:pt x="54" y="2552"/>
                  </a:lnTo>
                  <a:lnTo>
                    <a:pt x="1910" y="45"/>
                  </a:lnTo>
                  <a:lnTo>
                    <a:pt x="1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9"/>
            <p:cNvSpPr/>
            <p:nvPr/>
          </p:nvSpPr>
          <p:spPr>
            <a:xfrm>
              <a:off x="1484170" y="4451970"/>
              <a:ext cx="153455" cy="74283"/>
            </a:xfrm>
            <a:custGeom>
              <a:rect b="b" l="l" r="r" t="t"/>
              <a:pathLst>
                <a:path extrusionOk="0" h="1322" w="2731">
                  <a:moveTo>
                    <a:pt x="2704" y="1"/>
                  </a:moveTo>
                  <a:lnTo>
                    <a:pt x="1" y="1259"/>
                  </a:lnTo>
                  <a:lnTo>
                    <a:pt x="28" y="1321"/>
                  </a:lnTo>
                  <a:lnTo>
                    <a:pt x="2731" y="72"/>
                  </a:lnTo>
                  <a:lnTo>
                    <a:pt x="27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9"/>
            <p:cNvSpPr/>
            <p:nvPr/>
          </p:nvSpPr>
          <p:spPr>
            <a:xfrm>
              <a:off x="1289192" y="4451970"/>
              <a:ext cx="163962" cy="78273"/>
            </a:xfrm>
            <a:custGeom>
              <a:rect b="b" l="l" r="r" t="t"/>
              <a:pathLst>
                <a:path extrusionOk="0" h="1393" w="2918">
                  <a:moveTo>
                    <a:pt x="27" y="1"/>
                  </a:moveTo>
                  <a:lnTo>
                    <a:pt x="0" y="72"/>
                  </a:lnTo>
                  <a:lnTo>
                    <a:pt x="2882" y="1393"/>
                  </a:lnTo>
                  <a:lnTo>
                    <a:pt x="2918" y="1321"/>
                  </a:lnTo>
                  <a:lnTo>
                    <a:pt x="2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9"/>
            <p:cNvSpPr/>
            <p:nvPr/>
          </p:nvSpPr>
          <p:spPr>
            <a:xfrm>
              <a:off x="1279190" y="4536705"/>
              <a:ext cx="376979" cy="354447"/>
            </a:xfrm>
            <a:custGeom>
              <a:rect b="b" l="l" r="r" t="t"/>
              <a:pathLst>
                <a:path extrusionOk="0" h="6308" w="6709">
                  <a:moveTo>
                    <a:pt x="0" y="1"/>
                  </a:moveTo>
                  <a:lnTo>
                    <a:pt x="0" y="6308"/>
                  </a:lnTo>
                  <a:lnTo>
                    <a:pt x="6709" y="6308"/>
                  </a:lnTo>
                  <a:lnTo>
                    <a:pt x="67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9"/>
            <p:cNvSpPr/>
            <p:nvPr/>
          </p:nvSpPr>
          <p:spPr>
            <a:xfrm>
              <a:off x="1311724" y="4536705"/>
              <a:ext cx="2585" cy="354447"/>
            </a:xfrm>
            <a:custGeom>
              <a:rect b="b" l="l" r="r" t="t"/>
              <a:pathLst>
                <a:path extrusionOk="0" h="6308" w="46">
                  <a:moveTo>
                    <a:pt x="1" y="1"/>
                  </a:moveTo>
                  <a:lnTo>
                    <a:pt x="1" y="6308"/>
                  </a:lnTo>
                  <a:lnTo>
                    <a:pt x="46" y="6308"/>
                  </a:lnTo>
                  <a:lnTo>
                    <a:pt x="46" y="1"/>
                  </a:ln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9"/>
            <p:cNvSpPr/>
            <p:nvPr/>
          </p:nvSpPr>
          <p:spPr>
            <a:xfrm>
              <a:off x="1362351" y="4536705"/>
              <a:ext cx="2585" cy="354447"/>
            </a:xfrm>
            <a:custGeom>
              <a:rect b="b" l="l" r="r" t="t"/>
              <a:pathLst>
                <a:path extrusionOk="0" h="6308" w="46">
                  <a:moveTo>
                    <a:pt x="1" y="1"/>
                  </a:moveTo>
                  <a:lnTo>
                    <a:pt x="1" y="6308"/>
                  </a:lnTo>
                  <a:lnTo>
                    <a:pt x="46" y="6308"/>
                  </a:lnTo>
                  <a:lnTo>
                    <a:pt x="46" y="1"/>
                  </a:ln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9"/>
            <p:cNvSpPr/>
            <p:nvPr/>
          </p:nvSpPr>
          <p:spPr>
            <a:xfrm>
              <a:off x="1412977" y="4536705"/>
              <a:ext cx="3090" cy="354447"/>
            </a:xfrm>
            <a:custGeom>
              <a:rect b="b" l="l" r="r" t="t"/>
              <a:pathLst>
                <a:path extrusionOk="0" h="6308" w="55">
                  <a:moveTo>
                    <a:pt x="1" y="1"/>
                  </a:moveTo>
                  <a:lnTo>
                    <a:pt x="1" y="6308"/>
                  </a:lnTo>
                  <a:lnTo>
                    <a:pt x="55" y="6308"/>
                  </a:lnTo>
                  <a:lnTo>
                    <a:pt x="55" y="1"/>
                  </a:ln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9"/>
            <p:cNvSpPr/>
            <p:nvPr/>
          </p:nvSpPr>
          <p:spPr>
            <a:xfrm>
              <a:off x="1464110" y="4536705"/>
              <a:ext cx="2585" cy="354447"/>
            </a:xfrm>
            <a:custGeom>
              <a:rect b="b" l="l" r="r" t="t"/>
              <a:pathLst>
                <a:path extrusionOk="0" h="6308" w="46">
                  <a:moveTo>
                    <a:pt x="1" y="1"/>
                  </a:moveTo>
                  <a:lnTo>
                    <a:pt x="1" y="6308"/>
                  </a:lnTo>
                  <a:lnTo>
                    <a:pt x="46" y="6308"/>
                  </a:lnTo>
                  <a:lnTo>
                    <a:pt x="46" y="1"/>
                  </a:ln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9"/>
            <p:cNvSpPr/>
            <p:nvPr/>
          </p:nvSpPr>
          <p:spPr>
            <a:xfrm>
              <a:off x="1514737" y="4536705"/>
              <a:ext cx="2585" cy="354447"/>
            </a:xfrm>
            <a:custGeom>
              <a:rect b="b" l="l" r="r" t="t"/>
              <a:pathLst>
                <a:path extrusionOk="0" h="6308" w="46">
                  <a:moveTo>
                    <a:pt x="1" y="1"/>
                  </a:moveTo>
                  <a:lnTo>
                    <a:pt x="1" y="6308"/>
                  </a:lnTo>
                  <a:lnTo>
                    <a:pt x="46" y="6308"/>
                  </a:lnTo>
                  <a:lnTo>
                    <a:pt x="46" y="1"/>
                  </a:ln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9"/>
            <p:cNvSpPr/>
            <p:nvPr/>
          </p:nvSpPr>
          <p:spPr>
            <a:xfrm>
              <a:off x="1565364" y="4536705"/>
              <a:ext cx="3090" cy="354447"/>
            </a:xfrm>
            <a:custGeom>
              <a:rect b="b" l="l" r="r" t="t"/>
              <a:pathLst>
                <a:path extrusionOk="0" h="6308" w="55">
                  <a:moveTo>
                    <a:pt x="1" y="1"/>
                  </a:moveTo>
                  <a:lnTo>
                    <a:pt x="1" y="6308"/>
                  </a:lnTo>
                  <a:lnTo>
                    <a:pt x="55" y="6308"/>
                  </a:lnTo>
                  <a:lnTo>
                    <a:pt x="55" y="1"/>
                  </a:ln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9"/>
            <p:cNvSpPr/>
            <p:nvPr/>
          </p:nvSpPr>
          <p:spPr>
            <a:xfrm>
              <a:off x="1616496" y="4536705"/>
              <a:ext cx="2585" cy="354447"/>
            </a:xfrm>
            <a:custGeom>
              <a:rect b="b" l="l" r="r" t="t"/>
              <a:pathLst>
                <a:path extrusionOk="0" h="6308" w="46">
                  <a:moveTo>
                    <a:pt x="1" y="1"/>
                  </a:moveTo>
                  <a:lnTo>
                    <a:pt x="1" y="6308"/>
                  </a:lnTo>
                  <a:lnTo>
                    <a:pt x="46" y="6308"/>
                  </a:lnTo>
                  <a:lnTo>
                    <a:pt x="46" y="1"/>
                  </a:ln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4" name="Google Shape;1504;p29"/>
            <p:cNvGrpSpPr/>
            <p:nvPr/>
          </p:nvGrpSpPr>
          <p:grpSpPr>
            <a:xfrm>
              <a:off x="1256602" y="3751228"/>
              <a:ext cx="467724" cy="496324"/>
              <a:chOff x="1256602" y="3751228"/>
              <a:chExt cx="467724" cy="496324"/>
            </a:xfrm>
          </p:grpSpPr>
          <p:sp>
            <p:nvSpPr>
              <p:cNvPr id="1505" name="Google Shape;1505;p29"/>
              <p:cNvSpPr/>
              <p:nvPr/>
            </p:nvSpPr>
            <p:spPr>
              <a:xfrm>
                <a:off x="1392974" y="3836243"/>
                <a:ext cx="327363" cy="222793"/>
              </a:xfrm>
              <a:custGeom>
                <a:rect b="b" l="l" r="r" t="t"/>
                <a:pathLst>
                  <a:path extrusionOk="0" h="3965" w="5826">
                    <a:moveTo>
                      <a:pt x="52" y="1"/>
                    </a:moveTo>
                    <a:cubicBezTo>
                      <a:pt x="32" y="1"/>
                      <a:pt x="16" y="11"/>
                      <a:pt x="9" y="31"/>
                    </a:cubicBezTo>
                    <a:cubicBezTo>
                      <a:pt x="0" y="49"/>
                      <a:pt x="9" y="75"/>
                      <a:pt x="36" y="93"/>
                    </a:cubicBezTo>
                    <a:cubicBezTo>
                      <a:pt x="295" y="200"/>
                      <a:pt x="553" y="325"/>
                      <a:pt x="812" y="441"/>
                    </a:cubicBezTo>
                    <a:cubicBezTo>
                      <a:pt x="1062" y="566"/>
                      <a:pt x="1303" y="691"/>
                      <a:pt x="1543" y="825"/>
                    </a:cubicBezTo>
                    <a:cubicBezTo>
                      <a:pt x="1624" y="869"/>
                      <a:pt x="1704" y="914"/>
                      <a:pt x="1793" y="958"/>
                    </a:cubicBezTo>
                    <a:cubicBezTo>
                      <a:pt x="1811" y="967"/>
                      <a:pt x="1829" y="976"/>
                      <a:pt x="1856" y="994"/>
                    </a:cubicBezTo>
                    <a:cubicBezTo>
                      <a:pt x="2275" y="1226"/>
                      <a:pt x="2668" y="1476"/>
                      <a:pt x="3051" y="1735"/>
                    </a:cubicBezTo>
                    <a:cubicBezTo>
                      <a:pt x="3114" y="1770"/>
                      <a:pt x="3167" y="1806"/>
                      <a:pt x="3230" y="1851"/>
                    </a:cubicBezTo>
                    <a:cubicBezTo>
                      <a:pt x="3631" y="2127"/>
                      <a:pt x="4015" y="2413"/>
                      <a:pt x="4380" y="2698"/>
                    </a:cubicBezTo>
                    <a:cubicBezTo>
                      <a:pt x="4425" y="2734"/>
                      <a:pt x="4478" y="2778"/>
                      <a:pt x="4523" y="2814"/>
                    </a:cubicBezTo>
                    <a:cubicBezTo>
                      <a:pt x="4612" y="2885"/>
                      <a:pt x="4693" y="2957"/>
                      <a:pt x="4773" y="3019"/>
                    </a:cubicBezTo>
                    <a:cubicBezTo>
                      <a:pt x="4817" y="3055"/>
                      <a:pt x="4853" y="3082"/>
                      <a:pt x="4889" y="3117"/>
                    </a:cubicBezTo>
                    <a:cubicBezTo>
                      <a:pt x="4907" y="3135"/>
                      <a:pt x="4925" y="3144"/>
                      <a:pt x="4942" y="3162"/>
                    </a:cubicBezTo>
                    <a:cubicBezTo>
                      <a:pt x="4951" y="3171"/>
                      <a:pt x="4969" y="3180"/>
                      <a:pt x="4978" y="3198"/>
                    </a:cubicBezTo>
                    <a:cubicBezTo>
                      <a:pt x="4996" y="3207"/>
                      <a:pt x="5014" y="3224"/>
                      <a:pt x="5032" y="3242"/>
                    </a:cubicBezTo>
                    <a:cubicBezTo>
                      <a:pt x="5076" y="3278"/>
                      <a:pt x="5121" y="3314"/>
                      <a:pt x="5165" y="3349"/>
                    </a:cubicBezTo>
                    <a:cubicBezTo>
                      <a:pt x="5183" y="3367"/>
                      <a:pt x="5201" y="3385"/>
                      <a:pt x="5219" y="3403"/>
                    </a:cubicBezTo>
                    <a:cubicBezTo>
                      <a:pt x="5228" y="3412"/>
                      <a:pt x="5237" y="3421"/>
                      <a:pt x="5246" y="3430"/>
                    </a:cubicBezTo>
                    <a:cubicBezTo>
                      <a:pt x="5353" y="3519"/>
                      <a:pt x="5460" y="3617"/>
                      <a:pt x="5558" y="3706"/>
                    </a:cubicBezTo>
                    <a:cubicBezTo>
                      <a:pt x="5585" y="3733"/>
                      <a:pt x="5620" y="3769"/>
                      <a:pt x="5647" y="3795"/>
                    </a:cubicBezTo>
                    <a:cubicBezTo>
                      <a:pt x="5692" y="3831"/>
                      <a:pt x="5736" y="3876"/>
                      <a:pt x="5772" y="3911"/>
                    </a:cubicBezTo>
                    <a:cubicBezTo>
                      <a:pt x="5790" y="3929"/>
                      <a:pt x="5808" y="3947"/>
                      <a:pt x="5826" y="3965"/>
                    </a:cubicBezTo>
                    <a:cubicBezTo>
                      <a:pt x="5826" y="3911"/>
                      <a:pt x="5817" y="3867"/>
                      <a:pt x="5808" y="3822"/>
                    </a:cubicBezTo>
                    <a:cubicBezTo>
                      <a:pt x="5799" y="3804"/>
                      <a:pt x="5781" y="3795"/>
                      <a:pt x="5772" y="3786"/>
                    </a:cubicBezTo>
                    <a:cubicBezTo>
                      <a:pt x="5754" y="3769"/>
                      <a:pt x="5745" y="3760"/>
                      <a:pt x="5727" y="3742"/>
                    </a:cubicBezTo>
                    <a:cubicBezTo>
                      <a:pt x="5710" y="3733"/>
                      <a:pt x="5692" y="3715"/>
                      <a:pt x="5674" y="3697"/>
                    </a:cubicBezTo>
                    <a:cubicBezTo>
                      <a:pt x="5647" y="3670"/>
                      <a:pt x="5629" y="3653"/>
                      <a:pt x="5603" y="3626"/>
                    </a:cubicBezTo>
                    <a:cubicBezTo>
                      <a:pt x="5576" y="3599"/>
                      <a:pt x="5540" y="3572"/>
                      <a:pt x="5513" y="3546"/>
                    </a:cubicBezTo>
                    <a:cubicBezTo>
                      <a:pt x="5415" y="3447"/>
                      <a:pt x="5308" y="3358"/>
                      <a:pt x="5201" y="3269"/>
                    </a:cubicBezTo>
                    <a:cubicBezTo>
                      <a:pt x="5130" y="3207"/>
                      <a:pt x="5067" y="3144"/>
                      <a:pt x="4996" y="3091"/>
                    </a:cubicBezTo>
                    <a:cubicBezTo>
                      <a:pt x="4996" y="3091"/>
                      <a:pt x="4987" y="3082"/>
                      <a:pt x="4987" y="3082"/>
                    </a:cubicBezTo>
                    <a:cubicBezTo>
                      <a:pt x="4978" y="3073"/>
                      <a:pt x="4960" y="3064"/>
                      <a:pt x="4951" y="3055"/>
                    </a:cubicBezTo>
                    <a:cubicBezTo>
                      <a:pt x="4942" y="3046"/>
                      <a:pt x="4942" y="3046"/>
                      <a:pt x="4933" y="3037"/>
                    </a:cubicBezTo>
                    <a:cubicBezTo>
                      <a:pt x="4916" y="3019"/>
                      <a:pt x="4898" y="3010"/>
                      <a:pt x="4880" y="2992"/>
                    </a:cubicBezTo>
                    <a:cubicBezTo>
                      <a:pt x="4809" y="2930"/>
                      <a:pt x="4728" y="2868"/>
                      <a:pt x="4657" y="2805"/>
                    </a:cubicBezTo>
                    <a:cubicBezTo>
                      <a:pt x="4648" y="2805"/>
                      <a:pt x="4648" y="2805"/>
                      <a:pt x="4648" y="2796"/>
                    </a:cubicBezTo>
                    <a:cubicBezTo>
                      <a:pt x="4496" y="2680"/>
                      <a:pt x="4345" y="2555"/>
                      <a:pt x="4184" y="2439"/>
                    </a:cubicBezTo>
                    <a:cubicBezTo>
                      <a:pt x="4184" y="2439"/>
                      <a:pt x="4184" y="2439"/>
                      <a:pt x="4184" y="2430"/>
                    </a:cubicBezTo>
                    <a:cubicBezTo>
                      <a:pt x="3979" y="2270"/>
                      <a:pt x="3765" y="2109"/>
                      <a:pt x="3542" y="1958"/>
                    </a:cubicBezTo>
                    <a:cubicBezTo>
                      <a:pt x="3542" y="1958"/>
                      <a:pt x="3533" y="1958"/>
                      <a:pt x="3533" y="1949"/>
                    </a:cubicBezTo>
                    <a:cubicBezTo>
                      <a:pt x="3042" y="1601"/>
                      <a:pt x="2525" y="1271"/>
                      <a:pt x="1972" y="958"/>
                    </a:cubicBezTo>
                    <a:cubicBezTo>
                      <a:pt x="1972" y="950"/>
                      <a:pt x="1972" y="950"/>
                      <a:pt x="1972" y="950"/>
                    </a:cubicBezTo>
                    <a:cubicBezTo>
                      <a:pt x="1954" y="941"/>
                      <a:pt x="1936" y="932"/>
                      <a:pt x="1909" y="923"/>
                    </a:cubicBezTo>
                    <a:cubicBezTo>
                      <a:pt x="1829" y="878"/>
                      <a:pt x="1749" y="834"/>
                      <a:pt x="1668" y="789"/>
                    </a:cubicBezTo>
                    <a:cubicBezTo>
                      <a:pt x="1436" y="655"/>
                      <a:pt x="1187" y="530"/>
                      <a:pt x="946" y="405"/>
                    </a:cubicBezTo>
                    <a:cubicBezTo>
                      <a:pt x="660" y="272"/>
                      <a:pt x="366" y="129"/>
                      <a:pt x="72" y="4"/>
                    </a:cubicBezTo>
                    <a:cubicBezTo>
                      <a:pt x="65" y="2"/>
                      <a:pt x="58" y="1"/>
                      <a:pt x="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9"/>
              <p:cNvSpPr/>
              <p:nvPr/>
            </p:nvSpPr>
            <p:spPr>
              <a:xfrm>
                <a:off x="1378926" y="3751228"/>
                <a:ext cx="256676" cy="231109"/>
              </a:xfrm>
              <a:custGeom>
                <a:rect b="b" l="l" r="r" t="t"/>
                <a:pathLst>
                  <a:path extrusionOk="0" h="4113" w="4568">
                    <a:moveTo>
                      <a:pt x="526" y="1"/>
                    </a:moveTo>
                    <a:cubicBezTo>
                      <a:pt x="502" y="1"/>
                      <a:pt x="481" y="6"/>
                      <a:pt x="464" y="18"/>
                    </a:cubicBezTo>
                    <a:cubicBezTo>
                      <a:pt x="0" y="339"/>
                      <a:pt x="4104" y="3738"/>
                      <a:pt x="4104" y="3738"/>
                    </a:cubicBezTo>
                    <a:lnTo>
                      <a:pt x="4568" y="4113"/>
                    </a:lnTo>
                    <a:cubicBezTo>
                      <a:pt x="4568" y="4113"/>
                      <a:pt x="1185" y="1"/>
                      <a:pt x="5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9"/>
              <p:cNvSpPr/>
              <p:nvPr/>
            </p:nvSpPr>
            <p:spPr>
              <a:xfrm>
                <a:off x="1498723" y="3787358"/>
                <a:ext cx="220096" cy="264205"/>
              </a:xfrm>
              <a:custGeom>
                <a:rect b="b" l="l" r="r" t="t"/>
                <a:pathLst>
                  <a:path extrusionOk="0" h="4702" w="3917">
                    <a:moveTo>
                      <a:pt x="549" y="0"/>
                    </a:moveTo>
                    <a:cubicBezTo>
                      <a:pt x="535" y="0"/>
                      <a:pt x="521" y="3"/>
                      <a:pt x="509" y="9"/>
                    </a:cubicBezTo>
                    <a:cubicBezTo>
                      <a:pt x="0" y="258"/>
                      <a:pt x="3515" y="4255"/>
                      <a:pt x="3515" y="4255"/>
                    </a:cubicBezTo>
                    <a:lnTo>
                      <a:pt x="3917" y="4701"/>
                    </a:lnTo>
                    <a:cubicBezTo>
                      <a:pt x="3917" y="4701"/>
                      <a:pt x="1154" y="0"/>
                      <a:pt x="5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9"/>
              <p:cNvSpPr/>
              <p:nvPr/>
            </p:nvSpPr>
            <p:spPr>
              <a:xfrm>
                <a:off x="1256602" y="3915583"/>
                <a:ext cx="323879" cy="36748"/>
              </a:xfrm>
              <a:custGeom>
                <a:rect b="b" l="l" r="r" t="t"/>
                <a:pathLst>
                  <a:path extrusionOk="0" h="654" w="5764">
                    <a:moveTo>
                      <a:pt x="1580" y="0"/>
                    </a:moveTo>
                    <a:cubicBezTo>
                      <a:pt x="795" y="0"/>
                      <a:pt x="184" y="77"/>
                      <a:pt x="99" y="305"/>
                    </a:cubicBezTo>
                    <a:cubicBezTo>
                      <a:pt x="1" y="571"/>
                      <a:pt x="786" y="654"/>
                      <a:pt x="1801" y="654"/>
                    </a:cubicBezTo>
                    <a:cubicBezTo>
                      <a:pt x="3472" y="654"/>
                      <a:pt x="5764" y="430"/>
                      <a:pt x="5764" y="430"/>
                    </a:cubicBezTo>
                    <a:lnTo>
                      <a:pt x="5523" y="323"/>
                    </a:lnTo>
                    <a:cubicBezTo>
                      <a:pt x="5523" y="323"/>
                      <a:pt x="3188" y="0"/>
                      <a:pt x="15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9"/>
              <p:cNvSpPr/>
              <p:nvPr/>
            </p:nvSpPr>
            <p:spPr>
              <a:xfrm>
                <a:off x="1330660" y="3969975"/>
                <a:ext cx="323992" cy="36636"/>
              </a:xfrm>
              <a:custGeom>
                <a:rect b="b" l="l" r="r" t="t"/>
                <a:pathLst>
                  <a:path extrusionOk="0" h="652" w="5766">
                    <a:moveTo>
                      <a:pt x="1582" y="0"/>
                    </a:moveTo>
                    <a:cubicBezTo>
                      <a:pt x="798" y="0"/>
                      <a:pt x="186" y="78"/>
                      <a:pt x="101" y="309"/>
                    </a:cubicBezTo>
                    <a:cubicBezTo>
                      <a:pt x="1" y="570"/>
                      <a:pt x="772" y="652"/>
                      <a:pt x="1776" y="652"/>
                    </a:cubicBezTo>
                    <a:cubicBezTo>
                      <a:pt x="3449" y="652"/>
                      <a:pt x="5766" y="425"/>
                      <a:pt x="5766" y="425"/>
                    </a:cubicBezTo>
                    <a:lnTo>
                      <a:pt x="5525" y="327"/>
                    </a:lnTo>
                    <a:cubicBezTo>
                      <a:pt x="5525" y="327"/>
                      <a:pt x="3191" y="0"/>
                      <a:pt x="15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9"/>
              <p:cNvSpPr/>
              <p:nvPr/>
            </p:nvSpPr>
            <p:spPr>
              <a:xfrm>
                <a:off x="1379039" y="4023411"/>
                <a:ext cx="312248" cy="77823"/>
              </a:xfrm>
              <a:custGeom>
                <a:rect b="b" l="l" r="r" t="t"/>
                <a:pathLst>
                  <a:path extrusionOk="0" h="1385" w="5557">
                    <a:moveTo>
                      <a:pt x="5297" y="0"/>
                    </a:moveTo>
                    <a:cubicBezTo>
                      <a:pt x="5297" y="0"/>
                      <a:pt x="105" y="473"/>
                      <a:pt x="16" y="1214"/>
                    </a:cubicBezTo>
                    <a:cubicBezTo>
                      <a:pt x="0" y="1334"/>
                      <a:pt x="136" y="1384"/>
                      <a:pt x="374" y="1384"/>
                    </a:cubicBezTo>
                    <a:cubicBezTo>
                      <a:pt x="1601" y="1384"/>
                      <a:pt x="5556" y="45"/>
                      <a:pt x="5556" y="45"/>
                    </a:cubicBezTo>
                    <a:lnTo>
                      <a:pt x="52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9"/>
              <p:cNvSpPr/>
              <p:nvPr/>
            </p:nvSpPr>
            <p:spPr>
              <a:xfrm>
                <a:off x="1441746" y="4085557"/>
                <a:ext cx="282130" cy="76362"/>
              </a:xfrm>
              <a:custGeom>
                <a:rect b="b" l="l" r="r" t="t"/>
                <a:pathLst>
                  <a:path extrusionOk="0" h="1359" w="5021">
                    <a:moveTo>
                      <a:pt x="5002" y="1"/>
                    </a:moveTo>
                    <a:cubicBezTo>
                      <a:pt x="3718" y="134"/>
                      <a:pt x="96" y="581"/>
                      <a:pt x="15" y="1187"/>
                    </a:cubicBezTo>
                    <a:cubicBezTo>
                      <a:pt x="1" y="1308"/>
                      <a:pt x="138" y="1358"/>
                      <a:pt x="378" y="1358"/>
                    </a:cubicBezTo>
                    <a:cubicBezTo>
                      <a:pt x="1328" y="1358"/>
                      <a:pt x="3888" y="567"/>
                      <a:pt x="5020" y="197"/>
                    </a:cubicBezTo>
                    <a:cubicBezTo>
                      <a:pt x="5011" y="134"/>
                      <a:pt x="5011" y="63"/>
                      <a:pt x="50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9"/>
              <p:cNvSpPr/>
              <p:nvPr/>
            </p:nvSpPr>
            <p:spPr>
              <a:xfrm>
                <a:off x="1486192" y="4132700"/>
                <a:ext cx="238133" cy="73553"/>
              </a:xfrm>
              <a:custGeom>
                <a:rect b="b" l="l" r="r" t="t"/>
                <a:pathLst>
                  <a:path extrusionOk="0" h="1309" w="4238">
                    <a:moveTo>
                      <a:pt x="4238" y="0"/>
                    </a:moveTo>
                    <a:cubicBezTo>
                      <a:pt x="4149" y="9"/>
                      <a:pt x="4051" y="27"/>
                      <a:pt x="3952" y="36"/>
                    </a:cubicBezTo>
                    <a:cubicBezTo>
                      <a:pt x="3935" y="45"/>
                      <a:pt x="3908" y="45"/>
                      <a:pt x="3890" y="45"/>
                    </a:cubicBezTo>
                    <a:cubicBezTo>
                      <a:pt x="3836" y="54"/>
                      <a:pt x="3783" y="63"/>
                      <a:pt x="3729" y="72"/>
                    </a:cubicBezTo>
                    <a:cubicBezTo>
                      <a:pt x="3658" y="81"/>
                      <a:pt x="3587" y="89"/>
                      <a:pt x="3506" y="98"/>
                    </a:cubicBezTo>
                    <a:cubicBezTo>
                      <a:pt x="3489" y="107"/>
                      <a:pt x="3462" y="107"/>
                      <a:pt x="3444" y="107"/>
                    </a:cubicBezTo>
                    <a:cubicBezTo>
                      <a:pt x="3319" y="134"/>
                      <a:pt x="3194" y="152"/>
                      <a:pt x="3060" y="170"/>
                    </a:cubicBezTo>
                    <a:cubicBezTo>
                      <a:pt x="3043" y="179"/>
                      <a:pt x="3025" y="179"/>
                      <a:pt x="2998" y="179"/>
                    </a:cubicBezTo>
                    <a:cubicBezTo>
                      <a:pt x="2873" y="205"/>
                      <a:pt x="2748" y="223"/>
                      <a:pt x="2623" y="241"/>
                    </a:cubicBezTo>
                    <a:cubicBezTo>
                      <a:pt x="2596" y="250"/>
                      <a:pt x="2579" y="250"/>
                      <a:pt x="2552" y="259"/>
                    </a:cubicBezTo>
                    <a:cubicBezTo>
                      <a:pt x="2427" y="277"/>
                      <a:pt x="2302" y="304"/>
                      <a:pt x="2177" y="321"/>
                    </a:cubicBezTo>
                    <a:cubicBezTo>
                      <a:pt x="2159" y="330"/>
                      <a:pt x="2133" y="330"/>
                      <a:pt x="2115" y="339"/>
                    </a:cubicBezTo>
                    <a:cubicBezTo>
                      <a:pt x="1990" y="366"/>
                      <a:pt x="1865" y="384"/>
                      <a:pt x="1740" y="411"/>
                    </a:cubicBezTo>
                    <a:lnTo>
                      <a:pt x="1678" y="428"/>
                    </a:lnTo>
                    <a:cubicBezTo>
                      <a:pt x="1553" y="455"/>
                      <a:pt x="1428" y="482"/>
                      <a:pt x="1303" y="518"/>
                    </a:cubicBezTo>
                    <a:cubicBezTo>
                      <a:pt x="1285" y="518"/>
                      <a:pt x="1267" y="527"/>
                      <a:pt x="1240" y="535"/>
                    </a:cubicBezTo>
                    <a:cubicBezTo>
                      <a:pt x="1116" y="562"/>
                      <a:pt x="991" y="598"/>
                      <a:pt x="875" y="634"/>
                    </a:cubicBezTo>
                    <a:cubicBezTo>
                      <a:pt x="857" y="643"/>
                      <a:pt x="830" y="643"/>
                      <a:pt x="812" y="651"/>
                    </a:cubicBezTo>
                    <a:cubicBezTo>
                      <a:pt x="678" y="696"/>
                      <a:pt x="562" y="741"/>
                      <a:pt x="455" y="785"/>
                    </a:cubicBezTo>
                    <a:cubicBezTo>
                      <a:pt x="438" y="794"/>
                      <a:pt x="411" y="803"/>
                      <a:pt x="393" y="812"/>
                    </a:cubicBezTo>
                    <a:lnTo>
                      <a:pt x="384" y="812"/>
                    </a:lnTo>
                    <a:cubicBezTo>
                      <a:pt x="232" y="883"/>
                      <a:pt x="125" y="955"/>
                      <a:pt x="63" y="1035"/>
                    </a:cubicBezTo>
                    <a:cubicBezTo>
                      <a:pt x="45" y="1062"/>
                      <a:pt x="27" y="1089"/>
                      <a:pt x="18" y="1115"/>
                    </a:cubicBezTo>
                    <a:cubicBezTo>
                      <a:pt x="18" y="1124"/>
                      <a:pt x="9" y="1133"/>
                      <a:pt x="9" y="1142"/>
                    </a:cubicBezTo>
                    <a:cubicBezTo>
                      <a:pt x="0" y="1205"/>
                      <a:pt x="36" y="1249"/>
                      <a:pt x="108" y="1276"/>
                    </a:cubicBezTo>
                    <a:cubicBezTo>
                      <a:pt x="116" y="1285"/>
                      <a:pt x="125" y="1285"/>
                      <a:pt x="143" y="1285"/>
                    </a:cubicBezTo>
                    <a:cubicBezTo>
                      <a:pt x="200" y="1301"/>
                      <a:pt x="274" y="1308"/>
                      <a:pt x="363" y="1308"/>
                    </a:cubicBezTo>
                    <a:cubicBezTo>
                      <a:pt x="1128" y="1308"/>
                      <a:pt x="2984" y="765"/>
                      <a:pt x="4238" y="366"/>
                    </a:cubicBezTo>
                    <a:lnTo>
                      <a:pt x="42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9"/>
              <p:cNvSpPr/>
              <p:nvPr/>
            </p:nvSpPr>
            <p:spPr>
              <a:xfrm>
                <a:off x="1522772" y="4178776"/>
                <a:ext cx="201554" cy="68777"/>
              </a:xfrm>
              <a:custGeom>
                <a:rect b="b" l="l" r="r" t="t"/>
                <a:pathLst>
                  <a:path extrusionOk="0" h="1224" w="3587">
                    <a:moveTo>
                      <a:pt x="3587" y="1"/>
                    </a:moveTo>
                    <a:cubicBezTo>
                      <a:pt x="3569" y="1"/>
                      <a:pt x="3551" y="10"/>
                      <a:pt x="3533" y="10"/>
                    </a:cubicBezTo>
                    <a:cubicBezTo>
                      <a:pt x="2070" y="224"/>
                      <a:pt x="250" y="572"/>
                      <a:pt x="36" y="991"/>
                    </a:cubicBezTo>
                    <a:cubicBezTo>
                      <a:pt x="27" y="1000"/>
                      <a:pt x="27" y="1000"/>
                      <a:pt x="27" y="1009"/>
                    </a:cubicBezTo>
                    <a:cubicBezTo>
                      <a:pt x="19" y="1027"/>
                      <a:pt x="19" y="1036"/>
                      <a:pt x="19" y="1054"/>
                    </a:cubicBezTo>
                    <a:cubicBezTo>
                      <a:pt x="1" y="1170"/>
                      <a:pt x="126" y="1214"/>
                      <a:pt x="340" y="1223"/>
                    </a:cubicBezTo>
                    <a:lnTo>
                      <a:pt x="420" y="1223"/>
                    </a:lnTo>
                    <a:cubicBezTo>
                      <a:pt x="438" y="1223"/>
                      <a:pt x="465" y="1223"/>
                      <a:pt x="491" y="1214"/>
                    </a:cubicBezTo>
                    <a:cubicBezTo>
                      <a:pt x="652" y="1205"/>
                      <a:pt x="848" y="1179"/>
                      <a:pt x="1062" y="1143"/>
                    </a:cubicBezTo>
                    <a:cubicBezTo>
                      <a:pt x="1169" y="1116"/>
                      <a:pt x="1285" y="1098"/>
                      <a:pt x="1401" y="1071"/>
                    </a:cubicBezTo>
                    <a:cubicBezTo>
                      <a:pt x="1580" y="1036"/>
                      <a:pt x="1767" y="991"/>
                      <a:pt x="1963" y="938"/>
                    </a:cubicBezTo>
                    <a:cubicBezTo>
                      <a:pt x="2070" y="911"/>
                      <a:pt x="2177" y="884"/>
                      <a:pt x="2293" y="857"/>
                    </a:cubicBezTo>
                    <a:cubicBezTo>
                      <a:pt x="2472" y="804"/>
                      <a:pt x="2659" y="750"/>
                      <a:pt x="2846" y="697"/>
                    </a:cubicBezTo>
                    <a:cubicBezTo>
                      <a:pt x="2855" y="697"/>
                      <a:pt x="2864" y="697"/>
                      <a:pt x="2882" y="688"/>
                    </a:cubicBezTo>
                    <a:cubicBezTo>
                      <a:pt x="2980" y="661"/>
                      <a:pt x="3078" y="634"/>
                      <a:pt x="3177" y="608"/>
                    </a:cubicBezTo>
                    <a:cubicBezTo>
                      <a:pt x="3310" y="563"/>
                      <a:pt x="3453" y="518"/>
                      <a:pt x="3587" y="483"/>
                    </a:cubicBezTo>
                    <a:lnTo>
                      <a:pt x="35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9"/>
              <p:cNvSpPr/>
              <p:nvPr/>
            </p:nvSpPr>
            <p:spPr>
              <a:xfrm>
                <a:off x="1268121" y="3784043"/>
                <a:ext cx="246674" cy="114628"/>
              </a:xfrm>
              <a:custGeom>
                <a:rect b="b" l="l" r="r" t="t"/>
                <a:pathLst>
                  <a:path extrusionOk="0" h="2040" w="4390">
                    <a:moveTo>
                      <a:pt x="852" y="1"/>
                    </a:moveTo>
                    <a:cubicBezTo>
                      <a:pt x="772" y="1"/>
                      <a:pt x="704" y="16"/>
                      <a:pt x="652" y="50"/>
                    </a:cubicBezTo>
                    <a:cubicBezTo>
                      <a:pt x="1" y="478"/>
                      <a:pt x="4390" y="2039"/>
                      <a:pt x="4390" y="2039"/>
                    </a:cubicBezTo>
                    <a:cubicBezTo>
                      <a:pt x="4390" y="2039"/>
                      <a:pt x="1778" y="1"/>
                      <a:pt x="8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5" name="Google Shape;1515;p29"/>
            <p:cNvGrpSpPr/>
            <p:nvPr/>
          </p:nvGrpSpPr>
          <p:grpSpPr>
            <a:xfrm>
              <a:off x="726790" y="4453544"/>
              <a:ext cx="434573" cy="437606"/>
              <a:chOff x="726790" y="4453544"/>
              <a:chExt cx="434573" cy="437606"/>
            </a:xfrm>
          </p:grpSpPr>
          <p:sp>
            <p:nvSpPr>
              <p:cNvPr id="1516" name="Google Shape;1516;p29"/>
              <p:cNvSpPr/>
              <p:nvPr/>
            </p:nvSpPr>
            <p:spPr>
              <a:xfrm>
                <a:off x="726790" y="4539008"/>
                <a:ext cx="298313" cy="194755"/>
              </a:xfrm>
              <a:custGeom>
                <a:rect b="b" l="l" r="r" t="t"/>
                <a:pathLst>
                  <a:path extrusionOk="0" h="3466" w="5309">
                    <a:moveTo>
                      <a:pt x="5258" y="1"/>
                    </a:moveTo>
                    <a:cubicBezTo>
                      <a:pt x="5251" y="1"/>
                      <a:pt x="5244" y="2"/>
                      <a:pt x="5237" y="4"/>
                    </a:cubicBezTo>
                    <a:cubicBezTo>
                      <a:pt x="4942" y="129"/>
                      <a:pt x="4648" y="263"/>
                      <a:pt x="4362" y="406"/>
                    </a:cubicBezTo>
                    <a:cubicBezTo>
                      <a:pt x="4122" y="522"/>
                      <a:pt x="3872" y="655"/>
                      <a:pt x="3640" y="780"/>
                    </a:cubicBezTo>
                    <a:cubicBezTo>
                      <a:pt x="3560" y="825"/>
                      <a:pt x="3479" y="869"/>
                      <a:pt x="3399" y="914"/>
                    </a:cubicBezTo>
                    <a:cubicBezTo>
                      <a:pt x="3372" y="923"/>
                      <a:pt x="3354" y="941"/>
                      <a:pt x="3337" y="950"/>
                    </a:cubicBezTo>
                    <a:cubicBezTo>
                      <a:pt x="2783" y="1262"/>
                      <a:pt x="2266" y="1601"/>
                      <a:pt x="1775" y="1949"/>
                    </a:cubicBezTo>
                    <a:cubicBezTo>
                      <a:pt x="1552" y="2109"/>
                      <a:pt x="1329" y="2270"/>
                      <a:pt x="1124" y="2431"/>
                    </a:cubicBezTo>
                    <a:cubicBezTo>
                      <a:pt x="964" y="2547"/>
                      <a:pt x="812" y="2672"/>
                      <a:pt x="660" y="2796"/>
                    </a:cubicBezTo>
                    <a:lnTo>
                      <a:pt x="651" y="2796"/>
                    </a:lnTo>
                    <a:cubicBezTo>
                      <a:pt x="580" y="2859"/>
                      <a:pt x="500" y="2921"/>
                      <a:pt x="428" y="2984"/>
                    </a:cubicBezTo>
                    <a:cubicBezTo>
                      <a:pt x="410" y="3002"/>
                      <a:pt x="393" y="3019"/>
                      <a:pt x="375" y="3037"/>
                    </a:cubicBezTo>
                    <a:cubicBezTo>
                      <a:pt x="366" y="3037"/>
                      <a:pt x="366" y="3046"/>
                      <a:pt x="357" y="3046"/>
                    </a:cubicBezTo>
                    <a:cubicBezTo>
                      <a:pt x="348" y="3055"/>
                      <a:pt x="330" y="3064"/>
                      <a:pt x="321" y="3082"/>
                    </a:cubicBezTo>
                    <a:lnTo>
                      <a:pt x="312" y="3082"/>
                    </a:lnTo>
                    <a:cubicBezTo>
                      <a:pt x="241" y="3144"/>
                      <a:pt x="170" y="3207"/>
                      <a:pt x="107" y="3260"/>
                    </a:cubicBezTo>
                    <a:cubicBezTo>
                      <a:pt x="80" y="3287"/>
                      <a:pt x="45" y="3314"/>
                      <a:pt x="18" y="3341"/>
                    </a:cubicBezTo>
                    <a:lnTo>
                      <a:pt x="18" y="3367"/>
                    </a:lnTo>
                    <a:lnTo>
                      <a:pt x="0" y="3376"/>
                    </a:lnTo>
                    <a:lnTo>
                      <a:pt x="18" y="3376"/>
                    </a:lnTo>
                    <a:lnTo>
                      <a:pt x="18" y="3465"/>
                    </a:lnTo>
                    <a:cubicBezTo>
                      <a:pt x="36" y="3448"/>
                      <a:pt x="45" y="3439"/>
                      <a:pt x="63" y="3421"/>
                    </a:cubicBezTo>
                    <a:cubicBezTo>
                      <a:pt x="71" y="3421"/>
                      <a:pt x="80" y="3412"/>
                      <a:pt x="89" y="3403"/>
                    </a:cubicBezTo>
                    <a:cubicBezTo>
                      <a:pt x="107" y="3385"/>
                      <a:pt x="125" y="3367"/>
                      <a:pt x="143" y="3350"/>
                    </a:cubicBezTo>
                    <a:lnTo>
                      <a:pt x="152" y="3350"/>
                    </a:lnTo>
                    <a:cubicBezTo>
                      <a:pt x="187" y="3305"/>
                      <a:pt x="232" y="3269"/>
                      <a:pt x="277" y="3234"/>
                    </a:cubicBezTo>
                    <a:cubicBezTo>
                      <a:pt x="294" y="3216"/>
                      <a:pt x="312" y="3207"/>
                      <a:pt x="330" y="3189"/>
                    </a:cubicBezTo>
                    <a:cubicBezTo>
                      <a:pt x="339" y="3180"/>
                      <a:pt x="357" y="3162"/>
                      <a:pt x="366" y="3153"/>
                    </a:cubicBezTo>
                    <a:cubicBezTo>
                      <a:pt x="384" y="3144"/>
                      <a:pt x="402" y="3126"/>
                      <a:pt x="419" y="3118"/>
                    </a:cubicBezTo>
                    <a:cubicBezTo>
                      <a:pt x="455" y="3082"/>
                      <a:pt x="491" y="3046"/>
                      <a:pt x="535" y="3019"/>
                    </a:cubicBezTo>
                    <a:cubicBezTo>
                      <a:pt x="616" y="2948"/>
                      <a:pt x="696" y="2877"/>
                      <a:pt x="785" y="2814"/>
                    </a:cubicBezTo>
                    <a:cubicBezTo>
                      <a:pt x="830" y="2770"/>
                      <a:pt x="883" y="2734"/>
                      <a:pt x="928" y="2698"/>
                    </a:cubicBezTo>
                    <a:cubicBezTo>
                      <a:pt x="1294" y="2404"/>
                      <a:pt x="1677" y="2118"/>
                      <a:pt x="2079" y="1842"/>
                    </a:cubicBezTo>
                    <a:cubicBezTo>
                      <a:pt x="2141" y="1806"/>
                      <a:pt x="2195" y="1770"/>
                      <a:pt x="2257" y="1726"/>
                    </a:cubicBezTo>
                    <a:cubicBezTo>
                      <a:pt x="2632" y="1476"/>
                      <a:pt x="3033" y="1226"/>
                      <a:pt x="3453" y="985"/>
                    </a:cubicBezTo>
                    <a:lnTo>
                      <a:pt x="3461" y="985"/>
                    </a:lnTo>
                    <a:cubicBezTo>
                      <a:pt x="3479" y="977"/>
                      <a:pt x="3497" y="959"/>
                      <a:pt x="3515" y="950"/>
                    </a:cubicBezTo>
                    <a:cubicBezTo>
                      <a:pt x="3604" y="905"/>
                      <a:pt x="3684" y="861"/>
                      <a:pt x="3765" y="816"/>
                    </a:cubicBezTo>
                    <a:cubicBezTo>
                      <a:pt x="4006" y="691"/>
                      <a:pt x="4246" y="557"/>
                      <a:pt x="4496" y="441"/>
                    </a:cubicBezTo>
                    <a:cubicBezTo>
                      <a:pt x="4755" y="316"/>
                      <a:pt x="5014" y="200"/>
                      <a:pt x="5272" y="84"/>
                    </a:cubicBezTo>
                    <a:cubicBezTo>
                      <a:pt x="5299" y="76"/>
                      <a:pt x="5308" y="49"/>
                      <a:pt x="5299" y="22"/>
                    </a:cubicBezTo>
                    <a:cubicBezTo>
                      <a:pt x="5293" y="9"/>
                      <a:pt x="5277" y="1"/>
                      <a:pt x="5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9"/>
              <p:cNvSpPr/>
              <p:nvPr/>
            </p:nvSpPr>
            <p:spPr>
              <a:xfrm>
                <a:off x="781912" y="4453544"/>
                <a:ext cx="257182" cy="231109"/>
              </a:xfrm>
              <a:custGeom>
                <a:rect b="b" l="l" r="r" t="t"/>
                <a:pathLst>
                  <a:path extrusionOk="0" h="4113" w="4577">
                    <a:moveTo>
                      <a:pt x="4053" y="1"/>
                    </a:moveTo>
                    <a:cubicBezTo>
                      <a:pt x="3398" y="1"/>
                      <a:pt x="0" y="4112"/>
                      <a:pt x="0" y="4112"/>
                    </a:cubicBezTo>
                    <a:lnTo>
                      <a:pt x="473" y="3738"/>
                    </a:lnTo>
                    <a:cubicBezTo>
                      <a:pt x="473" y="3738"/>
                      <a:pt x="4577" y="339"/>
                      <a:pt x="4113" y="17"/>
                    </a:cubicBezTo>
                    <a:cubicBezTo>
                      <a:pt x="4097" y="6"/>
                      <a:pt x="4077" y="1"/>
                      <a:pt x="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9"/>
              <p:cNvSpPr/>
              <p:nvPr/>
            </p:nvSpPr>
            <p:spPr>
              <a:xfrm>
                <a:off x="727745" y="4490067"/>
                <a:ext cx="188574" cy="232177"/>
              </a:xfrm>
              <a:custGeom>
                <a:rect b="b" l="l" r="r" t="t"/>
                <a:pathLst>
                  <a:path extrusionOk="0" h="4132" w="3356">
                    <a:moveTo>
                      <a:pt x="2858" y="0"/>
                    </a:moveTo>
                    <a:cubicBezTo>
                      <a:pt x="2413" y="0"/>
                      <a:pt x="828" y="2502"/>
                      <a:pt x="1" y="3855"/>
                    </a:cubicBezTo>
                    <a:lnTo>
                      <a:pt x="1" y="4131"/>
                    </a:lnTo>
                    <a:cubicBezTo>
                      <a:pt x="590" y="3453"/>
                      <a:pt x="3355" y="224"/>
                      <a:pt x="2900" y="10"/>
                    </a:cubicBezTo>
                    <a:cubicBezTo>
                      <a:pt x="2887" y="3"/>
                      <a:pt x="2873" y="0"/>
                      <a:pt x="2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9"/>
              <p:cNvSpPr/>
              <p:nvPr/>
            </p:nvSpPr>
            <p:spPr>
              <a:xfrm>
                <a:off x="837540" y="4618123"/>
                <a:ext cx="323823" cy="36636"/>
              </a:xfrm>
              <a:custGeom>
                <a:rect b="b" l="l" r="r" t="t"/>
                <a:pathLst>
                  <a:path extrusionOk="0" h="652" w="5763">
                    <a:moveTo>
                      <a:pt x="4184" y="0"/>
                    </a:moveTo>
                    <a:cubicBezTo>
                      <a:pt x="2575" y="0"/>
                      <a:pt x="241" y="327"/>
                      <a:pt x="241" y="327"/>
                    </a:cubicBezTo>
                    <a:lnTo>
                      <a:pt x="1" y="425"/>
                    </a:lnTo>
                    <a:cubicBezTo>
                      <a:pt x="1" y="425"/>
                      <a:pt x="2315" y="651"/>
                      <a:pt x="3987" y="651"/>
                    </a:cubicBezTo>
                    <a:cubicBezTo>
                      <a:pt x="4990" y="651"/>
                      <a:pt x="5762" y="570"/>
                      <a:pt x="5665" y="309"/>
                    </a:cubicBezTo>
                    <a:cubicBezTo>
                      <a:pt x="5581" y="78"/>
                      <a:pt x="4969" y="0"/>
                      <a:pt x="4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9"/>
              <p:cNvSpPr/>
              <p:nvPr/>
            </p:nvSpPr>
            <p:spPr>
              <a:xfrm>
                <a:off x="763369" y="4672459"/>
                <a:ext cx="323992" cy="36636"/>
              </a:xfrm>
              <a:custGeom>
                <a:rect b="b" l="l" r="r" t="t"/>
                <a:pathLst>
                  <a:path extrusionOk="0" h="652" w="5766">
                    <a:moveTo>
                      <a:pt x="4184" y="1"/>
                    </a:moveTo>
                    <a:cubicBezTo>
                      <a:pt x="2576" y="1"/>
                      <a:pt x="241" y="323"/>
                      <a:pt x="241" y="323"/>
                    </a:cubicBezTo>
                    <a:lnTo>
                      <a:pt x="0" y="421"/>
                    </a:lnTo>
                    <a:cubicBezTo>
                      <a:pt x="0" y="421"/>
                      <a:pt x="2322" y="652"/>
                      <a:pt x="3995" y="652"/>
                    </a:cubicBezTo>
                    <a:cubicBezTo>
                      <a:pt x="4996" y="652"/>
                      <a:pt x="5765" y="569"/>
                      <a:pt x="5665" y="305"/>
                    </a:cubicBezTo>
                    <a:cubicBezTo>
                      <a:pt x="5580" y="77"/>
                      <a:pt x="4969" y="1"/>
                      <a:pt x="41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9"/>
              <p:cNvSpPr/>
              <p:nvPr/>
            </p:nvSpPr>
            <p:spPr>
              <a:xfrm>
                <a:off x="726790" y="4726176"/>
                <a:ext cx="312192" cy="77374"/>
              </a:xfrm>
              <a:custGeom>
                <a:rect b="b" l="l" r="r" t="t"/>
                <a:pathLst>
                  <a:path extrusionOk="0" h="1377" w="5556">
                    <a:moveTo>
                      <a:pt x="259" y="1"/>
                    </a:moveTo>
                    <a:lnTo>
                      <a:pt x="152" y="19"/>
                    </a:lnTo>
                    <a:lnTo>
                      <a:pt x="143" y="19"/>
                    </a:lnTo>
                    <a:lnTo>
                      <a:pt x="18" y="36"/>
                    </a:lnTo>
                    <a:lnTo>
                      <a:pt x="0" y="45"/>
                    </a:lnTo>
                    <a:lnTo>
                      <a:pt x="18" y="45"/>
                    </a:lnTo>
                    <a:cubicBezTo>
                      <a:pt x="36" y="54"/>
                      <a:pt x="54" y="63"/>
                      <a:pt x="89" y="72"/>
                    </a:cubicBezTo>
                    <a:cubicBezTo>
                      <a:pt x="677" y="270"/>
                      <a:pt x="4055" y="1377"/>
                      <a:pt x="5178" y="1377"/>
                    </a:cubicBezTo>
                    <a:cubicBezTo>
                      <a:pt x="5419" y="1377"/>
                      <a:pt x="5556" y="1326"/>
                      <a:pt x="5540" y="1205"/>
                    </a:cubicBezTo>
                    <a:cubicBezTo>
                      <a:pt x="5451" y="465"/>
                      <a:pt x="259" y="1"/>
                      <a:pt x="2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9"/>
              <p:cNvSpPr/>
              <p:nvPr/>
            </p:nvSpPr>
            <p:spPr>
              <a:xfrm>
                <a:off x="727745" y="4791862"/>
                <a:ext cx="248528" cy="72822"/>
              </a:xfrm>
              <a:custGeom>
                <a:rect b="b" l="l" r="r" t="t"/>
                <a:pathLst>
                  <a:path extrusionOk="0" h="1296" w="4423">
                    <a:moveTo>
                      <a:pt x="1" y="0"/>
                    </a:moveTo>
                    <a:lnTo>
                      <a:pt x="1" y="321"/>
                    </a:lnTo>
                    <a:cubicBezTo>
                      <a:pt x="1267" y="721"/>
                      <a:pt x="3240" y="1295"/>
                      <a:pt x="4047" y="1295"/>
                    </a:cubicBezTo>
                    <a:cubicBezTo>
                      <a:pt x="4286" y="1295"/>
                      <a:pt x="4422" y="1245"/>
                      <a:pt x="4408" y="1124"/>
                    </a:cubicBezTo>
                    <a:cubicBezTo>
                      <a:pt x="4337" y="589"/>
                      <a:pt x="1562" y="179"/>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9"/>
              <p:cNvSpPr/>
              <p:nvPr/>
            </p:nvSpPr>
            <p:spPr>
              <a:xfrm>
                <a:off x="727745" y="4839961"/>
                <a:ext cx="198575" cy="51189"/>
              </a:xfrm>
              <a:custGeom>
                <a:rect b="b" l="l" r="r" t="t"/>
                <a:pathLst>
                  <a:path extrusionOk="0" h="911" w="3534">
                    <a:moveTo>
                      <a:pt x="1" y="1"/>
                    </a:moveTo>
                    <a:lnTo>
                      <a:pt x="1" y="474"/>
                    </a:lnTo>
                    <a:cubicBezTo>
                      <a:pt x="500" y="625"/>
                      <a:pt x="1045" y="786"/>
                      <a:pt x="1553" y="911"/>
                    </a:cubicBezTo>
                    <a:lnTo>
                      <a:pt x="3534" y="911"/>
                    </a:lnTo>
                    <a:cubicBezTo>
                      <a:pt x="3471" y="848"/>
                      <a:pt x="3373" y="795"/>
                      <a:pt x="3248" y="732"/>
                    </a:cubicBezTo>
                    <a:cubicBezTo>
                      <a:pt x="3248" y="732"/>
                      <a:pt x="3239" y="732"/>
                      <a:pt x="3239" y="723"/>
                    </a:cubicBezTo>
                    <a:cubicBezTo>
                      <a:pt x="3221" y="714"/>
                      <a:pt x="3195" y="705"/>
                      <a:pt x="3177" y="697"/>
                    </a:cubicBezTo>
                    <a:cubicBezTo>
                      <a:pt x="3070" y="652"/>
                      <a:pt x="2954" y="607"/>
                      <a:pt x="2820" y="572"/>
                    </a:cubicBezTo>
                    <a:cubicBezTo>
                      <a:pt x="2802" y="563"/>
                      <a:pt x="2775" y="554"/>
                      <a:pt x="2758" y="545"/>
                    </a:cubicBezTo>
                    <a:cubicBezTo>
                      <a:pt x="2642" y="518"/>
                      <a:pt x="2517" y="482"/>
                      <a:pt x="2392" y="447"/>
                    </a:cubicBezTo>
                    <a:cubicBezTo>
                      <a:pt x="2365" y="438"/>
                      <a:pt x="2347" y="438"/>
                      <a:pt x="2329" y="429"/>
                    </a:cubicBezTo>
                    <a:cubicBezTo>
                      <a:pt x="2204" y="402"/>
                      <a:pt x="2080" y="375"/>
                      <a:pt x="1955" y="349"/>
                    </a:cubicBezTo>
                    <a:cubicBezTo>
                      <a:pt x="1937" y="340"/>
                      <a:pt x="1910" y="331"/>
                      <a:pt x="1892" y="331"/>
                    </a:cubicBezTo>
                    <a:cubicBezTo>
                      <a:pt x="1767" y="304"/>
                      <a:pt x="1642" y="277"/>
                      <a:pt x="1517" y="251"/>
                    </a:cubicBezTo>
                    <a:cubicBezTo>
                      <a:pt x="1491" y="251"/>
                      <a:pt x="1473" y="242"/>
                      <a:pt x="1455" y="242"/>
                    </a:cubicBezTo>
                    <a:cubicBezTo>
                      <a:pt x="1330" y="215"/>
                      <a:pt x="1205" y="197"/>
                      <a:pt x="1080" y="170"/>
                    </a:cubicBezTo>
                    <a:cubicBezTo>
                      <a:pt x="1054" y="170"/>
                      <a:pt x="1036" y="161"/>
                      <a:pt x="1009" y="161"/>
                    </a:cubicBezTo>
                    <a:cubicBezTo>
                      <a:pt x="884" y="135"/>
                      <a:pt x="759" y="117"/>
                      <a:pt x="634" y="99"/>
                    </a:cubicBezTo>
                    <a:cubicBezTo>
                      <a:pt x="608" y="90"/>
                      <a:pt x="590" y="90"/>
                      <a:pt x="572" y="90"/>
                    </a:cubicBezTo>
                    <a:cubicBezTo>
                      <a:pt x="438" y="63"/>
                      <a:pt x="313" y="45"/>
                      <a:pt x="188" y="28"/>
                    </a:cubicBezTo>
                    <a:cubicBezTo>
                      <a:pt x="170" y="28"/>
                      <a:pt x="144" y="19"/>
                      <a:pt x="126" y="19"/>
                    </a:cubicBezTo>
                    <a:cubicBezTo>
                      <a:pt x="81" y="10"/>
                      <a:pt x="46" y="10"/>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9"/>
              <p:cNvSpPr/>
              <p:nvPr/>
            </p:nvSpPr>
            <p:spPr>
              <a:xfrm>
                <a:off x="903225" y="4486696"/>
                <a:ext cx="246674" cy="114234"/>
              </a:xfrm>
              <a:custGeom>
                <a:rect b="b" l="l" r="r" t="t"/>
                <a:pathLst>
                  <a:path extrusionOk="0" h="2033" w="4390">
                    <a:moveTo>
                      <a:pt x="3531" y="1"/>
                    </a:moveTo>
                    <a:cubicBezTo>
                      <a:pt x="2596" y="1"/>
                      <a:pt x="0" y="2032"/>
                      <a:pt x="0" y="2032"/>
                    </a:cubicBezTo>
                    <a:cubicBezTo>
                      <a:pt x="0" y="2032"/>
                      <a:pt x="4389" y="471"/>
                      <a:pt x="3738" y="52"/>
                    </a:cubicBezTo>
                    <a:cubicBezTo>
                      <a:pt x="3684" y="17"/>
                      <a:pt x="3614" y="1"/>
                      <a:pt x="3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30"/>
          <p:cNvSpPr txBox="1"/>
          <p:nvPr>
            <p:ph type="title"/>
          </p:nvPr>
        </p:nvSpPr>
        <p:spPr>
          <a:xfrm>
            <a:off x="720000" y="539400"/>
            <a:ext cx="7704000" cy="572700"/>
          </a:xfrm>
          <a:prstGeom prst="rect">
            <a:avLst/>
          </a:prstGeom>
          <a:solidFill>
            <a:srgbClr val="FFD4A9"/>
          </a:solidFill>
        </p:spPr>
        <p:txBody>
          <a:bodyPr anchorCtr="0" anchor="t" bIns="91425" lIns="91425" spcFirstLastPara="1" rIns="91425" wrap="square" tIns="91425">
            <a:noAutofit/>
          </a:bodyPr>
          <a:lstStyle/>
          <a:p>
            <a:pPr indent="0" lvl="0" marL="0" rtl="0" algn="ctr">
              <a:spcBef>
                <a:spcPts val="0"/>
              </a:spcBef>
              <a:spcAft>
                <a:spcPts val="0"/>
              </a:spcAft>
              <a:buNone/>
            </a:pPr>
            <a:r>
              <a:rPr lang="en"/>
              <a:t>Hypotheses</a:t>
            </a:r>
            <a:endParaRPr/>
          </a:p>
        </p:txBody>
      </p:sp>
      <p:sp>
        <p:nvSpPr>
          <p:cNvPr id="1530" name="Google Shape;1530;p30"/>
          <p:cNvSpPr txBox="1"/>
          <p:nvPr>
            <p:ph idx="1" type="body"/>
          </p:nvPr>
        </p:nvSpPr>
        <p:spPr>
          <a:xfrm>
            <a:off x="720000" y="1215752"/>
            <a:ext cx="7704000" cy="3416400"/>
          </a:xfrm>
          <a:prstGeom prst="rect">
            <a:avLst/>
          </a:prstGeom>
          <a:solidFill>
            <a:srgbClr val="FFD4A9"/>
          </a:solidFill>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b="1" lang="en" sz="1600">
                <a:solidFill>
                  <a:schemeClr val="dk1"/>
                </a:solidFill>
              </a:rPr>
              <a:t>Demographic Trend Hypothesis: </a:t>
            </a:r>
            <a:r>
              <a:rPr lang="en" sz="1600">
                <a:solidFill>
                  <a:schemeClr val="dk1"/>
                </a:solidFill>
              </a:rPr>
              <a:t>The majority of individuals migrating from Puerto Rico during the period from 2015 to 2022 are younger than 30 years old, driven by variations in job availability, wages, and quality of life. </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SzPts val="1600"/>
              <a:buAutoNum type="arabicPeriod"/>
            </a:pPr>
            <a:r>
              <a:rPr b="1" lang="en" sz="1600">
                <a:solidFill>
                  <a:schemeClr val="dk1"/>
                </a:solidFill>
              </a:rPr>
              <a:t>Policy Influence Hypothesis: </a:t>
            </a:r>
            <a:r>
              <a:rPr lang="en" sz="1600">
                <a:solidFill>
                  <a:schemeClr val="dk1"/>
                </a:solidFill>
              </a:rPr>
              <a:t>Changes in federal policies and governance, including the implementation of PROMESA in 2016, influenced migration patterns of Puerto Ricans. </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SzPts val="1600"/>
              <a:buAutoNum type="arabicPeriod"/>
            </a:pPr>
            <a:r>
              <a:rPr b="1" lang="en" sz="1600">
                <a:solidFill>
                  <a:schemeClr val="dk1"/>
                </a:solidFill>
              </a:rPr>
              <a:t>Natural Disaster Impact Hypothesis: </a:t>
            </a:r>
            <a:r>
              <a:rPr lang="en" sz="1600">
                <a:solidFill>
                  <a:schemeClr val="dk1"/>
                </a:solidFill>
              </a:rPr>
              <a:t>Natural disasters such as Hurricane Maria in 2017 resulted in a significant temporary surge in migration from Puerto Rico. </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grpSp>
        <p:nvGrpSpPr>
          <p:cNvPr id="1535" name="Google Shape;1535;p31"/>
          <p:cNvGrpSpPr/>
          <p:nvPr/>
        </p:nvGrpSpPr>
        <p:grpSpPr>
          <a:xfrm>
            <a:off x="6241203" y="1171006"/>
            <a:ext cx="2251795" cy="2388202"/>
            <a:chOff x="699201" y="-322024"/>
            <a:chExt cx="1100369" cy="1219154"/>
          </a:xfrm>
        </p:grpSpPr>
        <p:sp>
          <p:nvSpPr>
            <p:cNvPr id="1536" name="Google Shape;1536;p31"/>
            <p:cNvSpPr/>
            <p:nvPr/>
          </p:nvSpPr>
          <p:spPr>
            <a:xfrm>
              <a:off x="699201" y="-322024"/>
              <a:ext cx="1100369" cy="1219154"/>
            </a:xfrm>
            <a:custGeom>
              <a:rect b="b" l="l" r="r" t="t"/>
              <a:pathLst>
                <a:path extrusionOk="0" h="21697" w="19583">
                  <a:moveTo>
                    <a:pt x="9796" y="0"/>
                  </a:moveTo>
                  <a:cubicBezTo>
                    <a:pt x="5362" y="0"/>
                    <a:pt x="1473" y="2989"/>
                    <a:pt x="331" y="7271"/>
                  </a:cubicBezTo>
                  <a:cubicBezTo>
                    <a:pt x="277" y="7485"/>
                    <a:pt x="224" y="7690"/>
                    <a:pt x="188" y="7886"/>
                  </a:cubicBezTo>
                  <a:cubicBezTo>
                    <a:pt x="72" y="8466"/>
                    <a:pt x="10" y="9064"/>
                    <a:pt x="10" y="9653"/>
                  </a:cubicBezTo>
                  <a:cubicBezTo>
                    <a:pt x="1" y="9697"/>
                    <a:pt x="1" y="9751"/>
                    <a:pt x="1" y="9795"/>
                  </a:cubicBezTo>
                  <a:lnTo>
                    <a:pt x="1" y="21125"/>
                  </a:lnTo>
                  <a:cubicBezTo>
                    <a:pt x="1" y="21437"/>
                    <a:pt x="259" y="21696"/>
                    <a:pt x="563" y="21696"/>
                  </a:cubicBezTo>
                  <a:lnTo>
                    <a:pt x="19020" y="21696"/>
                  </a:lnTo>
                  <a:cubicBezTo>
                    <a:pt x="19333" y="21696"/>
                    <a:pt x="19582" y="21437"/>
                    <a:pt x="19582" y="21125"/>
                  </a:cubicBezTo>
                  <a:lnTo>
                    <a:pt x="19582" y="9795"/>
                  </a:lnTo>
                  <a:cubicBezTo>
                    <a:pt x="19582" y="9751"/>
                    <a:pt x="19582" y="9706"/>
                    <a:pt x="19582" y="9662"/>
                  </a:cubicBezTo>
                  <a:lnTo>
                    <a:pt x="19582" y="9653"/>
                  </a:lnTo>
                  <a:cubicBezTo>
                    <a:pt x="19574" y="9064"/>
                    <a:pt x="19511" y="8475"/>
                    <a:pt x="19404" y="7904"/>
                  </a:cubicBezTo>
                  <a:cubicBezTo>
                    <a:pt x="19315" y="7449"/>
                    <a:pt x="19190" y="6994"/>
                    <a:pt x="19038" y="6548"/>
                  </a:cubicBezTo>
                  <a:cubicBezTo>
                    <a:pt x="18851" y="6013"/>
                    <a:pt x="18610" y="5487"/>
                    <a:pt x="18333" y="4996"/>
                  </a:cubicBezTo>
                  <a:cubicBezTo>
                    <a:pt x="17896" y="4220"/>
                    <a:pt x="17352" y="3506"/>
                    <a:pt x="16719" y="2873"/>
                  </a:cubicBezTo>
                  <a:cubicBezTo>
                    <a:pt x="14872" y="1017"/>
                    <a:pt x="12410" y="0"/>
                    <a:pt x="9796" y="0"/>
                  </a:cubicBezTo>
                  <a:close/>
                </a:path>
              </a:pathLst>
            </a:custGeom>
            <a:solidFill>
              <a:srgbClr val="FFFFFF"/>
            </a:solidFill>
            <a:ln>
              <a:noFill/>
            </a:ln>
            <a:effectLst>
              <a:outerShdw blurRad="57150" rotWithShape="0" algn="bl" dir="5400000" dist="19050">
                <a:srgbClr val="350A34">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1"/>
            <p:cNvSpPr/>
            <p:nvPr/>
          </p:nvSpPr>
          <p:spPr>
            <a:xfrm>
              <a:off x="733814" y="-293479"/>
              <a:ext cx="1037155" cy="1155491"/>
            </a:xfrm>
            <a:custGeom>
              <a:rect b="b" l="l" r="r" t="t"/>
              <a:pathLst>
                <a:path extrusionOk="0" h="20564" w="18458">
                  <a:moveTo>
                    <a:pt x="9225" y="1"/>
                  </a:moveTo>
                  <a:cubicBezTo>
                    <a:pt x="4951" y="1"/>
                    <a:pt x="1356" y="2900"/>
                    <a:pt x="313" y="6843"/>
                  </a:cubicBezTo>
                  <a:cubicBezTo>
                    <a:pt x="259" y="7039"/>
                    <a:pt x="214" y="7236"/>
                    <a:pt x="179" y="7432"/>
                  </a:cubicBezTo>
                  <a:cubicBezTo>
                    <a:pt x="72" y="7976"/>
                    <a:pt x="9" y="8538"/>
                    <a:pt x="0" y="9109"/>
                  </a:cubicBezTo>
                  <a:cubicBezTo>
                    <a:pt x="0" y="9145"/>
                    <a:pt x="0" y="9189"/>
                    <a:pt x="0" y="9225"/>
                  </a:cubicBezTo>
                  <a:lnTo>
                    <a:pt x="0" y="20564"/>
                  </a:lnTo>
                  <a:lnTo>
                    <a:pt x="18458" y="20564"/>
                  </a:lnTo>
                  <a:lnTo>
                    <a:pt x="18458" y="9225"/>
                  </a:lnTo>
                  <a:cubicBezTo>
                    <a:pt x="18458" y="9189"/>
                    <a:pt x="18458" y="9145"/>
                    <a:pt x="18458" y="9109"/>
                  </a:cubicBezTo>
                  <a:lnTo>
                    <a:pt x="18458" y="9091"/>
                  </a:lnTo>
                  <a:cubicBezTo>
                    <a:pt x="18449" y="8529"/>
                    <a:pt x="18387" y="7976"/>
                    <a:pt x="18280" y="7450"/>
                  </a:cubicBezTo>
                  <a:cubicBezTo>
                    <a:pt x="18199" y="7004"/>
                    <a:pt x="18083" y="6576"/>
                    <a:pt x="17932" y="6165"/>
                  </a:cubicBezTo>
                  <a:cubicBezTo>
                    <a:pt x="17753" y="5657"/>
                    <a:pt x="17530" y="5166"/>
                    <a:pt x="17271" y="4702"/>
                  </a:cubicBezTo>
                  <a:cubicBezTo>
                    <a:pt x="16861" y="3971"/>
                    <a:pt x="16344" y="3293"/>
                    <a:pt x="15755" y="2704"/>
                  </a:cubicBezTo>
                  <a:cubicBezTo>
                    <a:pt x="14087" y="1027"/>
                    <a:pt x="11776" y="1"/>
                    <a:pt x="9225" y="1"/>
                  </a:cubicBezTo>
                  <a:close/>
                </a:path>
              </a:pathLst>
            </a:custGeom>
            <a:solidFill>
              <a:srgbClr val="FFC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1"/>
            <p:cNvSpPr/>
            <p:nvPr/>
          </p:nvSpPr>
          <p:spPr>
            <a:xfrm>
              <a:off x="1066625" y="-240830"/>
              <a:ext cx="402601" cy="402545"/>
            </a:xfrm>
            <a:custGeom>
              <a:rect b="b" l="l" r="r" t="t"/>
              <a:pathLst>
                <a:path extrusionOk="0" h="7164" w="7165">
                  <a:moveTo>
                    <a:pt x="3587" y="0"/>
                  </a:moveTo>
                  <a:cubicBezTo>
                    <a:pt x="1607" y="0"/>
                    <a:pt x="1" y="1606"/>
                    <a:pt x="1" y="3587"/>
                  </a:cubicBezTo>
                  <a:cubicBezTo>
                    <a:pt x="1" y="5558"/>
                    <a:pt x="1607" y="7164"/>
                    <a:pt x="3587" y="7164"/>
                  </a:cubicBezTo>
                  <a:cubicBezTo>
                    <a:pt x="5559" y="7164"/>
                    <a:pt x="7164" y="5558"/>
                    <a:pt x="7164" y="3587"/>
                  </a:cubicBezTo>
                  <a:cubicBezTo>
                    <a:pt x="7164" y="1606"/>
                    <a:pt x="5559" y="0"/>
                    <a:pt x="3587"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1"/>
            <p:cNvSpPr/>
            <p:nvPr/>
          </p:nvSpPr>
          <p:spPr>
            <a:xfrm>
              <a:off x="733814" y="-29275"/>
              <a:ext cx="1037155" cy="684675"/>
            </a:xfrm>
            <a:custGeom>
              <a:rect b="b" l="l" r="r" t="t"/>
              <a:pathLst>
                <a:path extrusionOk="0" h="12185" w="18458">
                  <a:moveTo>
                    <a:pt x="17271" y="0"/>
                  </a:moveTo>
                  <a:cubicBezTo>
                    <a:pt x="16602" y="63"/>
                    <a:pt x="15933" y="366"/>
                    <a:pt x="15434" y="821"/>
                  </a:cubicBezTo>
                  <a:cubicBezTo>
                    <a:pt x="14551" y="1624"/>
                    <a:pt x="14113" y="2828"/>
                    <a:pt x="13926" y="4006"/>
                  </a:cubicBezTo>
                  <a:cubicBezTo>
                    <a:pt x="13716" y="3890"/>
                    <a:pt x="13485" y="3838"/>
                    <a:pt x="13250" y="3838"/>
                  </a:cubicBezTo>
                  <a:cubicBezTo>
                    <a:pt x="12705" y="3838"/>
                    <a:pt x="12140" y="4120"/>
                    <a:pt x="11785" y="4550"/>
                  </a:cubicBezTo>
                  <a:cubicBezTo>
                    <a:pt x="11268" y="5165"/>
                    <a:pt x="11107" y="6004"/>
                    <a:pt x="11089" y="6807"/>
                  </a:cubicBezTo>
                  <a:cubicBezTo>
                    <a:pt x="10616" y="5950"/>
                    <a:pt x="10108" y="5076"/>
                    <a:pt x="9341" y="4470"/>
                  </a:cubicBezTo>
                  <a:cubicBezTo>
                    <a:pt x="8844" y="4087"/>
                    <a:pt x="8205" y="3840"/>
                    <a:pt x="7587" y="3840"/>
                  </a:cubicBezTo>
                  <a:cubicBezTo>
                    <a:pt x="7239" y="3840"/>
                    <a:pt x="6898" y="3918"/>
                    <a:pt x="6593" y="4095"/>
                  </a:cubicBezTo>
                  <a:cubicBezTo>
                    <a:pt x="6254" y="2890"/>
                    <a:pt x="5424" y="1758"/>
                    <a:pt x="4229" y="1383"/>
                  </a:cubicBezTo>
                  <a:cubicBezTo>
                    <a:pt x="4001" y="1311"/>
                    <a:pt x="3760" y="1276"/>
                    <a:pt x="3519" y="1276"/>
                  </a:cubicBezTo>
                  <a:cubicBezTo>
                    <a:pt x="2505" y="1276"/>
                    <a:pt x="1471" y="1884"/>
                    <a:pt x="1240" y="2864"/>
                  </a:cubicBezTo>
                  <a:cubicBezTo>
                    <a:pt x="1008" y="2543"/>
                    <a:pt x="678" y="2293"/>
                    <a:pt x="313" y="2141"/>
                  </a:cubicBezTo>
                  <a:cubicBezTo>
                    <a:pt x="116" y="2864"/>
                    <a:pt x="9" y="3622"/>
                    <a:pt x="0" y="4407"/>
                  </a:cubicBezTo>
                  <a:cubicBezTo>
                    <a:pt x="0" y="4443"/>
                    <a:pt x="0" y="4487"/>
                    <a:pt x="0" y="4523"/>
                  </a:cubicBezTo>
                  <a:lnTo>
                    <a:pt x="0" y="10161"/>
                  </a:lnTo>
                  <a:cubicBezTo>
                    <a:pt x="1356" y="11169"/>
                    <a:pt x="3016" y="11767"/>
                    <a:pt x="4693" y="12026"/>
                  </a:cubicBezTo>
                  <a:cubicBezTo>
                    <a:pt x="5438" y="12137"/>
                    <a:pt x="6188" y="12185"/>
                    <a:pt x="6940" y="12185"/>
                  </a:cubicBezTo>
                  <a:cubicBezTo>
                    <a:pt x="8295" y="12185"/>
                    <a:pt x="9654" y="12030"/>
                    <a:pt x="10991" y="11811"/>
                  </a:cubicBezTo>
                  <a:cubicBezTo>
                    <a:pt x="13641" y="11392"/>
                    <a:pt x="16344" y="10679"/>
                    <a:pt x="18458" y="9046"/>
                  </a:cubicBezTo>
                  <a:lnTo>
                    <a:pt x="18458" y="4523"/>
                  </a:lnTo>
                  <a:cubicBezTo>
                    <a:pt x="18458" y="4487"/>
                    <a:pt x="18458" y="4443"/>
                    <a:pt x="18458" y="4407"/>
                  </a:cubicBezTo>
                  <a:cubicBezTo>
                    <a:pt x="18431" y="2810"/>
                    <a:pt x="18012" y="1303"/>
                    <a:pt x="172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1"/>
            <p:cNvSpPr/>
            <p:nvPr/>
          </p:nvSpPr>
          <p:spPr>
            <a:xfrm>
              <a:off x="734825" y="217847"/>
              <a:ext cx="1036649" cy="643656"/>
            </a:xfrm>
            <a:custGeom>
              <a:rect b="b" l="l" r="r" t="t"/>
              <a:pathLst>
                <a:path extrusionOk="0" h="11455" w="18449">
                  <a:moveTo>
                    <a:pt x="0" y="0"/>
                  </a:moveTo>
                  <a:cubicBezTo>
                    <a:pt x="0" y="36"/>
                    <a:pt x="0" y="80"/>
                    <a:pt x="0" y="116"/>
                  </a:cubicBezTo>
                  <a:lnTo>
                    <a:pt x="0" y="11455"/>
                  </a:lnTo>
                  <a:lnTo>
                    <a:pt x="18449" y="11455"/>
                  </a:lnTo>
                  <a:lnTo>
                    <a:pt x="18449" y="116"/>
                  </a:lnTo>
                  <a:cubicBezTo>
                    <a:pt x="18449" y="80"/>
                    <a:pt x="18449" y="36"/>
                    <a:pt x="18449" y="0"/>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1"/>
            <p:cNvSpPr/>
            <p:nvPr/>
          </p:nvSpPr>
          <p:spPr>
            <a:xfrm>
              <a:off x="733814" y="124067"/>
              <a:ext cx="590557" cy="737943"/>
            </a:xfrm>
            <a:custGeom>
              <a:rect b="b" l="l" r="r" t="t"/>
              <a:pathLst>
                <a:path extrusionOk="0" h="13133" w="10510">
                  <a:moveTo>
                    <a:pt x="179" y="1"/>
                  </a:moveTo>
                  <a:cubicBezTo>
                    <a:pt x="72" y="545"/>
                    <a:pt x="9" y="1107"/>
                    <a:pt x="0" y="1678"/>
                  </a:cubicBezTo>
                  <a:cubicBezTo>
                    <a:pt x="0" y="1714"/>
                    <a:pt x="0" y="1758"/>
                    <a:pt x="0" y="1794"/>
                  </a:cubicBezTo>
                  <a:lnTo>
                    <a:pt x="0" y="13133"/>
                  </a:lnTo>
                  <a:lnTo>
                    <a:pt x="10509" y="13133"/>
                  </a:lnTo>
                  <a:cubicBezTo>
                    <a:pt x="10483" y="12865"/>
                    <a:pt x="10447" y="12562"/>
                    <a:pt x="10402" y="12241"/>
                  </a:cubicBezTo>
                  <a:lnTo>
                    <a:pt x="3943" y="12526"/>
                  </a:lnTo>
                  <a:lnTo>
                    <a:pt x="3943" y="12526"/>
                  </a:lnTo>
                  <a:lnTo>
                    <a:pt x="10358" y="11919"/>
                  </a:lnTo>
                  <a:cubicBezTo>
                    <a:pt x="10268" y="11268"/>
                    <a:pt x="10135" y="10519"/>
                    <a:pt x="9947" y="9743"/>
                  </a:cubicBezTo>
                  <a:lnTo>
                    <a:pt x="2409" y="11027"/>
                  </a:lnTo>
                  <a:lnTo>
                    <a:pt x="2409" y="11027"/>
                  </a:lnTo>
                  <a:lnTo>
                    <a:pt x="9751" y="9002"/>
                  </a:lnTo>
                  <a:cubicBezTo>
                    <a:pt x="9492" y="8048"/>
                    <a:pt x="9144" y="7066"/>
                    <a:pt x="8680" y="6130"/>
                  </a:cubicBezTo>
                  <a:lnTo>
                    <a:pt x="1071" y="10349"/>
                  </a:lnTo>
                  <a:lnTo>
                    <a:pt x="1071" y="10349"/>
                  </a:lnTo>
                  <a:lnTo>
                    <a:pt x="8449" y="5675"/>
                  </a:lnTo>
                  <a:cubicBezTo>
                    <a:pt x="7851" y="4551"/>
                    <a:pt x="7075" y="3516"/>
                    <a:pt x="6084" y="2713"/>
                  </a:cubicBezTo>
                  <a:cubicBezTo>
                    <a:pt x="5612" y="2329"/>
                    <a:pt x="5148" y="1999"/>
                    <a:pt x="4702" y="1714"/>
                  </a:cubicBezTo>
                  <a:lnTo>
                    <a:pt x="1321" y="7031"/>
                  </a:lnTo>
                  <a:lnTo>
                    <a:pt x="1321" y="7031"/>
                  </a:lnTo>
                  <a:lnTo>
                    <a:pt x="4345" y="1491"/>
                  </a:lnTo>
                  <a:cubicBezTo>
                    <a:pt x="3676" y="1089"/>
                    <a:pt x="3051" y="795"/>
                    <a:pt x="2471" y="572"/>
                  </a:cubicBezTo>
                  <a:cubicBezTo>
                    <a:pt x="1865" y="2311"/>
                    <a:pt x="598" y="5924"/>
                    <a:pt x="553" y="6005"/>
                  </a:cubicBezTo>
                  <a:cubicBezTo>
                    <a:pt x="553" y="5951"/>
                    <a:pt x="1526" y="2044"/>
                    <a:pt x="1936" y="385"/>
                  </a:cubicBezTo>
                  <a:cubicBezTo>
                    <a:pt x="1276" y="170"/>
                    <a:pt x="678" y="54"/>
                    <a:pt x="179" y="1"/>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1"/>
            <p:cNvSpPr/>
            <p:nvPr/>
          </p:nvSpPr>
          <p:spPr>
            <a:xfrm>
              <a:off x="1468661" y="159972"/>
              <a:ext cx="38153" cy="15789"/>
            </a:xfrm>
            <a:custGeom>
              <a:rect b="b" l="l" r="r" t="t"/>
              <a:pathLst>
                <a:path extrusionOk="0" h="281" w="679">
                  <a:moveTo>
                    <a:pt x="46" y="1"/>
                  </a:moveTo>
                  <a:cubicBezTo>
                    <a:pt x="31" y="1"/>
                    <a:pt x="16" y="7"/>
                    <a:pt x="9" y="13"/>
                  </a:cubicBezTo>
                  <a:cubicBezTo>
                    <a:pt x="1" y="31"/>
                    <a:pt x="9" y="58"/>
                    <a:pt x="27" y="67"/>
                  </a:cubicBezTo>
                  <a:cubicBezTo>
                    <a:pt x="215" y="174"/>
                    <a:pt x="429" y="245"/>
                    <a:pt x="652" y="281"/>
                  </a:cubicBezTo>
                  <a:cubicBezTo>
                    <a:pt x="661" y="254"/>
                    <a:pt x="670" y="236"/>
                    <a:pt x="679" y="209"/>
                  </a:cubicBezTo>
                  <a:cubicBezTo>
                    <a:pt x="464" y="183"/>
                    <a:pt x="250" y="111"/>
                    <a:pt x="63" y="4"/>
                  </a:cubicBezTo>
                  <a:cubicBezTo>
                    <a:pt x="58" y="2"/>
                    <a:pt x="52" y="1"/>
                    <a:pt x="4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1"/>
            <p:cNvSpPr/>
            <p:nvPr/>
          </p:nvSpPr>
          <p:spPr>
            <a:xfrm>
              <a:off x="1366902" y="318090"/>
              <a:ext cx="98838" cy="92264"/>
            </a:xfrm>
            <a:custGeom>
              <a:rect b="b" l="l" r="r" t="t"/>
              <a:pathLst>
                <a:path extrusionOk="0" h="1642" w="1759">
                  <a:moveTo>
                    <a:pt x="143" y="0"/>
                  </a:moveTo>
                  <a:lnTo>
                    <a:pt x="1" y="313"/>
                  </a:lnTo>
                  <a:lnTo>
                    <a:pt x="1499" y="1642"/>
                  </a:lnTo>
                  <a:lnTo>
                    <a:pt x="1758" y="1383"/>
                  </a:lnTo>
                  <a:lnTo>
                    <a:pt x="143" y="0"/>
                  </a:ln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1"/>
            <p:cNvSpPr/>
            <p:nvPr/>
          </p:nvSpPr>
          <p:spPr>
            <a:xfrm>
              <a:off x="1050105" y="68102"/>
              <a:ext cx="468737" cy="538244"/>
            </a:xfrm>
            <a:custGeom>
              <a:rect b="b" l="l" r="r" t="t"/>
              <a:pathLst>
                <a:path extrusionOk="0" h="9579" w="8342">
                  <a:moveTo>
                    <a:pt x="5957" y="1"/>
                  </a:moveTo>
                  <a:cubicBezTo>
                    <a:pt x="5880" y="1"/>
                    <a:pt x="5798" y="11"/>
                    <a:pt x="5710" y="33"/>
                  </a:cubicBezTo>
                  <a:cubicBezTo>
                    <a:pt x="5656" y="51"/>
                    <a:pt x="5612" y="60"/>
                    <a:pt x="5567" y="87"/>
                  </a:cubicBezTo>
                  <a:cubicBezTo>
                    <a:pt x="5523" y="96"/>
                    <a:pt x="5487" y="123"/>
                    <a:pt x="5451" y="141"/>
                  </a:cubicBezTo>
                  <a:cubicBezTo>
                    <a:pt x="4961" y="435"/>
                    <a:pt x="4961" y="1068"/>
                    <a:pt x="4961" y="1068"/>
                  </a:cubicBezTo>
                  <a:cubicBezTo>
                    <a:pt x="4961" y="1068"/>
                    <a:pt x="3337" y="2219"/>
                    <a:pt x="2445" y="3513"/>
                  </a:cubicBezTo>
                  <a:cubicBezTo>
                    <a:pt x="1562" y="4806"/>
                    <a:pt x="1348" y="6912"/>
                    <a:pt x="1348" y="6912"/>
                  </a:cubicBezTo>
                  <a:cubicBezTo>
                    <a:pt x="1348" y="6912"/>
                    <a:pt x="625" y="7465"/>
                    <a:pt x="313" y="8205"/>
                  </a:cubicBezTo>
                  <a:cubicBezTo>
                    <a:pt x="0" y="8954"/>
                    <a:pt x="2882" y="9579"/>
                    <a:pt x="2882" y="9579"/>
                  </a:cubicBezTo>
                  <a:lnTo>
                    <a:pt x="3194" y="9213"/>
                  </a:lnTo>
                  <a:lnTo>
                    <a:pt x="1901" y="8758"/>
                  </a:lnTo>
                  <a:lnTo>
                    <a:pt x="3212" y="8241"/>
                  </a:lnTo>
                  <a:lnTo>
                    <a:pt x="3239" y="8232"/>
                  </a:lnTo>
                  <a:lnTo>
                    <a:pt x="6236" y="6653"/>
                  </a:lnTo>
                  <a:cubicBezTo>
                    <a:pt x="6236" y="6653"/>
                    <a:pt x="6308" y="6171"/>
                    <a:pt x="6094" y="5716"/>
                  </a:cubicBezTo>
                  <a:cubicBezTo>
                    <a:pt x="5999" y="5514"/>
                    <a:pt x="5790" y="5458"/>
                    <a:pt x="5586" y="5458"/>
                  </a:cubicBezTo>
                  <a:cubicBezTo>
                    <a:pt x="5331" y="5458"/>
                    <a:pt x="5085" y="5547"/>
                    <a:pt x="5085" y="5547"/>
                  </a:cubicBezTo>
                  <a:cubicBezTo>
                    <a:pt x="5085" y="5547"/>
                    <a:pt x="5683" y="4922"/>
                    <a:pt x="6477" y="4155"/>
                  </a:cubicBezTo>
                  <a:cubicBezTo>
                    <a:pt x="7262" y="3388"/>
                    <a:pt x="8342" y="1907"/>
                    <a:pt x="8270" y="1157"/>
                  </a:cubicBezTo>
                  <a:cubicBezTo>
                    <a:pt x="8261" y="1068"/>
                    <a:pt x="8235" y="997"/>
                    <a:pt x="8199" y="934"/>
                  </a:cubicBezTo>
                  <a:cubicBezTo>
                    <a:pt x="7983" y="601"/>
                    <a:pt x="7399" y="550"/>
                    <a:pt x="7060" y="550"/>
                  </a:cubicBezTo>
                  <a:cubicBezTo>
                    <a:pt x="6909" y="550"/>
                    <a:pt x="6807" y="560"/>
                    <a:pt x="6807" y="560"/>
                  </a:cubicBezTo>
                  <a:cubicBezTo>
                    <a:pt x="6807" y="560"/>
                    <a:pt x="6780" y="497"/>
                    <a:pt x="6718" y="417"/>
                  </a:cubicBezTo>
                  <a:cubicBezTo>
                    <a:pt x="6691" y="381"/>
                    <a:pt x="6665" y="355"/>
                    <a:pt x="6638" y="319"/>
                  </a:cubicBezTo>
                  <a:cubicBezTo>
                    <a:pt x="6494" y="168"/>
                    <a:pt x="6270" y="1"/>
                    <a:pt x="5957" y="1"/>
                  </a:cubicBez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1"/>
            <p:cNvSpPr/>
            <p:nvPr/>
          </p:nvSpPr>
          <p:spPr>
            <a:xfrm>
              <a:off x="1234519" y="209194"/>
              <a:ext cx="32703" cy="21296"/>
            </a:xfrm>
            <a:custGeom>
              <a:rect b="b" l="l" r="r" t="t"/>
              <a:pathLst>
                <a:path extrusionOk="0" h="379" w="582">
                  <a:moveTo>
                    <a:pt x="346" y="1"/>
                  </a:moveTo>
                  <a:cubicBezTo>
                    <a:pt x="336" y="1"/>
                    <a:pt x="325" y="1"/>
                    <a:pt x="314" y="2"/>
                  </a:cubicBezTo>
                  <a:cubicBezTo>
                    <a:pt x="224" y="11"/>
                    <a:pt x="144" y="74"/>
                    <a:pt x="82" y="136"/>
                  </a:cubicBezTo>
                  <a:cubicBezTo>
                    <a:pt x="24" y="216"/>
                    <a:pt x="1" y="379"/>
                    <a:pt x="91" y="379"/>
                  </a:cubicBezTo>
                  <a:cubicBezTo>
                    <a:pt x="111" y="379"/>
                    <a:pt x="138" y="370"/>
                    <a:pt x="171" y="350"/>
                  </a:cubicBezTo>
                  <a:cubicBezTo>
                    <a:pt x="265" y="299"/>
                    <a:pt x="581" y="1"/>
                    <a:pt x="346" y="1"/>
                  </a:cubicBezTo>
                  <a:close/>
                </a:path>
              </a:pathLst>
            </a:custGeom>
            <a:solidFill>
              <a:srgbClr val="FFC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1"/>
            <p:cNvSpPr/>
            <p:nvPr/>
          </p:nvSpPr>
          <p:spPr>
            <a:xfrm>
              <a:off x="1269638" y="209194"/>
              <a:ext cx="32646" cy="21296"/>
            </a:xfrm>
            <a:custGeom>
              <a:rect b="b" l="l" r="r" t="t"/>
              <a:pathLst>
                <a:path extrusionOk="0" h="379" w="581">
                  <a:moveTo>
                    <a:pt x="345" y="1"/>
                  </a:moveTo>
                  <a:cubicBezTo>
                    <a:pt x="336" y="1"/>
                    <a:pt x="325" y="1"/>
                    <a:pt x="313" y="2"/>
                  </a:cubicBezTo>
                  <a:cubicBezTo>
                    <a:pt x="224" y="11"/>
                    <a:pt x="135" y="74"/>
                    <a:pt x="81" y="136"/>
                  </a:cubicBezTo>
                  <a:cubicBezTo>
                    <a:pt x="23" y="216"/>
                    <a:pt x="0" y="379"/>
                    <a:pt x="90" y="379"/>
                  </a:cubicBezTo>
                  <a:cubicBezTo>
                    <a:pt x="111" y="379"/>
                    <a:pt x="137" y="370"/>
                    <a:pt x="170" y="350"/>
                  </a:cubicBezTo>
                  <a:cubicBezTo>
                    <a:pt x="265" y="299"/>
                    <a:pt x="581" y="1"/>
                    <a:pt x="345" y="1"/>
                  </a:cubicBezTo>
                  <a:close/>
                </a:path>
              </a:pathLst>
            </a:custGeom>
            <a:solidFill>
              <a:srgbClr val="FFC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1"/>
            <p:cNvSpPr/>
            <p:nvPr/>
          </p:nvSpPr>
          <p:spPr>
            <a:xfrm>
              <a:off x="1271604" y="179076"/>
              <a:ext cx="32309" cy="21127"/>
            </a:xfrm>
            <a:custGeom>
              <a:rect b="b" l="l" r="r" t="t"/>
              <a:pathLst>
                <a:path extrusionOk="0" h="376" w="575">
                  <a:moveTo>
                    <a:pt x="354" y="1"/>
                  </a:moveTo>
                  <a:cubicBezTo>
                    <a:pt x="342" y="1"/>
                    <a:pt x="329" y="1"/>
                    <a:pt x="314" y="3"/>
                  </a:cubicBezTo>
                  <a:cubicBezTo>
                    <a:pt x="225" y="12"/>
                    <a:pt x="135" y="66"/>
                    <a:pt x="82" y="137"/>
                  </a:cubicBezTo>
                  <a:cubicBezTo>
                    <a:pt x="23" y="211"/>
                    <a:pt x="1" y="376"/>
                    <a:pt x="95" y="376"/>
                  </a:cubicBezTo>
                  <a:cubicBezTo>
                    <a:pt x="115" y="376"/>
                    <a:pt x="140" y="368"/>
                    <a:pt x="171" y="351"/>
                  </a:cubicBezTo>
                  <a:cubicBezTo>
                    <a:pt x="264" y="300"/>
                    <a:pt x="574" y="1"/>
                    <a:pt x="354" y="1"/>
                  </a:cubicBezTo>
                  <a:close/>
                </a:path>
              </a:pathLst>
            </a:custGeom>
            <a:solidFill>
              <a:srgbClr val="FFC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1"/>
            <p:cNvSpPr/>
            <p:nvPr/>
          </p:nvSpPr>
          <p:spPr>
            <a:xfrm>
              <a:off x="1223057" y="120583"/>
              <a:ext cx="292806" cy="410580"/>
            </a:xfrm>
            <a:custGeom>
              <a:rect b="b" l="l" r="r" t="t"/>
              <a:pathLst>
                <a:path extrusionOk="0" h="7307" w="5211">
                  <a:moveTo>
                    <a:pt x="5121" y="0"/>
                  </a:moveTo>
                  <a:cubicBezTo>
                    <a:pt x="5005" y="0"/>
                    <a:pt x="4871" y="36"/>
                    <a:pt x="4782" y="63"/>
                  </a:cubicBezTo>
                  <a:cubicBezTo>
                    <a:pt x="4336" y="197"/>
                    <a:pt x="3943" y="491"/>
                    <a:pt x="3711" y="901"/>
                  </a:cubicBezTo>
                  <a:cubicBezTo>
                    <a:pt x="3533" y="1214"/>
                    <a:pt x="3453" y="1579"/>
                    <a:pt x="3265" y="1883"/>
                  </a:cubicBezTo>
                  <a:cubicBezTo>
                    <a:pt x="2953" y="2365"/>
                    <a:pt x="2400" y="2623"/>
                    <a:pt x="1927" y="2953"/>
                  </a:cubicBezTo>
                  <a:cubicBezTo>
                    <a:pt x="759" y="3774"/>
                    <a:pt x="27" y="5166"/>
                    <a:pt x="0" y="6584"/>
                  </a:cubicBezTo>
                  <a:cubicBezTo>
                    <a:pt x="0" y="6789"/>
                    <a:pt x="9" y="7003"/>
                    <a:pt x="81" y="7191"/>
                  </a:cubicBezTo>
                  <a:cubicBezTo>
                    <a:pt x="98" y="7235"/>
                    <a:pt x="107" y="7271"/>
                    <a:pt x="134" y="7307"/>
                  </a:cubicBezTo>
                  <a:lnTo>
                    <a:pt x="161" y="7298"/>
                  </a:lnTo>
                  <a:lnTo>
                    <a:pt x="3158" y="5719"/>
                  </a:lnTo>
                  <a:cubicBezTo>
                    <a:pt x="3158" y="5719"/>
                    <a:pt x="3230" y="5237"/>
                    <a:pt x="3016" y="4782"/>
                  </a:cubicBezTo>
                  <a:cubicBezTo>
                    <a:pt x="2921" y="4580"/>
                    <a:pt x="2712" y="4524"/>
                    <a:pt x="2508" y="4524"/>
                  </a:cubicBezTo>
                  <a:cubicBezTo>
                    <a:pt x="2253" y="4524"/>
                    <a:pt x="2007" y="4613"/>
                    <a:pt x="2007" y="4613"/>
                  </a:cubicBezTo>
                  <a:cubicBezTo>
                    <a:pt x="2007" y="4613"/>
                    <a:pt x="2605" y="3988"/>
                    <a:pt x="3399" y="3221"/>
                  </a:cubicBezTo>
                  <a:cubicBezTo>
                    <a:pt x="3970" y="2668"/>
                    <a:pt x="4693" y="1731"/>
                    <a:pt x="5023" y="982"/>
                  </a:cubicBezTo>
                  <a:cubicBezTo>
                    <a:pt x="5032" y="955"/>
                    <a:pt x="5041" y="937"/>
                    <a:pt x="5050" y="910"/>
                  </a:cubicBezTo>
                  <a:cubicBezTo>
                    <a:pt x="5157" y="652"/>
                    <a:pt x="5210" y="420"/>
                    <a:pt x="5192" y="223"/>
                  </a:cubicBezTo>
                  <a:cubicBezTo>
                    <a:pt x="5183" y="143"/>
                    <a:pt x="5157" y="63"/>
                    <a:pt x="5121" y="0"/>
                  </a:cubicBezTo>
                  <a:close/>
                </a:path>
              </a:pathLst>
            </a:custGeom>
            <a:solidFill>
              <a:srgbClr val="FF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1337346" y="96534"/>
              <a:ext cx="96759" cy="97265"/>
            </a:xfrm>
            <a:custGeom>
              <a:rect b="b" l="l" r="r" t="t"/>
              <a:pathLst>
                <a:path extrusionOk="0" h="1731" w="1722">
                  <a:moveTo>
                    <a:pt x="857" y="0"/>
                  </a:moveTo>
                  <a:cubicBezTo>
                    <a:pt x="384" y="0"/>
                    <a:pt x="0" y="393"/>
                    <a:pt x="0" y="866"/>
                  </a:cubicBezTo>
                  <a:cubicBezTo>
                    <a:pt x="0" y="1347"/>
                    <a:pt x="384" y="1731"/>
                    <a:pt x="857" y="1731"/>
                  </a:cubicBezTo>
                  <a:cubicBezTo>
                    <a:pt x="1338" y="1731"/>
                    <a:pt x="1722" y="1347"/>
                    <a:pt x="1722" y="866"/>
                  </a:cubicBezTo>
                  <a:cubicBezTo>
                    <a:pt x="1722" y="393"/>
                    <a:pt x="1338" y="0"/>
                    <a:pt x="857"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1"/>
            <p:cNvSpPr/>
            <p:nvPr/>
          </p:nvSpPr>
          <p:spPr>
            <a:xfrm>
              <a:off x="1342853" y="102546"/>
              <a:ext cx="85240" cy="85240"/>
            </a:xfrm>
            <a:custGeom>
              <a:rect b="b" l="l" r="r" t="t"/>
              <a:pathLst>
                <a:path extrusionOk="0" h="1517" w="1517">
                  <a:moveTo>
                    <a:pt x="759" y="0"/>
                  </a:moveTo>
                  <a:cubicBezTo>
                    <a:pt x="339" y="0"/>
                    <a:pt x="0" y="339"/>
                    <a:pt x="0" y="759"/>
                  </a:cubicBezTo>
                  <a:cubicBezTo>
                    <a:pt x="0" y="1178"/>
                    <a:pt x="339" y="1517"/>
                    <a:pt x="759" y="1517"/>
                  </a:cubicBezTo>
                  <a:cubicBezTo>
                    <a:pt x="1178" y="1517"/>
                    <a:pt x="1517" y="1178"/>
                    <a:pt x="1517" y="759"/>
                  </a:cubicBezTo>
                  <a:cubicBezTo>
                    <a:pt x="1517" y="339"/>
                    <a:pt x="1178" y="0"/>
                    <a:pt x="759"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1"/>
            <p:cNvSpPr/>
            <p:nvPr/>
          </p:nvSpPr>
          <p:spPr>
            <a:xfrm>
              <a:off x="1146863" y="496829"/>
              <a:ext cx="123337" cy="67428"/>
            </a:xfrm>
            <a:custGeom>
              <a:rect b="b" l="l" r="r" t="t"/>
              <a:pathLst>
                <a:path extrusionOk="0" h="1200" w="2195">
                  <a:moveTo>
                    <a:pt x="2154" y="1"/>
                  </a:moveTo>
                  <a:cubicBezTo>
                    <a:pt x="2141" y="1"/>
                    <a:pt x="2130" y="9"/>
                    <a:pt x="2123" y="22"/>
                  </a:cubicBezTo>
                  <a:cubicBezTo>
                    <a:pt x="2123" y="22"/>
                    <a:pt x="1954" y="325"/>
                    <a:pt x="1633" y="513"/>
                  </a:cubicBezTo>
                  <a:cubicBezTo>
                    <a:pt x="1303" y="700"/>
                    <a:pt x="45" y="1128"/>
                    <a:pt x="27" y="1128"/>
                  </a:cubicBezTo>
                  <a:cubicBezTo>
                    <a:pt x="9" y="1137"/>
                    <a:pt x="0" y="1155"/>
                    <a:pt x="9" y="1173"/>
                  </a:cubicBezTo>
                  <a:cubicBezTo>
                    <a:pt x="18" y="1191"/>
                    <a:pt x="27" y="1200"/>
                    <a:pt x="45" y="1200"/>
                  </a:cubicBezTo>
                  <a:lnTo>
                    <a:pt x="54" y="1200"/>
                  </a:lnTo>
                  <a:cubicBezTo>
                    <a:pt x="107" y="1182"/>
                    <a:pt x="1329" y="762"/>
                    <a:pt x="1668" y="575"/>
                  </a:cubicBezTo>
                  <a:cubicBezTo>
                    <a:pt x="2007" y="379"/>
                    <a:pt x="2177" y="67"/>
                    <a:pt x="2186" y="58"/>
                  </a:cubicBezTo>
                  <a:cubicBezTo>
                    <a:pt x="2195" y="40"/>
                    <a:pt x="2186" y="13"/>
                    <a:pt x="2168" y="4"/>
                  </a:cubicBezTo>
                  <a:cubicBezTo>
                    <a:pt x="2163" y="2"/>
                    <a:pt x="2158" y="1"/>
                    <a:pt x="2154"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1"/>
            <p:cNvSpPr/>
            <p:nvPr/>
          </p:nvSpPr>
          <p:spPr>
            <a:xfrm>
              <a:off x="1066119" y="430863"/>
              <a:ext cx="125922" cy="108334"/>
            </a:xfrm>
            <a:custGeom>
              <a:rect b="b" l="l" r="r" t="t"/>
              <a:pathLst>
                <a:path extrusionOk="0" h="1928" w="2241">
                  <a:moveTo>
                    <a:pt x="2196" y="1"/>
                  </a:moveTo>
                  <a:cubicBezTo>
                    <a:pt x="2178" y="9"/>
                    <a:pt x="402" y="304"/>
                    <a:pt x="10" y="1892"/>
                  </a:cubicBezTo>
                  <a:cubicBezTo>
                    <a:pt x="1" y="1910"/>
                    <a:pt x="10" y="1928"/>
                    <a:pt x="37" y="1928"/>
                  </a:cubicBezTo>
                  <a:lnTo>
                    <a:pt x="46" y="1928"/>
                  </a:lnTo>
                  <a:cubicBezTo>
                    <a:pt x="54" y="1928"/>
                    <a:pt x="72" y="1919"/>
                    <a:pt x="72" y="1901"/>
                  </a:cubicBezTo>
                  <a:cubicBezTo>
                    <a:pt x="465" y="366"/>
                    <a:pt x="2187" y="72"/>
                    <a:pt x="2204" y="72"/>
                  </a:cubicBezTo>
                  <a:cubicBezTo>
                    <a:pt x="2222" y="72"/>
                    <a:pt x="2240" y="54"/>
                    <a:pt x="2231" y="36"/>
                  </a:cubicBezTo>
                  <a:cubicBezTo>
                    <a:pt x="2231" y="9"/>
                    <a:pt x="2213" y="1"/>
                    <a:pt x="219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1"/>
            <p:cNvSpPr/>
            <p:nvPr/>
          </p:nvSpPr>
          <p:spPr>
            <a:xfrm>
              <a:off x="1300767" y="118391"/>
              <a:ext cx="223580" cy="333600"/>
            </a:xfrm>
            <a:custGeom>
              <a:rect b="b" l="l" r="r" t="t"/>
              <a:pathLst>
                <a:path extrusionOk="0" h="5937" w="3979">
                  <a:moveTo>
                    <a:pt x="3728" y="0"/>
                  </a:moveTo>
                  <a:cubicBezTo>
                    <a:pt x="3722" y="0"/>
                    <a:pt x="3716" y="1"/>
                    <a:pt x="3711" y="4"/>
                  </a:cubicBezTo>
                  <a:cubicBezTo>
                    <a:pt x="3702" y="22"/>
                    <a:pt x="3693" y="39"/>
                    <a:pt x="3702" y="57"/>
                  </a:cubicBezTo>
                  <a:cubicBezTo>
                    <a:pt x="3854" y="271"/>
                    <a:pt x="3836" y="494"/>
                    <a:pt x="3649" y="949"/>
                  </a:cubicBezTo>
                  <a:cubicBezTo>
                    <a:pt x="3435" y="923"/>
                    <a:pt x="3229" y="851"/>
                    <a:pt x="3051" y="744"/>
                  </a:cubicBezTo>
                  <a:cubicBezTo>
                    <a:pt x="3046" y="742"/>
                    <a:pt x="3040" y="741"/>
                    <a:pt x="3034" y="741"/>
                  </a:cubicBezTo>
                  <a:cubicBezTo>
                    <a:pt x="3019" y="741"/>
                    <a:pt x="3004" y="747"/>
                    <a:pt x="2997" y="753"/>
                  </a:cubicBezTo>
                  <a:cubicBezTo>
                    <a:pt x="2989" y="771"/>
                    <a:pt x="2997" y="798"/>
                    <a:pt x="3015" y="807"/>
                  </a:cubicBezTo>
                  <a:cubicBezTo>
                    <a:pt x="3203" y="914"/>
                    <a:pt x="3408" y="985"/>
                    <a:pt x="3622" y="1012"/>
                  </a:cubicBezTo>
                  <a:cubicBezTo>
                    <a:pt x="3586" y="1092"/>
                    <a:pt x="3551" y="1181"/>
                    <a:pt x="3506" y="1279"/>
                  </a:cubicBezTo>
                  <a:cubicBezTo>
                    <a:pt x="3185" y="1984"/>
                    <a:pt x="2632" y="2627"/>
                    <a:pt x="2132" y="3153"/>
                  </a:cubicBezTo>
                  <a:cubicBezTo>
                    <a:pt x="1918" y="3385"/>
                    <a:pt x="1695" y="3590"/>
                    <a:pt x="1472" y="3786"/>
                  </a:cubicBezTo>
                  <a:cubicBezTo>
                    <a:pt x="1151" y="4090"/>
                    <a:pt x="839" y="4366"/>
                    <a:pt x="642" y="4669"/>
                  </a:cubicBezTo>
                  <a:cubicBezTo>
                    <a:pt x="321" y="5160"/>
                    <a:pt x="9" y="5874"/>
                    <a:pt x="0" y="5883"/>
                  </a:cubicBezTo>
                  <a:cubicBezTo>
                    <a:pt x="0" y="5901"/>
                    <a:pt x="0" y="5927"/>
                    <a:pt x="18" y="5927"/>
                  </a:cubicBezTo>
                  <a:cubicBezTo>
                    <a:pt x="27" y="5936"/>
                    <a:pt x="27" y="5936"/>
                    <a:pt x="36" y="5936"/>
                  </a:cubicBezTo>
                  <a:cubicBezTo>
                    <a:pt x="54" y="5936"/>
                    <a:pt x="62" y="5927"/>
                    <a:pt x="71" y="5909"/>
                  </a:cubicBezTo>
                  <a:cubicBezTo>
                    <a:pt x="71" y="5909"/>
                    <a:pt x="384" y="5187"/>
                    <a:pt x="705" y="4705"/>
                  </a:cubicBezTo>
                  <a:cubicBezTo>
                    <a:pt x="892" y="4411"/>
                    <a:pt x="1195" y="4134"/>
                    <a:pt x="1526" y="3840"/>
                  </a:cubicBezTo>
                  <a:cubicBezTo>
                    <a:pt x="1740" y="3644"/>
                    <a:pt x="1963" y="3438"/>
                    <a:pt x="2186" y="3206"/>
                  </a:cubicBezTo>
                  <a:cubicBezTo>
                    <a:pt x="2685" y="2671"/>
                    <a:pt x="3238" y="2029"/>
                    <a:pt x="3568" y="1315"/>
                  </a:cubicBezTo>
                  <a:cubicBezTo>
                    <a:pt x="3872" y="646"/>
                    <a:pt x="3979" y="325"/>
                    <a:pt x="3765" y="13"/>
                  </a:cubicBezTo>
                  <a:cubicBezTo>
                    <a:pt x="3758" y="6"/>
                    <a:pt x="3743" y="0"/>
                    <a:pt x="3728"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1"/>
            <p:cNvSpPr/>
            <p:nvPr/>
          </p:nvSpPr>
          <p:spPr>
            <a:xfrm>
              <a:off x="863106" y="52930"/>
              <a:ext cx="897860" cy="809080"/>
            </a:xfrm>
            <a:custGeom>
              <a:rect b="b" l="l" r="r" t="t"/>
              <a:pathLst>
                <a:path extrusionOk="0" h="14399" w="15979">
                  <a:moveTo>
                    <a:pt x="15631" y="0"/>
                  </a:moveTo>
                  <a:lnTo>
                    <a:pt x="9832" y="5344"/>
                  </a:lnTo>
                  <a:lnTo>
                    <a:pt x="9582" y="5576"/>
                  </a:lnTo>
                  <a:lnTo>
                    <a:pt x="9297" y="5834"/>
                  </a:lnTo>
                  <a:lnTo>
                    <a:pt x="8315" y="6744"/>
                  </a:lnTo>
                  <a:lnTo>
                    <a:pt x="8190" y="6860"/>
                  </a:lnTo>
                  <a:lnTo>
                    <a:pt x="8119" y="6923"/>
                  </a:lnTo>
                  <a:lnTo>
                    <a:pt x="7744" y="7271"/>
                  </a:lnTo>
                  <a:lnTo>
                    <a:pt x="7700" y="7306"/>
                  </a:lnTo>
                  <a:lnTo>
                    <a:pt x="7637" y="7360"/>
                  </a:lnTo>
                  <a:lnTo>
                    <a:pt x="7459" y="7529"/>
                  </a:lnTo>
                  <a:lnTo>
                    <a:pt x="7254" y="7717"/>
                  </a:lnTo>
                  <a:lnTo>
                    <a:pt x="7173" y="7788"/>
                  </a:lnTo>
                  <a:lnTo>
                    <a:pt x="6495" y="8422"/>
                  </a:lnTo>
                  <a:lnTo>
                    <a:pt x="6281" y="8609"/>
                  </a:lnTo>
                  <a:lnTo>
                    <a:pt x="6281" y="8618"/>
                  </a:lnTo>
                  <a:lnTo>
                    <a:pt x="6255" y="8645"/>
                  </a:lnTo>
                  <a:lnTo>
                    <a:pt x="5764" y="9091"/>
                  </a:lnTo>
                  <a:lnTo>
                    <a:pt x="5666" y="9189"/>
                  </a:lnTo>
                  <a:lnTo>
                    <a:pt x="5229" y="9581"/>
                  </a:lnTo>
                  <a:lnTo>
                    <a:pt x="1562" y="12962"/>
                  </a:lnTo>
                  <a:lnTo>
                    <a:pt x="367" y="14069"/>
                  </a:lnTo>
                  <a:lnTo>
                    <a:pt x="1" y="14399"/>
                  </a:lnTo>
                  <a:lnTo>
                    <a:pt x="3159" y="14399"/>
                  </a:lnTo>
                  <a:lnTo>
                    <a:pt x="6264" y="11223"/>
                  </a:lnTo>
                  <a:lnTo>
                    <a:pt x="6879" y="10598"/>
                  </a:lnTo>
                  <a:lnTo>
                    <a:pt x="6968" y="10500"/>
                  </a:lnTo>
                  <a:lnTo>
                    <a:pt x="8351" y="9082"/>
                  </a:lnTo>
                  <a:lnTo>
                    <a:pt x="8440" y="8993"/>
                  </a:lnTo>
                  <a:lnTo>
                    <a:pt x="8708" y="8725"/>
                  </a:lnTo>
                  <a:lnTo>
                    <a:pt x="8868" y="8555"/>
                  </a:lnTo>
                  <a:lnTo>
                    <a:pt x="8886" y="8538"/>
                  </a:lnTo>
                  <a:lnTo>
                    <a:pt x="8949" y="8475"/>
                  </a:lnTo>
                  <a:lnTo>
                    <a:pt x="9083" y="8341"/>
                  </a:lnTo>
                  <a:lnTo>
                    <a:pt x="9288" y="8127"/>
                  </a:lnTo>
                  <a:lnTo>
                    <a:pt x="9832" y="7574"/>
                  </a:lnTo>
                  <a:lnTo>
                    <a:pt x="10180" y="7217"/>
                  </a:lnTo>
                  <a:lnTo>
                    <a:pt x="12330" y="5023"/>
                  </a:lnTo>
                  <a:lnTo>
                    <a:pt x="15979" y="1285"/>
                  </a:lnTo>
                  <a:cubicBezTo>
                    <a:pt x="15898" y="839"/>
                    <a:pt x="15782" y="411"/>
                    <a:pt x="15631"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1"/>
            <p:cNvSpPr/>
            <p:nvPr/>
          </p:nvSpPr>
          <p:spPr>
            <a:xfrm>
              <a:off x="881705" y="653430"/>
              <a:ext cx="72204" cy="196047"/>
            </a:xfrm>
            <a:custGeom>
              <a:rect b="b" l="l" r="r" t="t"/>
              <a:pathLst>
                <a:path extrusionOk="0" h="3489" w="1285">
                  <a:moveTo>
                    <a:pt x="1285" y="0"/>
                  </a:moveTo>
                  <a:lnTo>
                    <a:pt x="928" y="72"/>
                  </a:lnTo>
                  <a:lnTo>
                    <a:pt x="0" y="3489"/>
                  </a:lnTo>
                  <a:lnTo>
                    <a:pt x="0" y="3489"/>
                  </a:lnTo>
                  <a:lnTo>
                    <a:pt x="1222" y="2820"/>
                  </a:lnTo>
                  <a:lnTo>
                    <a:pt x="1285"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1"/>
            <p:cNvSpPr/>
            <p:nvPr/>
          </p:nvSpPr>
          <p:spPr>
            <a:xfrm>
              <a:off x="1420563" y="217342"/>
              <a:ext cx="350401" cy="250158"/>
            </a:xfrm>
            <a:custGeom>
              <a:rect b="b" l="l" r="r" t="t"/>
              <a:pathLst>
                <a:path extrusionOk="0" h="4452" w="6236">
                  <a:moveTo>
                    <a:pt x="6236" y="0"/>
                  </a:moveTo>
                  <a:lnTo>
                    <a:pt x="2409" y="2097"/>
                  </a:lnTo>
                  <a:lnTo>
                    <a:pt x="1080" y="2819"/>
                  </a:lnTo>
                  <a:lnTo>
                    <a:pt x="0" y="4452"/>
                  </a:lnTo>
                  <a:lnTo>
                    <a:pt x="0" y="4452"/>
                  </a:lnTo>
                  <a:lnTo>
                    <a:pt x="259" y="4291"/>
                  </a:lnTo>
                  <a:lnTo>
                    <a:pt x="6236" y="634"/>
                  </a:lnTo>
                  <a:lnTo>
                    <a:pt x="6236" y="134"/>
                  </a:lnTo>
                  <a:cubicBezTo>
                    <a:pt x="6236" y="98"/>
                    <a:pt x="6236" y="54"/>
                    <a:pt x="6236" y="18"/>
                  </a:cubicBezTo>
                  <a:lnTo>
                    <a:pt x="6236"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1"/>
            <p:cNvSpPr/>
            <p:nvPr/>
          </p:nvSpPr>
          <p:spPr>
            <a:xfrm>
              <a:off x="1240082" y="328092"/>
              <a:ext cx="172503" cy="236672"/>
            </a:xfrm>
            <a:custGeom>
              <a:rect b="b" l="l" r="r" t="t"/>
              <a:pathLst>
                <a:path extrusionOk="0" h="4212" w="3070">
                  <a:moveTo>
                    <a:pt x="741" y="1"/>
                  </a:moveTo>
                  <a:lnTo>
                    <a:pt x="268" y="509"/>
                  </a:lnTo>
                  <a:cubicBezTo>
                    <a:pt x="268" y="509"/>
                    <a:pt x="1" y="1705"/>
                    <a:pt x="286" y="2195"/>
                  </a:cubicBezTo>
                  <a:cubicBezTo>
                    <a:pt x="580" y="2695"/>
                    <a:pt x="1901" y="3239"/>
                    <a:pt x="1901" y="3239"/>
                  </a:cubicBezTo>
                  <a:cubicBezTo>
                    <a:pt x="1901" y="3239"/>
                    <a:pt x="2032" y="4212"/>
                    <a:pt x="2113" y="4212"/>
                  </a:cubicBezTo>
                  <a:cubicBezTo>
                    <a:pt x="2113" y="4212"/>
                    <a:pt x="2114" y="4212"/>
                    <a:pt x="2115" y="4211"/>
                  </a:cubicBezTo>
                  <a:cubicBezTo>
                    <a:pt x="2186" y="4194"/>
                    <a:pt x="2159" y="3346"/>
                    <a:pt x="2159" y="3346"/>
                  </a:cubicBezTo>
                  <a:lnTo>
                    <a:pt x="2159" y="3346"/>
                  </a:lnTo>
                  <a:cubicBezTo>
                    <a:pt x="2160" y="3346"/>
                    <a:pt x="2834" y="3670"/>
                    <a:pt x="3010" y="3670"/>
                  </a:cubicBezTo>
                  <a:cubicBezTo>
                    <a:pt x="3035" y="3670"/>
                    <a:pt x="3049" y="3664"/>
                    <a:pt x="3052" y="3649"/>
                  </a:cubicBezTo>
                  <a:cubicBezTo>
                    <a:pt x="3069" y="3542"/>
                    <a:pt x="2382" y="3096"/>
                    <a:pt x="2382" y="3096"/>
                  </a:cubicBezTo>
                  <a:cubicBezTo>
                    <a:pt x="2382" y="3096"/>
                    <a:pt x="2927" y="2802"/>
                    <a:pt x="2945" y="2659"/>
                  </a:cubicBezTo>
                  <a:cubicBezTo>
                    <a:pt x="2946" y="2637"/>
                    <a:pt x="2924" y="2627"/>
                    <a:pt x="2885" y="2627"/>
                  </a:cubicBezTo>
                  <a:cubicBezTo>
                    <a:pt x="2677" y="2627"/>
                    <a:pt x="1999" y="2900"/>
                    <a:pt x="1999" y="2900"/>
                  </a:cubicBezTo>
                  <a:cubicBezTo>
                    <a:pt x="1999" y="2900"/>
                    <a:pt x="643" y="2213"/>
                    <a:pt x="625" y="2053"/>
                  </a:cubicBezTo>
                  <a:cubicBezTo>
                    <a:pt x="607" y="1892"/>
                    <a:pt x="741" y="1"/>
                    <a:pt x="741" y="1"/>
                  </a:cubicBez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1477708" y="323091"/>
              <a:ext cx="293256" cy="538918"/>
            </a:xfrm>
            <a:custGeom>
              <a:rect b="b" l="l" r="r" t="t"/>
              <a:pathLst>
                <a:path extrusionOk="0" h="9591" w="5219">
                  <a:moveTo>
                    <a:pt x="5219" y="1"/>
                  </a:moveTo>
                  <a:cubicBezTo>
                    <a:pt x="5032" y="36"/>
                    <a:pt x="4853" y="90"/>
                    <a:pt x="4675" y="143"/>
                  </a:cubicBezTo>
                  <a:cubicBezTo>
                    <a:pt x="4648" y="152"/>
                    <a:pt x="4621" y="161"/>
                    <a:pt x="4594" y="170"/>
                  </a:cubicBezTo>
                  <a:cubicBezTo>
                    <a:pt x="3738" y="447"/>
                    <a:pt x="2944" y="893"/>
                    <a:pt x="2257" y="1473"/>
                  </a:cubicBezTo>
                  <a:cubicBezTo>
                    <a:pt x="2230" y="1490"/>
                    <a:pt x="2213" y="1517"/>
                    <a:pt x="2186" y="1535"/>
                  </a:cubicBezTo>
                  <a:cubicBezTo>
                    <a:pt x="1624" y="2026"/>
                    <a:pt x="1133" y="2605"/>
                    <a:pt x="767" y="3266"/>
                  </a:cubicBezTo>
                  <a:cubicBezTo>
                    <a:pt x="687" y="3399"/>
                    <a:pt x="625" y="3533"/>
                    <a:pt x="562" y="3667"/>
                  </a:cubicBezTo>
                  <a:cubicBezTo>
                    <a:pt x="544" y="3703"/>
                    <a:pt x="526" y="3730"/>
                    <a:pt x="509" y="3765"/>
                  </a:cubicBezTo>
                  <a:cubicBezTo>
                    <a:pt x="455" y="3899"/>
                    <a:pt x="393" y="4033"/>
                    <a:pt x="348" y="4176"/>
                  </a:cubicBezTo>
                  <a:cubicBezTo>
                    <a:pt x="303" y="4300"/>
                    <a:pt x="259" y="4425"/>
                    <a:pt x="223" y="4559"/>
                  </a:cubicBezTo>
                  <a:cubicBezTo>
                    <a:pt x="214" y="4595"/>
                    <a:pt x="205" y="4631"/>
                    <a:pt x="196" y="4675"/>
                  </a:cubicBezTo>
                  <a:cubicBezTo>
                    <a:pt x="98" y="5032"/>
                    <a:pt x="45" y="5389"/>
                    <a:pt x="18" y="5746"/>
                  </a:cubicBezTo>
                  <a:cubicBezTo>
                    <a:pt x="9" y="5906"/>
                    <a:pt x="0" y="6067"/>
                    <a:pt x="0" y="6218"/>
                  </a:cubicBezTo>
                  <a:cubicBezTo>
                    <a:pt x="0" y="6272"/>
                    <a:pt x="0" y="6317"/>
                    <a:pt x="0" y="6370"/>
                  </a:cubicBezTo>
                  <a:cubicBezTo>
                    <a:pt x="0" y="6433"/>
                    <a:pt x="9" y="6495"/>
                    <a:pt x="9" y="6566"/>
                  </a:cubicBezTo>
                  <a:cubicBezTo>
                    <a:pt x="9" y="6647"/>
                    <a:pt x="18" y="6727"/>
                    <a:pt x="27" y="6798"/>
                  </a:cubicBezTo>
                  <a:cubicBezTo>
                    <a:pt x="45" y="7057"/>
                    <a:pt x="80" y="7316"/>
                    <a:pt x="125" y="7566"/>
                  </a:cubicBezTo>
                  <a:cubicBezTo>
                    <a:pt x="134" y="7592"/>
                    <a:pt x="134" y="7619"/>
                    <a:pt x="143" y="7646"/>
                  </a:cubicBezTo>
                  <a:cubicBezTo>
                    <a:pt x="187" y="7905"/>
                    <a:pt x="250" y="8154"/>
                    <a:pt x="321" y="8413"/>
                  </a:cubicBezTo>
                  <a:cubicBezTo>
                    <a:pt x="339" y="8467"/>
                    <a:pt x="348" y="8520"/>
                    <a:pt x="366" y="8574"/>
                  </a:cubicBezTo>
                  <a:cubicBezTo>
                    <a:pt x="446" y="8832"/>
                    <a:pt x="526" y="9091"/>
                    <a:pt x="625" y="9341"/>
                  </a:cubicBezTo>
                  <a:cubicBezTo>
                    <a:pt x="634" y="9359"/>
                    <a:pt x="634" y="9377"/>
                    <a:pt x="642" y="9394"/>
                  </a:cubicBezTo>
                  <a:cubicBezTo>
                    <a:pt x="651" y="9421"/>
                    <a:pt x="660" y="9448"/>
                    <a:pt x="669" y="9466"/>
                  </a:cubicBezTo>
                  <a:cubicBezTo>
                    <a:pt x="687" y="9510"/>
                    <a:pt x="705" y="9546"/>
                    <a:pt x="723" y="9582"/>
                  </a:cubicBezTo>
                  <a:cubicBezTo>
                    <a:pt x="723" y="9591"/>
                    <a:pt x="723" y="9591"/>
                    <a:pt x="723" y="9591"/>
                  </a:cubicBezTo>
                  <a:lnTo>
                    <a:pt x="1213" y="9591"/>
                  </a:lnTo>
                  <a:cubicBezTo>
                    <a:pt x="1213" y="9591"/>
                    <a:pt x="1222" y="9591"/>
                    <a:pt x="1222" y="9582"/>
                  </a:cubicBezTo>
                  <a:cubicBezTo>
                    <a:pt x="1285" y="9555"/>
                    <a:pt x="1356" y="9519"/>
                    <a:pt x="1419" y="9484"/>
                  </a:cubicBezTo>
                  <a:cubicBezTo>
                    <a:pt x="1677" y="9350"/>
                    <a:pt x="1936" y="9207"/>
                    <a:pt x="2186" y="9064"/>
                  </a:cubicBezTo>
                  <a:cubicBezTo>
                    <a:pt x="2230" y="9038"/>
                    <a:pt x="2266" y="9011"/>
                    <a:pt x="2311" y="8984"/>
                  </a:cubicBezTo>
                  <a:cubicBezTo>
                    <a:pt x="2694" y="8752"/>
                    <a:pt x="3069" y="8502"/>
                    <a:pt x="3426" y="8235"/>
                  </a:cubicBezTo>
                  <a:cubicBezTo>
                    <a:pt x="3453" y="8217"/>
                    <a:pt x="3479" y="8199"/>
                    <a:pt x="3506" y="8172"/>
                  </a:cubicBezTo>
                  <a:cubicBezTo>
                    <a:pt x="4024" y="7780"/>
                    <a:pt x="4514" y="7351"/>
                    <a:pt x="4942" y="6870"/>
                  </a:cubicBezTo>
                  <a:cubicBezTo>
                    <a:pt x="4960" y="6843"/>
                    <a:pt x="4987" y="6825"/>
                    <a:pt x="5005" y="6798"/>
                  </a:cubicBezTo>
                  <a:cubicBezTo>
                    <a:pt x="5076" y="6718"/>
                    <a:pt x="5148" y="6638"/>
                    <a:pt x="5219" y="6549"/>
                  </a:cubicBezTo>
                  <a:lnTo>
                    <a:pt x="5219" y="1"/>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1477708" y="323091"/>
              <a:ext cx="293256" cy="538918"/>
            </a:xfrm>
            <a:custGeom>
              <a:rect b="b" l="l" r="r" t="t"/>
              <a:pathLst>
                <a:path extrusionOk="0" h="9591" w="5219">
                  <a:moveTo>
                    <a:pt x="5219" y="1"/>
                  </a:moveTo>
                  <a:cubicBezTo>
                    <a:pt x="5032" y="36"/>
                    <a:pt x="4853" y="90"/>
                    <a:pt x="4675" y="143"/>
                  </a:cubicBezTo>
                  <a:cubicBezTo>
                    <a:pt x="4648" y="152"/>
                    <a:pt x="4621" y="161"/>
                    <a:pt x="4594" y="170"/>
                  </a:cubicBezTo>
                  <a:cubicBezTo>
                    <a:pt x="3738" y="447"/>
                    <a:pt x="2944" y="893"/>
                    <a:pt x="2257" y="1473"/>
                  </a:cubicBezTo>
                  <a:cubicBezTo>
                    <a:pt x="2230" y="1490"/>
                    <a:pt x="2213" y="1517"/>
                    <a:pt x="2186" y="1535"/>
                  </a:cubicBezTo>
                  <a:cubicBezTo>
                    <a:pt x="1624" y="2026"/>
                    <a:pt x="1133" y="2605"/>
                    <a:pt x="767" y="3266"/>
                  </a:cubicBezTo>
                  <a:cubicBezTo>
                    <a:pt x="687" y="3399"/>
                    <a:pt x="625" y="3533"/>
                    <a:pt x="562" y="3667"/>
                  </a:cubicBezTo>
                  <a:cubicBezTo>
                    <a:pt x="544" y="3703"/>
                    <a:pt x="526" y="3730"/>
                    <a:pt x="509" y="3765"/>
                  </a:cubicBezTo>
                  <a:cubicBezTo>
                    <a:pt x="455" y="3899"/>
                    <a:pt x="393" y="4033"/>
                    <a:pt x="348" y="4176"/>
                  </a:cubicBezTo>
                  <a:cubicBezTo>
                    <a:pt x="303" y="4300"/>
                    <a:pt x="259" y="4425"/>
                    <a:pt x="223" y="4559"/>
                  </a:cubicBezTo>
                  <a:cubicBezTo>
                    <a:pt x="214" y="4595"/>
                    <a:pt x="205" y="4631"/>
                    <a:pt x="196" y="4675"/>
                  </a:cubicBezTo>
                  <a:cubicBezTo>
                    <a:pt x="98" y="5032"/>
                    <a:pt x="45" y="5389"/>
                    <a:pt x="18" y="5746"/>
                  </a:cubicBezTo>
                  <a:cubicBezTo>
                    <a:pt x="9" y="5906"/>
                    <a:pt x="0" y="6067"/>
                    <a:pt x="0" y="6218"/>
                  </a:cubicBezTo>
                  <a:cubicBezTo>
                    <a:pt x="0" y="6272"/>
                    <a:pt x="0" y="6317"/>
                    <a:pt x="0" y="6370"/>
                  </a:cubicBezTo>
                  <a:cubicBezTo>
                    <a:pt x="0" y="6433"/>
                    <a:pt x="9" y="6495"/>
                    <a:pt x="9" y="6566"/>
                  </a:cubicBezTo>
                  <a:cubicBezTo>
                    <a:pt x="9" y="6647"/>
                    <a:pt x="18" y="6727"/>
                    <a:pt x="27" y="6798"/>
                  </a:cubicBezTo>
                  <a:cubicBezTo>
                    <a:pt x="45" y="7057"/>
                    <a:pt x="80" y="7316"/>
                    <a:pt x="125" y="7566"/>
                  </a:cubicBezTo>
                  <a:cubicBezTo>
                    <a:pt x="134" y="7592"/>
                    <a:pt x="134" y="7619"/>
                    <a:pt x="143" y="7646"/>
                  </a:cubicBezTo>
                  <a:cubicBezTo>
                    <a:pt x="187" y="7905"/>
                    <a:pt x="250" y="8154"/>
                    <a:pt x="321" y="8413"/>
                  </a:cubicBezTo>
                  <a:cubicBezTo>
                    <a:pt x="339" y="8467"/>
                    <a:pt x="348" y="8520"/>
                    <a:pt x="366" y="8574"/>
                  </a:cubicBezTo>
                  <a:cubicBezTo>
                    <a:pt x="446" y="8832"/>
                    <a:pt x="526" y="9091"/>
                    <a:pt x="625" y="9341"/>
                  </a:cubicBezTo>
                  <a:cubicBezTo>
                    <a:pt x="634" y="9359"/>
                    <a:pt x="634" y="9377"/>
                    <a:pt x="642" y="9394"/>
                  </a:cubicBezTo>
                  <a:cubicBezTo>
                    <a:pt x="651" y="9421"/>
                    <a:pt x="660" y="9448"/>
                    <a:pt x="669" y="9466"/>
                  </a:cubicBezTo>
                  <a:cubicBezTo>
                    <a:pt x="687" y="9510"/>
                    <a:pt x="705" y="9546"/>
                    <a:pt x="723" y="9582"/>
                  </a:cubicBezTo>
                  <a:cubicBezTo>
                    <a:pt x="723" y="9591"/>
                    <a:pt x="723" y="9591"/>
                    <a:pt x="723" y="9591"/>
                  </a:cubicBezTo>
                  <a:lnTo>
                    <a:pt x="1213" y="9591"/>
                  </a:lnTo>
                  <a:cubicBezTo>
                    <a:pt x="1213" y="9591"/>
                    <a:pt x="1222" y="9591"/>
                    <a:pt x="1222" y="9582"/>
                  </a:cubicBezTo>
                  <a:cubicBezTo>
                    <a:pt x="1285" y="9555"/>
                    <a:pt x="1356" y="9519"/>
                    <a:pt x="1419" y="9484"/>
                  </a:cubicBezTo>
                  <a:cubicBezTo>
                    <a:pt x="1677" y="9350"/>
                    <a:pt x="1936" y="9207"/>
                    <a:pt x="2186" y="9064"/>
                  </a:cubicBezTo>
                  <a:cubicBezTo>
                    <a:pt x="2230" y="9038"/>
                    <a:pt x="2266" y="9011"/>
                    <a:pt x="2311" y="8984"/>
                  </a:cubicBezTo>
                  <a:cubicBezTo>
                    <a:pt x="2694" y="8752"/>
                    <a:pt x="3069" y="8502"/>
                    <a:pt x="3426" y="8235"/>
                  </a:cubicBezTo>
                  <a:cubicBezTo>
                    <a:pt x="3453" y="8217"/>
                    <a:pt x="3479" y="8199"/>
                    <a:pt x="3506" y="8172"/>
                  </a:cubicBezTo>
                  <a:cubicBezTo>
                    <a:pt x="4024" y="7780"/>
                    <a:pt x="4514" y="7351"/>
                    <a:pt x="4942" y="6870"/>
                  </a:cubicBezTo>
                  <a:cubicBezTo>
                    <a:pt x="4960" y="6843"/>
                    <a:pt x="4987" y="6825"/>
                    <a:pt x="5005" y="6798"/>
                  </a:cubicBezTo>
                  <a:cubicBezTo>
                    <a:pt x="5076" y="6718"/>
                    <a:pt x="5148" y="6638"/>
                    <a:pt x="5219" y="6549"/>
                  </a:cubicBezTo>
                  <a:lnTo>
                    <a:pt x="5219" y="1"/>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1506252" y="331126"/>
              <a:ext cx="264711" cy="530883"/>
            </a:xfrm>
            <a:custGeom>
              <a:rect b="b" l="l" r="r" t="t"/>
              <a:pathLst>
                <a:path extrusionOk="0" h="9448" w="4711">
                  <a:moveTo>
                    <a:pt x="4167" y="0"/>
                  </a:moveTo>
                  <a:lnTo>
                    <a:pt x="4167" y="0"/>
                  </a:lnTo>
                  <a:cubicBezTo>
                    <a:pt x="4140" y="9"/>
                    <a:pt x="4113" y="18"/>
                    <a:pt x="4086" y="27"/>
                  </a:cubicBezTo>
                  <a:lnTo>
                    <a:pt x="3935" y="1142"/>
                  </a:lnTo>
                  <a:cubicBezTo>
                    <a:pt x="3935" y="1142"/>
                    <a:pt x="3935" y="1151"/>
                    <a:pt x="3935" y="1151"/>
                  </a:cubicBezTo>
                  <a:cubicBezTo>
                    <a:pt x="3524" y="1508"/>
                    <a:pt x="3159" y="1856"/>
                    <a:pt x="2829" y="2204"/>
                  </a:cubicBezTo>
                  <a:cubicBezTo>
                    <a:pt x="2829" y="2213"/>
                    <a:pt x="2829" y="2213"/>
                    <a:pt x="2829" y="2213"/>
                  </a:cubicBezTo>
                  <a:lnTo>
                    <a:pt x="2820" y="2213"/>
                  </a:lnTo>
                  <a:cubicBezTo>
                    <a:pt x="2820" y="2213"/>
                    <a:pt x="2820" y="2213"/>
                    <a:pt x="2820" y="2222"/>
                  </a:cubicBezTo>
                  <a:cubicBezTo>
                    <a:pt x="2525" y="2534"/>
                    <a:pt x="2249" y="2864"/>
                    <a:pt x="2008" y="3194"/>
                  </a:cubicBezTo>
                  <a:lnTo>
                    <a:pt x="1749" y="1330"/>
                  </a:lnTo>
                  <a:cubicBezTo>
                    <a:pt x="1722" y="1347"/>
                    <a:pt x="1705" y="1374"/>
                    <a:pt x="1678" y="1392"/>
                  </a:cubicBezTo>
                  <a:lnTo>
                    <a:pt x="1936" y="3265"/>
                  </a:lnTo>
                  <a:cubicBezTo>
                    <a:pt x="1936" y="3274"/>
                    <a:pt x="1936" y="3283"/>
                    <a:pt x="1936" y="3283"/>
                  </a:cubicBezTo>
                  <a:cubicBezTo>
                    <a:pt x="1589" y="3774"/>
                    <a:pt x="1285" y="4273"/>
                    <a:pt x="1053" y="4791"/>
                  </a:cubicBezTo>
                  <a:cubicBezTo>
                    <a:pt x="946" y="5005"/>
                    <a:pt x="857" y="5219"/>
                    <a:pt x="777" y="5442"/>
                  </a:cubicBezTo>
                  <a:lnTo>
                    <a:pt x="45" y="3524"/>
                  </a:lnTo>
                  <a:cubicBezTo>
                    <a:pt x="36" y="3560"/>
                    <a:pt x="18" y="3587"/>
                    <a:pt x="1" y="3622"/>
                  </a:cubicBezTo>
                  <a:lnTo>
                    <a:pt x="741" y="5558"/>
                  </a:lnTo>
                  <a:cubicBezTo>
                    <a:pt x="732" y="5576"/>
                    <a:pt x="732" y="5594"/>
                    <a:pt x="723" y="5612"/>
                  </a:cubicBezTo>
                  <a:cubicBezTo>
                    <a:pt x="714" y="5629"/>
                    <a:pt x="714" y="5638"/>
                    <a:pt x="705" y="5656"/>
                  </a:cubicBezTo>
                  <a:cubicBezTo>
                    <a:pt x="652" y="5835"/>
                    <a:pt x="598" y="6022"/>
                    <a:pt x="554" y="6209"/>
                  </a:cubicBezTo>
                  <a:cubicBezTo>
                    <a:pt x="536" y="6254"/>
                    <a:pt x="527" y="6290"/>
                    <a:pt x="518" y="6334"/>
                  </a:cubicBezTo>
                  <a:cubicBezTo>
                    <a:pt x="447" y="6646"/>
                    <a:pt x="384" y="6985"/>
                    <a:pt x="340" y="7342"/>
                  </a:cubicBezTo>
                  <a:cubicBezTo>
                    <a:pt x="340" y="7387"/>
                    <a:pt x="331" y="7423"/>
                    <a:pt x="331" y="7458"/>
                  </a:cubicBezTo>
                  <a:cubicBezTo>
                    <a:pt x="331" y="7467"/>
                    <a:pt x="331" y="7467"/>
                    <a:pt x="331" y="7476"/>
                  </a:cubicBezTo>
                  <a:cubicBezTo>
                    <a:pt x="331" y="7485"/>
                    <a:pt x="322" y="7494"/>
                    <a:pt x="322" y="7494"/>
                  </a:cubicBezTo>
                  <a:cubicBezTo>
                    <a:pt x="322" y="7565"/>
                    <a:pt x="313" y="7628"/>
                    <a:pt x="304" y="7699"/>
                  </a:cubicBezTo>
                  <a:cubicBezTo>
                    <a:pt x="268" y="8038"/>
                    <a:pt x="250" y="8386"/>
                    <a:pt x="250" y="8725"/>
                  </a:cubicBezTo>
                  <a:cubicBezTo>
                    <a:pt x="250" y="8770"/>
                    <a:pt x="250" y="8805"/>
                    <a:pt x="250" y="8841"/>
                  </a:cubicBezTo>
                  <a:cubicBezTo>
                    <a:pt x="250" y="8930"/>
                    <a:pt x="250" y="9028"/>
                    <a:pt x="250" y="9118"/>
                  </a:cubicBezTo>
                  <a:cubicBezTo>
                    <a:pt x="259" y="9162"/>
                    <a:pt x="259" y="9207"/>
                    <a:pt x="259" y="9251"/>
                  </a:cubicBezTo>
                  <a:cubicBezTo>
                    <a:pt x="259" y="9314"/>
                    <a:pt x="259" y="9376"/>
                    <a:pt x="268" y="9439"/>
                  </a:cubicBezTo>
                  <a:lnTo>
                    <a:pt x="268" y="9448"/>
                  </a:lnTo>
                  <a:lnTo>
                    <a:pt x="349" y="9448"/>
                  </a:lnTo>
                  <a:lnTo>
                    <a:pt x="349" y="9439"/>
                  </a:lnTo>
                  <a:cubicBezTo>
                    <a:pt x="340" y="9341"/>
                    <a:pt x="340" y="9242"/>
                    <a:pt x="340" y="9144"/>
                  </a:cubicBezTo>
                  <a:cubicBezTo>
                    <a:pt x="331" y="9100"/>
                    <a:pt x="331" y="9055"/>
                    <a:pt x="331" y="9010"/>
                  </a:cubicBezTo>
                  <a:cubicBezTo>
                    <a:pt x="331" y="8957"/>
                    <a:pt x="331" y="8903"/>
                    <a:pt x="331" y="8850"/>
                  </a:cubicBezTo>
                  <a:lnTo>
                    <a:pt x="331" y="8770"/>
                  </a:lnTo>
                  <a:cubicBezTo>
                    <a:pt x="331" y="8350"/>
                    <a:pt x="357" y="7922"/>
                    <a:pt x="402" y="7503"/>
                  </a:cubicBezTo>
                  <a:cubicBezTo>
                    <a:pt x="402" y="7503"/>
                    <a:pt x="402" y="7503"/>
                    <a:pt x="402" y="7494"/>
                  </a:cubicBezTo>
                  <a:cubicBezTo>
                    <a:pt x="411" y="7494"/>
                    <a:pt x="411" y="7485"/>
                    <a:pt x="411" y="7485"/>
                  </a:cubicBezTo>
                  <a:cubicBezTo>
                    <a:pt x="411" y="7458"/>
                    <a:pt x="411" y="7431"/>
                    <a:pt x="420" y="7405"/>
                  </a:cubicBezTo>
                  <a:cubicBezTo>
                    <a:pt x="420" y="7360"/>
                    <a:pt x="429" y="7316"/>
                    <a:pt x="438" y="7271"/>
                  </a:cubicBezTo>
                  <a:lnTo>
                    <a:pt x="438" y="7262"/>
                  </a:lnTo>
                  <a:cubicBezTo>
                    <a:pt x="509" y="6709"/>
                    <a:pt x="616" y="6209"/>
                    <a:pt x="768" y="5736"/>
                  </a:cubicBezTo>
                  <a:cubicBezTo>
                    <a:pt x="777" y="5719"/>
                    <a:pt x="777" y="5701"/>
                    <a:pt x="786" y="5674"/>
                  </a:cubicBezTo>
                  <a:cubicBezTo>
                    <a:pt x="795" y="5656"/>
                    <a:pt x="795" y="5647"/>
                    <a:pt x="804" y="5629"/>
                  </a:cubicBezTo>
                  <a:lnTo>
                    <a:pt x="4434" y="6727"/>
                  </a:lnTo>
                  <a:cubicBezTo>
                    <a:pt x="4452" y="6700"/>
                    <a:pt x="4479" y="6682"/>
                    <a:pt x="4497" y="6655"/>
                  </a:cubicBezTo>
                  <a:lnTo>
                    <a:pt x="830" y="5549"/>
                  </a:lnTo>
                  <a:cubicBezTo>
                    <a:pt x="920" y="5290"/>
                    <a:pt x="1018" y="5041"/>
                    <a:pt x="1143" y="4782"/>
                  </a:cubicBezTo>
                  <a:cubicBezTo>
                    <a:pt x="1214" y="4621"/>
                    <a:pt x="1303" y="4461"/>
                    <a:pt x="1392" y="4291"/>
                  </a:cubicBezTo>
                  <a:cubicBezTo>
                    <a:pt x="1392" y="4300"/>
                    <a:pt x="1392" y="4300"/>
                    <a:pt x="1401" y="4300"/>
                  </a:cubicBezTo>
                  <a:lnTo>
                    <a:pt x="4711" y="5397"/>
                  </a:lnTo>
                  <a:lnTo>
                    <a:pt x="4711" y="5317"/>
                  </a:lnTo>
                  <a:lnTo>
                    <a:pt x="1428" y="4229"/>
                  </a:lnTo>
                  <a:cubicBezTo>
                    <a:pt x="1597" y="3917"/>
                    <a:pt x="1794" y="3613"/>
                    <a:pt x="2017" y="3310"/>
                  </a:cubicBezTo>
                  <a:lnTo>
                    <a:pt x="4711" y="3863"/>
                  </a:lnTo>
                  <a:lnTo>
                    <a:pt x="4711" y="3783"/>
                  </a:lnTo>
                  <a:lnTo>
                    <a:pt x="2070" y="3239"/>
                  </a:lnTo>
                  <a:cubicBezTo>
                    <a:pt x="2311" y="2917"/>
                    <a:pt x="2579" y="2596"/>
                    <a:pt x="2873" y="2284"/>
                  </a:cubicBezTo>
                  <a:lnTo>
                    <a:pt x="4711" y="2534"/>
                  </a:lnTo>
                  <a:lnTo>
                    <a:pt x="4711" y="2454"/>
                  </a:lnTo>
                  <a:lnTo>
                    <a:pt x="2936" y="2213"/>
                  </a:lnTo>
                  <a:cubicBezTo>
                    <a:pt x="3266" y="1865"/>
                    <a:pt x="3623" y="1526"/>
                    <a:pt x="4015" y="1187"/>
                  </a:cubicBezTo>
                  <a:lnTo>
                    <a:pt x="4024" y="1187"/>
                  </a:lnTo>
                  <a:lnTo>
                    <a:pt x="4711" y="1169"/>
                  </a:lnTo>
                  <a:lnTo>
                    <a:pt x="4711" y="1089"/>
                  </a:lnTo>
                  <a:lnTo>
                    <a:pt x="4113" y="1106"/>
                  </a:lnTo>
                  <a:cubicBezTo>
                    <a:pt x="4301" y="946"/>
                    <a:pt x="4506" y="785"/>
                    <a:pt x="4711" y="625"/>
                  </a:cubicBezTo>
                  <a:lnTo>
                    <a:pt x="4711" y="527"/>
                  </a:lnTo>
                  <a:cubicBezTo>
                    <a:pt x="4470" y="714"/>
                    <a:pt x="4238" y="892"/>
                    <a:pt x="4024" y="1080"/>
                  </a:cubicBezTo>
                  <a:lnTo>
                    <a:pt x="4167"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1488721" y="578754"/>
              <a:ext cx="50683" cy="108840"/>
            </a:xfrm>
            <a:custGeom>
              <a:rect b="b" l="l" r="r" t="t"/>
              <a:pathLst>
                <a:path extrusionOk="0" h="1937" w="902">
                  <a:moveTo>
                    <a:pt x="27" y="0"/>
                  </a:moveTo>
                  <a:cubicBezTo>
                    <a:pt x="18" y="45"/>
                    <a:pt x="9" y="81"/>
                    <a:pt x="0" y="125"/>
                  </a:cubicBezTo>
                  <a:lnTo>
                    <a:pt x="821" y="1909"/>
                  </a:lnTo>
                  <a:cubicBezTo>
                    <a:pt x="830" y="1918"/>
                    <a:pt x="830" y="1918"/>
                    <a:pt x="830" y="1927"/>
                  </a:cubicBezTo>
                  <a:cubicBezTo>
                    <a:pt x="839" y="1927"/>
                    <a:pt x="848" y="1936"/>
                    <a:pt x="857" y="1936"/>
                  </a:cubicBezTo>
                  <a:cubicBezTo>
                    <a:pt x="866" y="1936"/>
                    <a:pt x="866" y="1936"/>
                    <a:pt x="875" y="1927"/>
                  </a:cubicBezTo>
                  <a:cubicBezTo>
                    <a:pt x="893" y="1918"/>
                    <a:pt x="901" y="1900"/>
                    <a:pt x="893" y="1883"/>
                  </a:cubicBezTo>
                  <a:lnTo>
                    <a:pt x="866" y="1802"/>
                  </a:lnTo>
                  <a:lnTo>
                    <a:pt x="27"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1477708" y="672479"/>
              <a:ext cx="197058" cy="113335"/>
            </a:xfrm>
            <a:custGeom>
              <a:rect b="b" l="l" r="r" t="t"/>
              <a:pathLst>
                <a:path extrusionOk="0" h="2017" w="3507">
                  <a:moveTo>
                    <a:pt x="0" y="0"/>
                  </a:moveTo>
                  <a:cubicBezTo>
                    <a:pt x="0" y="54"/>
                    <a:pt x="0" y="99"/>
                    <a:pt x="0" y="152"/>
                  </a:cubicBezTo>
                  <a:lnTo>
                    <a:pt x="830" y="1374"/>
                  </a:lnTo>
                  <a:cubicBezTo>
                    <a:pt x="830" y="1383"/>
                    <a:pt x="830" y="1383"/>
                    <a:pt x="839" y="1383"/>
                  </a:cubicBezTo>
                  <a:cubicBezTo>
                    <a:pt x="839" y="1392"/>
                    <a:pt x="848" y="1392"/>
                    <a:pt x="848" y="1392"/>
                  </a:cubicBezTo>
                  <a:lnTo>
                    <a:pt x="910" y="1410"/>
                  </a:lnTo>
                  <a:lnTo>
                    <a:pt x="3426" y="2017"/>
                  </a:lnTo>
                  <a:cubicBezTo>
                    <a:pt x="3453" y="1999"/>
                    <a:pt x="3479" y="1981"/>
                    <a:pt x="3506" y="1954"/>
                  </a:cubicBezTo>
                  <a:lnTo>
                    <a:pt x="928" y="1330"/>
                  </a:lnTo>
                  <a:lnTo>
                    <a:pt x="883" y="1321"/>
                  </a:lnTo>
                  <a:lnTo>
                    <a:pt x="848" y="1267"/>
                  </a:lnTo>
                  <a:lnTo>
                    <a:pt x="0"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1"/>
            <p:cNvSpPr/>
            <p:nvPr/>
          </p:nvSpPr>
          <p:spPr>
            <a:xfrm>
              <a:off x="1495745" y="795815"/>
              <a:ext cx="111818" cy="36636"/>
            </a:xfrm>
            <a:custGeom>
              <a:rect b="b" l="l" r="r" t="t"/>
              <a:pathLst>
                <a:path extrusionOk="0" h="652" w="1990">
                  <a:moveTo>
                    <a:pt x="0" y="0"/>
                  </a:moveTo>
                  <a:lnTo>
                    <a:pt x="0" y="0"/>
                  </a:lnTo>
                  <a:cubicBezTo>
                    <a:pt x="18" y="54"/>
                    <a:pt x="27" y="107"/>
                    <a:pt x="45" y="161"/>
                  </a:cubicBezTo>
                  <a:lnTo>
                    <a:pt x="437" y="562"/>
                  </a:lnTo>
                  <a:cubicBezTo>
                    <a:pt x="437" y="571"/>
                    <a:pt x="437" y="571"/>
                    <a:pt x="437" y="571"/>
                  </a:cubicBezTo>
                  <a:cubicBezTo>
                    <a:pt x="446" y="571"/>
                    <a:pt x="446" y="580"/>
                    <a:pt x="455" y="580"/>
                  </a:cubicBezTo>
                  <a:lnTo>
                    <a:pt x="518" y="580"/>
                  </a:lnTo>
                  <a:lnTo>
                    <a:pt x="1865" y="651"/>
                  </a:lnTo>
                  <a:cubicBezTo>
                    <a:pt x="1909" y="625"/>
                    <a:pt x="1945" y="598"/>
                    <a:pt x="1990" y="571"/>
                  </a:cubicBezTo>
                  <a:lnTo>
                    <a:pt x="518" y="500"/>
                  </a:lnTo>
                  <a:lnTo>
                    <a:pt x="482" y="500"/>
                  </a:lnTo>
                  <a:lnTo>
                    <a:pt x="437" y="455"/>
                  </a:lnTo>
                  <a:lnTo>
                    <a:pt x="0"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1"/>
            <p:cNvSpPr/>
            <p:nvPr/>
          </p:nvSpPr>
          <p:spPr>
            <a:xfrm>
              <a:off x="1185971" y="405296"/>
              <a:ext cx="381980" cy="456712"/>
            </a:xfrm>
            <a:custGeom>
              <a:rect b="b" l="l" r="r" t="t"/>
              <a:pathLst>
                <a:path extrusionOk="0" h="8128" w="6798">
                  <a:moveTo>
                    <a:pt x="518" y="1"/>
                  </a:moveTo>
                  <a:cubicBezTo>
                    <a:pt x="518" y="10"/>
                    <a:pt x="518" y="10"/>
                    <a:pt x="518" y="10"/>
                  </a:cubicBezTo>
                  <a:cubicBezTo>
                    <a:pt x="437" y="170"/>
                    <a:pt x="375" y="331"/>
                    <a:pt x="312" y="500"/>
                  </a:cubicBezTo>
                  <a:cubicBezTo>
                    <a:pt x="286" y="598"/>
                    <a:pt x="250" y="688"/>
                    <a:pt x="223" y="786"/>
                  </a:cubicBezTo>
                  <a:cubicBezTo>
                    <a:pt x="170" y="973"/>
                    <a:pt x="125" y="1160"/>
                    <a:pt x="89" y="1357"/>
                  </a:cubicBezTo>
                  <a:cubicBezTo>
                    <a:pt x="89" y="1383"/>
                    <a:pt x="80" y="1410"/>
                    <a:pt x="80" y="1437"/>
                  </a:cubicBezTo>
                  <a:cubicBezTo>
                    <a:pt x="18" y="1803"/>
                    <a:pt x="0" y="2177"/>
                    <a:pt x="9" y="2552"/>
                  </a:cubicBezTo>
                  <a:lnTo>
                    <a:pt x="9" y="2561"/>
                  </a:lnTo>
                  <a:cubicBezTo>
                    <a:pt x="9" y="2650"/>
                    <a:pt x="18" y="2730"/>
                    <a:pt x="18" y="2820"/>
                  </a:cubicBezTo>
                  <a:cubicBezTo>
                    <a:pt x="27" y="2864"/>
                    <a:pt x="27" y="2909"/>
                    <a:pt x="36" y="2953"/>
                  </a:cubicBezTo>
                  <a:cubicBezTo>
                    <a:pt x="36" y="2962"/>
                    <a:pt x="36" y="2971"/>
                    <a:pt x="36" y="2989"/>
                  </a:cubicBezTo>
                  <a:cubicBezTo>
                    <a:pt x="36" y="3016"/>
                    <a:pt x="45" y="3043"/>
                    <a:pt x="45" y="3069"/>
                  </a:cubicBezTo>
                  <a:cubicBezTo>
                    <a:pt x="63" y="3203"/>
                    <a:pt x="80" y="3346"/>
                    <a:pt x="107" y="3489"/>
                  </a:cubicBezTo>
                  <a:cubicBezTo>
                    <a:pt x="152" y="3792"/>
                    <a:pt x="223" y="4086"/>
                    <a:pt x="321" y="4381"/>
                  </a:cubicBezTo>
                  <a:cubicBezTo>
                    <a:pt x="321" y="4408"/>
                    <a:pt x="330" y="4434"/>
                    <a:pt x="339" y="4461"/>
                  </a:cubicBezTo>
                  <a:cubicBezTo>
                    <a:pt x="393" y="4622"/>
                    <a:pt x="455" y="4791"/>
                    <a:pt x="518" y="4952"/>
                  </a:cubicBezTo>
                  <a:cubicBezTo>
                    <a:pt x="526" y="4961"/>
                    <a:pt x="526" y="4961"/>
                    <a:pt x="526" y="4970"/>
                  </a:cubicBezTo>
                  <a:cubicBezTo>
                    <a:pt x="651" y="5282"/>
                    <a:pt x="803" y="5585"/>
                    <a:pt x="964" y="5871"/>
                  </a:cubicBezTo>
                  <a:cubicBezTo>
                    <a:pt x="981" y="5897"/>
                    <a:pt x="990" y="5915"/>
                    <a:pt x="1008" y="5942"/>
                  </a:cubicBezTo>
                  <a:cubicBezTo>
                    <a:pt x="1035" y="5987"/>
                    <a:pt x="1062" y="6040"/>
                    <a:pt x="1088" y="6085"/>
                  </a:cubicBezTo>
                  <a:cubicBezTo>
                    <a:pt x="1285" y="6397"/>
                    <a:pt x="1490" y="6691"/>
                    <a:pt x="1722" y="6968"/>
                  </a:cubicBezTo>
                  <a:cubicBezTo>
                    <a:pt x="1740" y="6995"/>
                    <a:pt x="1758" y="7012"/>
                    <a:pt x="1775" y="7039"/>
                  </a:cubicBezTo>
                  <a:cubicBezTo>
                    <a:pt x="1793" y="7057"/>
                    <a:pt x="1811" y="7084"/>
                    <a:pt x="1829" y="7102"/>
                  </a:cubicBezTo>
                  <a:cubicBezTo>
                    <a:pt x="1874" y="7155"/>
                    <a:pt x="1918" y="7200"/>
                    <a:pt x="1954" y="7253"/>
                  </a:cubicBezTo>
                  <a:cubicBezTo>
                    <a:pt x="1963" y="7262"/>
                    <a:pt x="1972" y="7271"/>
                    <a:pt x="1981" y="7280"/>
                  </a:cubicBezTo>
                  <a:cubicBezTo>
                    <a:pt x="2123" y="7441"/>
                    <a:pt x="2266" y="7592"/>
                    <a:pt x="2418" y="7744"/>
                  </a:cubicBezTo>
                  <a:cubicBezTo>
                    <a:pt x="2552" y="7878"/>
                    <a:pt x="2685" y="8003"/>
                    <a:pt x="2819" y="8119"/>
                  </a:cubicBezTo>
                  <a:cubicBezTo>
                    <a:pt x="2819" y="8128"/>
                    <a:pt x="2819" y="8128"/>
                    <a:pt x="2819" y="8128"/>
                  </a:cubicBezTo>
                  <a:lnTo>
                    <a:pt x="6584" y="8128"/>
                  </a:lnTo>
                  <a:cubicBezTo>
                    <a:pt x="6584" y="8128"/>
                    <a:pt x="6584" y="8128"/>
                    <a:pt x="6584" y="8119"/>
                  </a:cubicBezTo>
                  <a:cubicBezTo>
                    <a:pt x="6593" y="8092"/>
                    <a:pt x="6602" y="8056"/>
                    <a:pt x="6611" y="8021"/>
                  </a:cubicBezTo>
                  <a:cubicBezTo>
                    <a:pt x="6646" y="7869"/>
                    <a:pt x="6673" y="7717"/>
                    <a:pt x="6700" y="7566"/>
                  </a:cubicBezTo>
                  <a:cubicBezTo>
                    <a:pt x="6700" y="7539"/>
                    <a:pt x="6709" y="7512"/>
                    <a:pt x="6709" y="7485"/>
                  </a:cubicBezTo>
                  <a:cubicBezTo>
                    <a:pt x="6744" y="7253"/>
                    <a:pt x="6771" y="7021"/>
                    <a:pt x="6789" y="6789"/>
                  </a:cubicBezTo>
                  <a:cubicBezTo>
                    <a:pt x="6789" y="6736"/>
                    <a:pt x="6789" y="6691"/>
                    <a:pt x="6798" y="6638"/>
                  </a:cubicBezTo>
                  <a:cubicBezTo>
                    <a:pt x="6798" y="6540"/>
                    <a:pt x="6798" y="6433"/>
                    <a:pt x="6798" y="6335"/>
                  </a:cubicBezTo>
                  <a:cubicBezTo>
                    <a:pt x="6798" y="6308"/>
                    <a:pt x="6798" y="6281"/>
                    <a:pt x="6798" y="6254"/>
                  </a:cubicBezTo>
                  <a:cubicBezTo>
                    <a:pt x="6789" y="5862"/>
                    <a:pt x="6744" y="5469"/>
                    <a:pt x="6655" y="5086"/>
                  </a:cubicBezTo>
                  <a:cubicBezTo>
                    <a:pt x="6655" y="5050"/>
                    <a:pt x="6637" y="5005"/>
                    <a:pt x="6628" y="4970"/>
                  </a:cubicBezTo>
                  <a:cubicBezTo>
                    <a:pt x="6584" y="4782"/>
                    <a:pt x="6530" y="4595"/>
                    <a:pt x="6468" y="4416"/>
                  </a:cubicBezTo>
                  <a:cubicBezTo>
                    <a:pt x="6450" y="4372"/>
                    <a:pt x="6441" y="4336"/>
                    <a:pt x="6423" y="4292"/>
                  </a:cubicBezTo>
                  <a:cubicBezTo>
                    <a:pt x="6405" y="4247"/>
                    <a:pt x="6396" y="4211"/>
                    <a:pt x="6379" y="4167"/>
                  </a:cubicBezTo>
                  <a:cubicBezTo>
                    <a:pt x="6361" y="4140"/>
                    <a:pt x="6352" y="4104"/>
                    <a:pt x="6334" y="4069"/>
                  </a:cubicBezTo>
                  <a:cubicBezTo>
                    <a:pt x="6272" y="3935"/>
                    <a:pt x="6209" y="3792"/>
                    <a:pt x="6138" y="3658"/>
                  </a:cubicBezTo>
                  <a:cubicBezTo>
                    <a:pt x="6129" y="3640"/>
                    <a:pt x="6120" y="3623"/>
                    <a:pt x="6111" y="3605"/>
                  </a:cubicBezTo>
                  <a:cubicBezTo>
                    <a:pt x="5942" y="3284"/>
                    <a:pt x="5754" y="2989"/>
                    <a:pt x="5540" y="2713"/>
                  </a:cubicBezTo>
                  <a:cubicBezTo>
                    <a:pt x="5308" y="2409"/>
                    <a:pt x="5058" y="2133"/>
                    <a:pt x="4791" y="1874"/>
                  </a:cubicBezTo>
                  <a:cubicBezTo>
                    <a:pt x="4764" y="1856"/>
                    <a:pt x="4737" y="1838"/>
                    <a:pt x="4719" y="1812"/>
                  </a:cubicBezTo>
                  <a:cubicBezTo>
                    <a:pt x="4514" y="1633"/>
                    <a:pt x="4309" y="1464"/>
                    <a:pt x="4086" y="1303"/>
                  </a:cubicBezTo>
                  <a:cubicBezTo>
                    <a:pt x="3863" y="1142"/>
                    <a:pt x="3640" y="1000"/>
                    <a:pt x="3399" y="866"/>
                  </a:cubicBezTo>
                  <a:cubicBezTo>
                    <a:pt x="3131" y="723"/>
                    <a:pt x="2855" y="589"/>
                    <a:pt x="2569" y="473"/>
                  </a:cubicBezTo>
                  <a:cubicBezTo>
                    <a:pt x="2525" y="456"/>
                    <a:pt x="2471" y="438"/>
                    <a:pt x="2427" y="420"/>
                  </a:cubicBezTo>
                  <a:cubicBezTo>
                    <a:pt x="2400" y="411"/>
                    <a:pt x="2373" y="402"/>
                    <a:pt x="2346" y="393"/>
                  </a:cubicBezTo>
                  <a:cubicBezTo>
                    <a:pt x="2320" y="384"/>
                    <a:pt x="2302" y="375"/>
                    <a:pt x="2275" y="366"/>
                  </a:cubicBezTo>
                  <a:cubicBezTo>
                    <a:pt x="2061" y="295"/>
                    <a:pt x="1829" y="224"/>
                    <a:pt x="1606" y="170"/>
                  </a:cubicBezTo>
                  <a:cubicBezTo>
                    <a:pt x="1445" y="134"/>
                    <a:pt x="1285" y="99"/>
                    <a:pt x="1115" y="72"/>
                  </a:cubicBezTo>
                  <a:cubicBezTo>
                    <a:pt x="1062" y="63"/>
                    <a:pt x="999" y="54"/>
                    <a:pt x="937" y="54"/>
                  </a:cubicBezTo>
                  <a:cubicBezTo>
                    <a:pt x="848" y="36"/>
                    <a:pt x="749" y="27"/>
                    <a:pt x="660" y="18"/>
                  </a:cubicBezTo>
                  <a:cubicBezTo>
                    <a:pt x="616" y="10"/>
                    <a:pt x="562" y="10"/>
                    <a:pt x="518" y="1"/>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1187938" y="402262"/>
              <a:ext cx="356469" cy="459747"/>
            </a:xfrm>
            <a:custGeom>
              <a:rect b="b" l="l" r="r" t="t"/>
              <a:pathLst>
                <a:path extrusionOk="0" h="8182" w="6344">
                  <a:moveTo>
                    <a:pt x="522" y="0"/>
                  </a:moveTo>
                  <a:cubicBezTo>
                    <a:pt x="508" y="0"/>
                    <a:pt x="494" y="8"/>
                    <a:pt x="483" y="19"/>
                  </a:cubicBezTo>
                  <a:cubicBezTo>
                    <a:pt x="474" y="28"/>
                    <a:pt x="474" y="46"/>
                    <a:pt x="483" y="64"/>
                  </a:cubicBezTo>
                  <a:cubicBezTo>
                    <a:pt x="483" y="64"/>
                    <a:pt x="491" y="72"/>
                    <a:pt x="491" y="72"/>
                  </a:cubicBezTo>
                  <a:cubicBezTo>
                    <a:pt x="607" y="162"/>
                    <a:pt x="723" y="242"/>
                    <a:pt x="830" y="322"/>
                  </a:cubicBezTo>
                  <a:cubicBezTo>
                    <a:pt x="929" y="394"/>
                    <a:pt x="1018" y="465"/>
                    <a:pt x="1107" y="536"/>
                  </a:cubicBezTo>
                  <a:cubicBezTo>
                    <a:pt x="1375" y="742"/>
                    <a:pt x="1624" y="947"/>
                    <a:pt x="1856" y="1143"/>
                  </a:cubicBezTo>
                  <a:cubicBezTo>
                    <a:pt x="1999" y="1268"/>
                    <a:pt x="2133" y="1384"/>
                    <a:pt x="2267" y="1500"/>
                  </a:cubicBezTo>
                  <a:cubicBezTo>
                    <a:pt x="2285" y="1518"/>
                    <a:pt x="2302" y="1535"/>
                    <a:pt x="2320" y="1553"/>
                  </a:cubicBezTo>
                  <a:lnTo>
                    <a:pt x="54" y="1411"/>
                  </a:lnTo>
                  <a:cubicBezTo>
                    <a:pt x="54" y="1437"/>
                    <a:pt x="45" y="1464"/>
                    <a:pt x="45" y="1491"/>
                  </a:cubicBezTo>
                  <a:lnTo>
                    <a:pt x="2418" y="1643"/>
                  </a:lnTo>
                  <a:cubicBezTo>
                    <a:pt x="2481" y="1705"/>
                    <a:pt x="2552" y="1759"/>
                    <a:pt x="2615" y="1821"/>
                  </a:cubicBezTo>
                  <a:cubicBezTo>
                    <a:pt x="2695" y="1901"/>
                    <a:pt x="2775" y="1973"/>
                    <a:pt x="2847" y="2053"/>
                  </a:cubicBezTo>
                  <a:cubicBezTo>
                    <a:pt x="2936" y="2133"/>
                    <a:pt x="3016" y="2213"/>
                    <a:pt x="3087" y="2303"/>
                  </a:cubicBezTo>
                  <a:cubicBezTo>
                    <a:pt x="3096" y="2303"/>
                    <a:pt x="3105" y="2312"/>
                    <a:pt x="3105" y="2321"/>
                  </a:cubicBezTo>
                  <a:cubicBezTo>
                    <a:pt x="3230" y="2445"/>
                    <a:pt x="3346" y="2570"/>
                    <a:pt x="3462" y="2704"/>
                  </a:cubicBezTo>
                  <a:lnTo>
                    <a:pt x="1" y="3043"/>
                  </a:lnTo>
                  <a:cubicBezTo>
                    <a:pt x="1" y="3070"/>
                    <a:pt x="10" y="3097"/>
                    <a:pt x="10" y="3123"/>
                  </a:cubicBezTo>
                  <a:lnTo>
                    <a:pt x="3525" y="2776"/>
                  </a:lnTo>
                  <a:cubicBezTo>
                    <a:pt x="3810" y="3097"/>
                    <a:pt x="4060" y="3436"/>
                    <a:pt x="4292" y="3766"/>
                  </a:cubicBezTo>
                  <a:lnTo>
                    <a:pt x="286" y="4435"/>
                  </a:lnTo>
                  <a:cubicBezTo>
                    <a:pt x="286" y="4462"/>
                    <a:pt x="295" y="4488"/>
                    <a:pt x="304" y="4515"/>
                  </a:cubicBezTo>
                  <a:lnTo>
                    <a:pt x="4336" y="3837"/>
                  </a:lnTo>
                  <a:cubicBezTo>
                    <a:pt x="4551" y="4149"/>
                    <a:pt x="4729" y="4462"/>
                    <a:pt x="4890" y="4774"/>
                  </a:cubicBezTo>
                  <a:lnTo>
                    <a:pt x="929" y="5925"/>
                  </a:lnTo>
                  <a:cubicBezTo>
                    <a:pt x="946" y="5951"/>
                    <a:pt x="955" y="5969"/>
                    <a:pt x="973" y="5996"/>
                  </a:cubicBezTo>
                  <a:lnTo>
                    <a:pt x="4925" y="4845"/>
                  </a:lnTo>
                  <a:lnTo>
                    <a:pt x="4934" y="4845"/>
                  </a:lnTo>
                  <a:cubicBezTo>
                    <a:pt x="5023" y="5024"/>
                    <a:pt x="5104" y="5211"/>
                    <a:pt x="5184" y="5389"/>
                  </a:cubicBezTo>
                  <a:cubicBezTo>
                    <a:pt x="5282" y="5630"/>
                    <a:pt x="5371" y="5871"/>
                    <a:pt x="5443" y="6121"/>
                  </a:cubicBezTo>
                  <a:lnTo>
                    <a:pt x="1740" y="7093"/>
                  </a:lnTo>
                  <a:cubicBezTo>
                    <a:pt x="1758" y="7111"/>
                    <a:pt x="1776" y="7138"/>
                    <a:pt x="1794" y="7156"/>
                  </a:cubicBezTo>
                  <a:lnTo>
                    <a:pt x="5469" y="6192"/>
                  </a:lnTo>
                  <a:cubicBezTo>
                    <a:pt x="5469" y="6210"/>
                    <a:pt x="5478" y="6228"/>
                    <a:pt x="5487" y="6246"/>
                  </a:cubicBezTo>
                  <a:cubicBezTo>
                    <a:pt x="5576" y="6558"/>
                    <a:pt x="5648" y="6888"/>
                    <a:pt x="5701" y="7236"/>
                  </a:cubicBezTo>
                  <a:cubicBezTo>
                    <a:pt x="5701" y="7281"/>
                    <a:pt x="5710" y="7325"/>
                    <a:pt x="5719" y="7370"/>
                  </a:cubicBezTo>
                  <a:cubicBezTo>
                    <a:pt x="5746" y="7557"/>
                    <a:pt x="5764" y="7744"/>
                    <a:pt x="5782" y="7932"/>
                  </a:cubicBezTo>
                  <a:cubicBezTo>
                    <a:pt x="5782" y="7950"/>
                    <a:pt x="5782" y="7968"/>
                    <a:pt x="5791" y="7985"/>
                  </a:cubicBezTo>
                  <a:cubicBezTo>
                    <a:pt x="5791" y="8012"/>
                    <a:pt x="5791" y="8039"/>
                    <a:pt x="5791" y="8066"/>
                  </a:cubicBezTo>
                  <a:cubicBezTo>
                    <a:pt x="5791" y="8075"/>
                    <a:pt x="5791" y="8083"/>
                    <a:pt x="5791" y="8092"/>
                  </a:cubicBezTo>
                  <a:cubicBezTo>
                    <a:pt x="5799" y="8119"/>
                    <a:pt x="5799" y="8146"/>
                    <a:pt x="5799" y="8173"/>
                  </a:cubicBezTo>
                  <a:lnTo>
                    <a:pt x="5799" y="8182"/>
                  </a:lnTo>
                  <a:lnTo>
                    <a:pt x="5880" y="8182"/>
                  </a:lnTo>
                  <a:lnTo>
                    <a:pt x="5880" y="8173"/>
                  </a:lnTo>
                  <a:cubicBezTo>
                    <a:pt x="5880" y="8146"/>
                    <a:pt x="5880" y="8110"/>
                    <a:pt x="5871" y="8083"/>
                  </a:cubicBezTo>
                  <a:lnTo>
                    <a:pt x="5871" y="8048"/>
                  </a:lnTo>
                  <a:cubicBezTo>
                    <a:pt x="5871" y="8012"/>
                    <a:pt x="5862" y="7968"/>
                    <a:pt x="5862" y="7932"/>
                  </a:cubicBezTo>
                  <a:cubicBezTo>
                    <a:pt x="5844" y="7771"/>
                    <a:pt x="5835" y="7620"/>
                    <a:pt x="5808" y="7468"/>
                  </a:cubicBezTo>
                  <a:cubicBezTo>
                    <a:pt x="5808" y="7423"/>
                    <a:pt x="5799" y="7379"/>
                    <a:pt x="5791" y="7334"/>
                  </a:cubicBezTo>
                  <a:cubicBezTo>
                    <a:pt x="5773" y="7191"/>
                    <a:pt x="5746" y="7049"/>
                    <a:pt x="5719" y="6906"/>
                  </a:cubicBezTo>
                  <a:cubicBezTo>
                    <a:pt x="5719" y="6870"/>
                    <a:pt x="5710" y="6826"/>
                    <a:pt x="5701" y="6790"/>
                  </a:cubicBezTo>
                  <a:cubicBezTo>
                    <a:pt x="5657" y="6594"/>
                    <a:pt x="5612" y="6406"/>
                    <a:pt x="5559" y="6228"/>
                  </a:cubicBezTo>
                  <a:cubicBezTo>
                    <a:pt x="5550" y="6192"/>
                    <a:pt x="5541" y="6165"/>
                    <a:pt x="5532" y="6130"/>
                  </a:cubicBezTo>
                  <a:lnTo>
                    <a:pt x="6344" y="4221"/>
                  </a:lnTo>
                  <a:cubicBezTo>
                    <a:pt x="6326" y="4194"/>
                    <a:pt x="6317" y="4158"/>
                    <a:pt x="6299" y="4123"/>
                  </a:cubicBezTo>
                  <a:lnTo>
                    <a:pt x="5496" y="6014"/>
                  </a:lnTo>
                  <a:cubicBezTo>
                    <a:pt x="5407" y="5728"/>
                    <a:pt x="5291" y="5443"/>
                    <a:pt x="5166" y="5157"/>
                  </a:cubicBezTo>
                  <a:cubicBezTo>
                    <a:pt x="5095" y="5006"/>
                    <a:pt x="5023" y="4854"/>
                    <a:pt x="4943" y="4702"/>
                  </a:cubicBezTo>
                  <a:cubicBezTo>
                    <a:pt x="4791" y="4399"/>
                    <a:pt x="4613" y="4105"/>
                    <a:pt x="4417" y="3810"/>
                  </a:cubicBezTo>
                  <a:cubicBezTo>
                    <a:pt x="4417" y="3810"/>
                    <a:pt x="4426" y="3801"/>
                    <a:pt x="4426" y="3801"/>
                  </a:cubicBezTo>
                  <a:lnTo>
                    <a:pt x="4756" y="1928"/>
                  </a:lnTo>
                  <a:cubicBezTo>
                    <a:pt x="4729" y="1910"/>
                    <a:pt x="4702" y="1892"/>
                    <a:pt x="4684" y="1866"/>
                  </a:cubicBezTo>
                  <a:lnTo>
                    <a:pt x="4354" y="3721"/>
                  </a:lnTo>
                  <a:cubicBezTo>
                    <a:pt x="4122" y="3382"/>
                    <a:pt x="3864" y="3043"/>
                    <a:pt x="3578" y="2713"/>
                  </a:cubicBezTo>
                  <a:cubicBezTo>
                    <a:pt x="3578" y="2713"/>
                    <a:pt x="3569" y="2704"/>
                    <a:pt x="3569" y="2704"/>
                  </a:cubicBezTo>
                  <a:cubicBezTo>
                    <a:pt x="3444" y="2552"/>
                    <a:pt x="3310" y="2410"/>
                    <a:pt x="3168" y="2258"/>
                  </a:cubicBezTo>
                  <a:cubicBezTo>
                    <a:pt x="3141" y="2231"/>
                    <a:pt x="3114" y="2205"/>
                    <a:pt x="3087" y="2178"/>
                  </a:cubicBezTo>
                  <a:cubicBezTo>
                    <a:pt x="3007" y="2098"/>
                    <a:pt x="2918" y="2008"/>
                    <a:pt x="2829" y="1919"/>
                  </a:cubicBezTo>
                  <a:cubicBezTo>
                    <a:pt x="2722" y="1812"/>
                    <a:pt x="2615" y="1714"/>
                    <a:pt x="2499" y="1607"/>
                  </a:cubicBezTo>
                  <a:cubicBezTo>
                    <a:pt x="2508" y="1607"/>
                    <a:pt x="2508" y="1598"/>
                    <a:pt x="2508" y="1598"/>
                  </a:cubicBezTo>
                  <a:lnTo>
                    <a:pt x="2392" y="474"/>
                  </a:lnTo>
                  <a:cubicBezTo>
                    <a:pt x="2365" y="465"/>
                    <a:pt x="2338" y="456"/>
                    <a:pt x="2311" y="447"/>
                  </a:cubicBezTo>
                  <a:lnTo>
                    <a:pt x="2311" y="447"/>
                  </a:lnTo>
                  <a:lnTo>
                    <a:pt x="2418" y="1527"/>
                  </a:lnTo>
                  <a:cubicBezTo>
                    <a:pt x="2392" y="1509"/>
                    <a:pt x="2365" y="1482"/>
                    <a:pt x="2347" y="1464"/>
                  </a:cubicBezTo>
                  <a:cubicBezTo>
                    <a:pt x="2204" y="1339"/>
                    <a:pt x="2062" y="1214"/>
                    <a:pt x="1919" y="1089"/>
                  </a:cubicBezTo>
                  <a:cubicBezTo>
                    <a:pt x="1660" y="875"/>
                    <a:pt x="1384" y="652"/>
                    <a:pt x="1098" y="429"/>
                  </a:cubicBezTo>
                  <a:cubicBezTo>
                    <a:pt x="1018" y="367"/>
                    <a:pt x="937" y="304"/>
                    <a:pt x="857" y="242"/>
                  </a:cubicBezTo>
                  <a:cubicBezTo>
                    <a:pt x="777" y="188"/>
                    <a:pt x="706" y="126"/>
                    <a:pt x="625" y="72"/>
                  </a:cubicBezTo>
                  <a:cubicBezTo>
                    <a:pt x="598" y="46"/>
                    <a:pt x="572" y="28"/>
                    <a:pt x="545" y="10"/>
                  </a:cubicBezTo>
                  <a:cubicBezTo>
                    <a:pt x="538" y="3"/>
                    <a:pt x="530" y="0"/>
                    <a:pt x="522"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1505241" y="684503"/>
              <a:ext cx="54729" cy="106817"/>
            </a:xfrm>
            <a:custGeom>
              <a:rect b="b" l="l" r="r" t="t"/>
              <a:pathLst>
                <a:path extrusionOk="0" h="1901" w="974">
                  <a:moveTo>
                    <a:pt x="946" y="1"/>
                  </a:moveTo>
                  <a:lnTo>
                    <a:pt x="54" y="1767"/>
                  </a:lnTo>
                  <a:lnTo>
                    <a:pt x="10" y="1838"/>
                  </a:lnTo>
                  <a:cubicBezTo>
                    <a:pt x="1" y="1856"/>
                    <a:pt x="10" y="1883"/>
                    <a:pt x="28" y="1892"/>
                  </a:cubicBezTo>
                  <a:cubicBezTo>
                    <a:pt x="36" y="1901"/>
                    <a:pt x="45" y="1901"/>
                    <a:pt x="54" y="1901"/>
                  </a:cubicBezTo>
                  <a:cubicBezTo>
                    <a:pt x="63" y="1901"/>
                    <a:pt x="72" y="1892"/>
                    <a:pt x="72" y="1883"/>
                  </a:cubicBezTo>
                  <a:cubicBezTo>
                    <a:pt x="81" y="1883"/>
                    <a:pt x="81" y="1883"/>
                    <a:pt x="81" y="1874"/>
                  </a:cubicBezTo>
                  <a:lnTo>
                    <a:pt x="973" y="117"/>
                  </a:lnTo>
                  <a:cubicBezTo>
                    <a:pt x="973" y="81"/>
                    <a:pt x="955" y="36"/>
                    <a:pt x="94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1459165" y="778228"/>
              <a:ext cx="108784" cy="83779"/>
            </a:xfrm>
            <a:custGeom>
              <a:rect b="b" l="l" r="r" t="t"/>
              <a:pathLst>
                <a:path extrusionOk="0" h="1491" w="1936">
                  <a:moveTo>
                    <a:pt x="1936" y="1"/>
                  </a:moveTo>
                  <a:lnTo>
                    <a:pt x="1338" y="822"/>
                  </a:lnTo>
                  <a:lnTo>
                    <a:pt x="1285" y="902"/>
                  </a:lnTo>
                  <a:lnTo>
                    <a:pt x="1169" y="1053"/>
                  </a:lnTo>
                  <a:lnTo>
                    <a:pt x="1088" y="1161"/>
                  </a:lnTo>
                  <a:lnTo>
                    <a:pt x="1035" y="1241"/>
                  </a:lnTo>
                  <a:lnTo>
                    <a:pt x="999" y="1285"/>
                  </a:lnTo>
                  <a:lnTo>
                    <a:pt x="972" y="1294"/>
                  </a:lnTo>
                  <a:lnTo>
                    <a:pt x="964" y="1294"/>
                  </a:lnTo>
                  <a:lnTo>
                    <a:pt x="0" y="1491"/>
                  </a:lnTo>
                  <a:lnTo>
                    <a:pt x="402" y="1491"/>
                  </a:lnTo>
                  <a:lnTo>
                    <a:pt x="964" y="1375"/>
                  </a:lnTo>
                  <a:lnTo>
                    <a:pt x="999" y="1366"/>
                  </a:lnTo>
                  <a:lnTo>
                    <a:pt x="1035" y="1366"/>
                  </a:lnTo>
                  <a:cubicBezTo>
                    <a:pt x="1035" y="1366"/>
                    <a:pt x="1044" y="1357"/>
                    <a:pt x="1044" y="1357"/>
                  </a:cubicBezTo>
                  <a:cubicBezTo>
                    <a:pt x="1053" y="1357"/>
                    <a:pt x="1053" y="1348"/>
                    <a:pt x="1053" y="1348"/>
                  </a:cubicBezTo>
                  <a:lnTo>
                    <a:pt x="1097" y="1294"/>
                  </a:lnTo>
                  <a:lnTo>
                    <a:pt x="1178" y="1187"/>
                  </a:lnTo>
                  <a:lnTo>
                    <a:pt x="1374" y="902"/>
                  </a:lnTo>
                  <a:lnTo>
                    <a:pt x="1436" y="830"/>
                  </a:lnTo>
                  <a:lnTo>
                    <a:pt x="1927" y="152"/>
                  </a:lnTo>
                  <a:cubicBezTo>
                    <a:pt x="1927" y="99"/>
                    <a:pt x="1927" y="54"/>
                    <a:pt x="1936"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1"/>
            <p:cNvSpPr/>
            <p:nvPr/>
          </p:nvSpPr>
          <p:spPr>
            <a:xfrm>
              <a:off x="1296215" y="599769"/>
              <a:ext cx="474749" cy="262239"/>
            </a:xfrm>
            <a:custGeom>
              <a:rect b="b" l="l" r="r" t="t"/>
              <a:pathLst>
                <a:path extrusionOk="0" h="4667" w="8449">
                  <a:moveTo>
                    <a:pt x="4881" y="1"/>
                  </a:moveTo>
                  <a:cubicBezTo>
                    <a:pt x="4845" y="1"/>
                    <a:pt x="4818" y="1"/>
                    <a:pt x="4791" y="10"/>
                  </a:cubicBezTo>
                  <a:cubicBezTo>
                    <a:pt x="4622" y="10"/>
                    <a:pt x="4461" y="46"/>
                    <a:pt x="4301" y="99"/>
                  </a:cubicBezTo>
                  <a:cubicBezTo>
                    <a:pt x="4274" y="108"/>
                    <a:pt x="4247" y="126"/>
                    <a:pt x="4220" y="135"/>
                  </a:cubicBezTo>
                  <a:cubicBezTo>
                    <a:pt x="4203" y="144"/>
                    <a:pt x="4176" y="153"/>
                    <a:pt x="4149" y="170"/>
                  </a:cubicBezTo>
                  <a:cubicBezTo>
                    <a:pt x="4024" y="224"/>
                    <a:pt x="3899" y="304"/>
                    <a:pt x="3783" y="393"/>
                  </a:cubicBezTo>
                  <a:cubicBezTo>
                    <a:pt x="3756" y="411"/>
                    <a:pt x="3739" y="429"/>
                    <a:pt x="3712" y="447"/>
                  </a:cubicBezTo>
                  <a:cubicBezTo>
                    <a:pt x="3560" y="572"/>
                    <a:pt x="3426" y="724"/>
                    <a:pt x="3310" y="893"/>
                  </a:cubicBezTo>
                  <a:cubicBezTo>
                    <a:pt x="3284" y="920"/>
                    <a:pt x="3266" y="947"/>
                    <a:pt x="3248" y="982"/>
                  </a:cubicBezTo>
                  <a:cubicBezTo>
                    <a:pt x="3159" y="1116"/>
                    <a:pt x="3087" y="1259"/>
                    <a:pt x="3016" y="1402"/>
                  </a:cubicBezTo>
                  <a:cubicBezTo>
                    <a:pt x="3007" y="1428"/>
                    <a:pt x="2998" y="1455"/>
                    <a:pt x="2980" y="1482"/>
                  </a:cubicBezTo>
                  <a:cubicBezTo>
                    <a:pt x="2980" y="1491"/>
                    <a:pt x="2980" y="1500"/>
                    <a:pt x="2971" y="1509"/>
                  </a:cubicBezTo>
                  <a:cubicBezTo>
                    <a:pt x="2963" y="1535"/>
                    <a:pt x="2945" y="1571"/>
                    <a:pt x="2936" y="1598"/>
                  </a:cubicBezTo>
                  <a:cubicBezTo>
                    <a:pt x="2722" y="2142"/>
                    <a:pt x="2624" y="2766"/>
                    <a:pt x="2570" y="3373"/>
                  </a:cubicBezTo>
                  <a:cubicBezTo>
                    <a:pt x="2570" y="3409"/>
                    <a:pt x="2570" y="3444"/>
                    <a:pt x="2570" y="3480"/>
                  </a:cubicBezTo>
                  <a:cubicBezTo>
                    <a:pt x="2561" y="3551"/>
                    <a:pt x="2552" y="3623"/>
                    <a:pt x="2552" y="3703"/>
                  </a:cubicBezTo>
                  <a:cubicBezTo>
                    <a:pt x="2552" y="3632"/>
                    <a:pt x="2543" y="3560"/>
                    <a:pt x="2525" y="3489"/>
                  </a:cubicBezTo>
                  <a:cubicBezTo>
                    <a:pt x="2516" y="3462"/>
                    <a:pt x="2516" y="3427"/>
                    <a:pt x="2508" y="3400"/>
                  </a:cubicBezTo>
                  <a:cubicBezTo>
                    <a:pt x="2418" y="3061"/>
                    <a:pt x="2213" y="2766"/>
                    <a:pt x="1946" y="2606"/>
                  </a:cubicBezTo>
                  <a:cubicBezTo>
                    <a:pt x="1788" y="2509"/>
                    <a:pt x="1613" y="2462"/>
                    <a:pt x="1438" y="2462"/>
                  </a:cubicBezTo>
                  <a:cubicBezTo>
                    <a:pt x="1226" y="2462"/>
                    <a:pt x="1015" y="2531"/>
                    <a:pt x="839" y="2668"/>
                  </a:cubicBezTo>
                  <a:cubicBezTo>
                    <a:pt x="581" y="2865"/>
                    <a:pt x="402" y="3186"/>
                    <a:pt x="277" y="3516"/>
                  </a:cubicBezTo>
                  <a:cubicBezTo>
                    <a:pt x="268" y="3543"/>
                    <a:pt x="259" y="3569"/>
                    <a:pt x="251" y="3596"/>
                  </a:cubicBezTo>
                  <a:cubicBezTo>
                    <a:pt x="188" y="3766"/>
                    <a:pt x="135" y="3944"/>
                    <a:pt x="90" y="4122"/>
                  </a:cubicBezTo>
                  <a:cubicBezTo>
                    <a:pt x="90" y="4131"/>
                    <a:pt x="90" y="4140"/>
                    <a:pt x="90" y="4149"/>
                  </a:cubicBezTo>
                  <a:cubicBezTo>
                    <a:pt x="81" y="4185"/>
                    <a:pt x="72" y="4221"/>
                    <a:pt x="63" y="4256"/>
                  </a:cubicBezTo>
                  <a:cubicBezTo>
                    <a:pt x="45" y="4337"/>
                    <a:pt x="36" y="4408"/>
                    <a:pt x="27" y="4488"/>
                  </a:cubicBezTo>
                  <a:cubicBezTo>
                    <a:pt x="19" y="4497"/>
                    <a:pt x="19" y="4515"/>
                    <a:pt x="19" y="4524"/>
                  </a:cubicBezTo>
                  <a:cubicBezTo>
                    <a:pt x="10" y="4568"/>
                    <a:pt x="10" y="4622"/>
                    <a:pt x="1" y="4667"/>
                  </a:cubicBezTo>
                  <a:lnTo>
                    <a:pt x="8449" y="4667"/>
                  </a:lnTo>
                  <a:lnTo>
                    <a:pt x="8449" y="1562"/>
                  </a:lnTo>
                  <a:cubicBezTo>
                    <a:pt x="8324" y="1589"/>
                    <a:pt x="8217" y="1625"/>
                    <a:pt x="8101" y="1687"/>
                  </a:cubicBezTo>
                  <a:cubicBezTo>
                    <a:pt x="7940" y="1767"/>
                    <a:pt x="7789" y="1883"/>
                    <a:pt x="7655" y="2017"/>
                  </a:cubicBezTo>
                  <a:cubicBezTo>
                    <a:pt x="7628" y="2044"/>
                    <a:pt x="7601" y="2062"/>
                    <a:pt x="7584" y="2088"/>
                  </a:cubicBezTo>
                  <a:cubicBezTo>
                    <a:pt x="7307" y="2374"/>
                    <a:pt x="7084" y="2722"/>
                    <a:pt x="6879" y="3079"/>
                  </a:cubicBezTo>
                  <a:cubicBezTo>
                    <a:pt x="6825" y="2606"/>
                    <a:pt x="6709" y="2151"/>
                    <a:pt x="6540" y="1723"/>
                  </a:cubicBezTo>
                  <a:cubicBezTo>
                    <a:pt x="6531" y="1678"/>
                    <a:pt x="6513" y="1642"/>
                    <a:pt x="6495" y="1607"/>
                  </a:cubicBezTo>
                  <a:cubicBezTo>
                    <a:pt x="6406" y="1384"/>
                    <a:pt x="6299" y="1170"/>
                    <a:pt x="6183" y="964"/>
                  </a:cubicBezTo>
                  <a:cubicBezTo>
                    <a:pt x="6013" y="679"/>
                    <a:pt x="5817" y="411"/>
                    <a:pt x="5567" y="233"/>
                  </a:cubicBezTo>
                  <a:cubicBezTo>
                    <a:pt x="5353" y="81"/>
                    <a:pt x="5121" y="10"/>
                    <a:pt x="4881" y="1"/>
                  </a:cubicBezTo>
                  <a:close/>
                </a:path>
              </a:pathLst>
            </a:custGeom>
            <a:solidFill>
              <a:srgbClr val="FF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9" name="Google Shape;1569;p31"/>
          <p:cNvSpPr txBox="1"/>
          <p:nvPr>
            <p:ph type="title"/>
          </p:nvPr>
        </p:nvSpPr>
        <p:spPr>
          <a:xfrm>
            <a:off x="738700" y="2078875"/>
            <a:ext cx="4188300" cy="1625100"/>
          </a:xfrm>
          <a:prstGeom prst="rect">
            <a:avLst/>
          </a:prstGeom>
          <a:solidFill>
            <a:srgbClr val="FFD4A9"/>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Sources</a:t>
            </a:r>
            <a:endParaRPr>
              <a:solidFill>
                <a:schemeClr val="dk1"/>
              </a:solidFill>
            </a:endParaRPr>
          </a:p>
        </p:txBody>
      </p:sp>
      <p:sp>
        <p:nvSpPr>
          <p:cNvPr id="1570" name="Google Shape;1570;p31"/>
          <p:cNvSpPr txBox="1"/>
          <p:nvPr>
            <p:ph idx="2" type="title"/>
          </p:nvPr>
        </p:nvSpPr>
        <p:spPr>
          <a:xfrm>
            <a:off x="2188050" y="892925"/>
            <a:ext cx="1289700" cy="998700"/>
          </a:xfrm>
          <a:prstGeom prst="rect">
            <a:avLst/>
          </a:prstGeom>
          <a:solidFill>
            <a:srgbClr val="FFD4A9"/>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6C79"/>
                </a:solidFill>
              </a:rPr>
              <a:t>02</a:t>
            </a:r>
            <a:endParaRPr>
              <a:solidFill>
                <a:srgbClr val="FF6C79"/>
              </a:solidFill>
            </a:endParaRPr>
          </a:p>
        </p:txBody>
      </p:sp>
      <p:grpSp>
        <p:nvGrpSpPr>
          <p:cNvPr id="1571" name="Google Shape;1571;p31"/>
          <p:cNvGrpSpPr/>
          <p:nvPr/>
        </p:nvGrpSpPr>
        <p:grpSpPr>
          <a:xfrm rot="-773048">
            <a:off x="5106685" y="2139006"/>
            <a:ext cx="1710904" cy="1894812"/>
            <a:chOff x="1988977" y="962193"/>
            <a:chExt cx="1100369" cy="1218649"/>
          </a:xfrm>
        </p:grpSpPr>
        <p:sp>
          <p:nvSpPr>
            <p:cNvPr id="1572" name="Google Shape;1572;p31"/>
            <p:cNvSpPr/>
            <p:nvPr/>
          </p:nvSpPr>
          <p:spPr>
            <a:xfrm>
              <a:off x="1988977" y="962193"/>
              <a:ext cx="1100369" cy="1218649"/>
            </a:xfrm>
            <a:custGeom>
              <a:rect b="b" l="l" r="r" t="t"/>
              <a:pathLst>
                <a:path extrusionOk="0" h="21688" w="19583">
                  <a:moveTo>
                    <a:pt x="9796" y="1"/>
                  </a:moveTo>
                  <a:cubicBezTo>
                    <a:pt x="5362" y="1"/>
                    <a:pt x="1473" y="2989"/>
                    <a:pt x="331" y="7263"/>
                  </a:cubicBezTo>
                  <a:cubicBezTo>
                    <a:pt x="277" y="7486"/>
                    <a:pt x="224" y="7691"/>
                    <a:pt x="188" y="7887"/>
                  </a:cubicBezTo>
                  <a:cubicBezTo>
                    <a:pt x="72" y="8467"/>
                    <a:pt x="10" y="9065"/>
                    <a:pt x="1" y="9653"/>
                  </a:cubicBezTo>
                  <a:cubicBezTo>
                    <a:pt x="1" y="9698"/>
                    <a:pt x="1" y="9743"/>
                    <a:pt x="1" y="9787"/>
                  </a:cubicBezTo>
                  <a:lnTo>
                    <a:pt x="1" y="21126"/>
                  </a:lnTo>
                  <a:cubicBezTo>
                    <a:pt x="1" y="21438"/>
                    <a:pt x="250" y="21688"/>
                    <a:pt x="563" y="21688"/>
                  </a:cubicBezTo>
                  <a:lnTo>
                    <a:pt x="19020" y="21688"/>
                  </a:lnTo>
                  <a:cubicBezTo>
                    <a:pt x="19333" y="21688"/>
                    <a:pt x="19582" y="21438"/>
                    <a:pt x="19582" y="21126"/>
                  </a:cubicBezTo>
                  <a:lnTo>
                    <a:pt x="19582" y="9787"/>
                  </a:lnTo>
                  <a:cubicBezTo>
                    <a:pt x="19582" y="9743"/>
                    <a:pt x="19582" y="9707"/>
                    <a:pt x="19582" y="9662"/>
                  </a:cubicBezTo>
                  <a:lnTo>
                    <a:pt x="19582" y="9644"/>
                  </a:lnTo>
                  <a:cubicBezTo>
                    <a:pt x="19573" y="9056"/>
                    <a:pt x="19511" y="8467"/>
                    <a:pt x="19404" y="7905"/>
                  </a:cubicBezTo>
                  <a:cubicBezTo>
                    <a:pt x="19315" y="7450"/>
                    <a:pt x="19190" y="6986"/>
                    <a:pt x="19029" y="6540"/>
                  </a:cubicBezTo>
                  <a:cubicBezTo>
                    <a:pt x="18851" y="6005"/>
                    <a:pt x="18610" y="5487"/>
                    <a:pt x="18333" y="4988"/>
                  </a:cubicBezTo>
                  <a:cubicBezTo>
                    <a:pt x="17896" y="4212"/>
                    <a:pt x="17352" y="3498"/>
                    <a:pt x="16719" y="2864"/>
                  </a:cubicBezTo>
                  <a:cubicBezTo>
                    <a:pt x="14872" y="1018"/>
                    <a:pt x="12410" y="1"/>
                    <a:pt x="9796" y="1"/>
                  </a:cubicBezTo>
                  <a:close/>
                </a:path>
              </a:pathLst>
            </a:custGeom>
            <a:solidFill>
              <a:srgbClr val="FFFFFF"/>
            </a:solidFill>
            <a:ln>
              <a:noFill/>
            </a:ln>
            <a:effectLst>
              <a:outerShdw blurRad="57150" rotWithShape="0" algn="bl" dir="5400000" dist="19050">
                <a:srgbClr val="350A34">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1"/>
            <p:cNvSpPr/>
            <p:nvPr/>
          </p:nvSpPr>
          <p:spPr>
            <a:xfrm>
              <a:off x="2022073" y="990288"/>
              <a:ext cx="1037211" cy="1155997"/>
            </a:xfrm>
            <a:custGeom>
              <a:rect b="b" l="l" r="r" t="t"/>
              <a:pathLst>
                <a:path extrusionOk="0" h="20573" w="18459">
                  <a:moveTo>
                    <a:pt x="9234" y="0"/>
                  </a:moveTo>
                  <a:cubicBezTo>
                    <a:pt x="8725" y="0"/>
                    <a:pt x="8235" y="45"/>
                    <a:pt x="7753" y="125"/>
                  </a:cubicBezTo>
                  <a:cubicBezTo>
                    <a:pt x="6308" y="357"/>
                    <a:pt x="4978" y="919"/>
                    <a:pt x="3845" y="1731"/>
                  </a:cubicBezTo>
                  <a:cubicBezTo>
                    <a:pt x="3399" y="2061"/>
                    <a:pt x="2980" y="2418"/>
                    <a:pt x="2596" y="2819"/>
                  </a:cubicBezTo>
                  <a:cubicBezTo>
                    <a:pt x="2409" y="3007"/>
                    <a:pt x="2231" y="3212"/>
                    <a:pt x="2061" y="3426"/>
                  </a:cubicBezTo>
                  <a:cubicBezTo>
                    <a:pt x="2052" y="3426"/>
                    <a:pt x="2052" y="3435"/>
                    <a:pt x="2052" y="3435"/>
                  </a:cubicBezTo>
                  <a:cubicBezTo>
                    <a:pt x="1909" y="3604"/>
                    <a:pt x="1785" y="3783"/>
                    <a:pt x="1660" y="3961"/>
                  </a:cubicBezTo>
                  <a:cubicBezTo>
                    <a:pt x="1642" y="3970"/>
                    <a:pt x="1633" y="3988"/>
                    <a:pt x="1624" y="4006"/>
                  </a:cubicBezTo>
                  <a:cubicBezTo>
                    <a:pt x="1579" y="4068"/>
                    <a:pt x="1544" y="4122"/>
                    <a:pt x="1499" y="4184"/>
                  </a:cubicBezTo>
                  <a:cubicBezTo>
                    <a:pt x="1490" y="4202"/>
                    <a:pt x="1481" y="4220"/>
                    <a:pt x="1472" y="4238"/>
                  </a:cubicBezTo>
                  <a:cubicBezTo>
                    <a:pt x="1446" y="4274"/>
                    <a:pt x="1419" y="4318"/>
                    <a:pt x="1392" y="4363"/>
                  </a:cubicBezTo>
                  <a:cubicBezTo>
                    <a:pt x="1374" y="4381"/>
                    <a:pt x="1365" y="4398"/>
                    <a:pt x="1356" y="4416"/>
                  </a:cubicBezTo>
                  <a:cubicBezTo>
                    <a:pt x="1356" y="4425"/>
                    <a:pt x="1347" y="4434"/>
                    <a:pt x="1339" y="4443"/>
                  </a:cubicBezTo>
                  <a:cubicBezTo>
                    <a:pt x="1187" y="4693"/>
                    <a:pt x="1053" y="4943"/>
                    <a:pt x="919" y="5210"/>
                  </a:cubicBezTo>
                  <a:cubicBezTo>
                    <a:pt x="866" y="5326"/>
                    <a:pt x="812" y="5442"/>
                    <a:pt x="759" y="5567"/>
                  </a:cubicBezTo>
                  <a:cubicBezTo>
                    <a:pt x="580" y="5977"/>
                    <a:pt x="429" y="6406"/>
                    <a:pt x="313" y="6852"/>
                  </a:cubicBezTo>
                  <a:cubicBezTo>
                    <a:pt x="295" y="6923"/>
                    <a:pt x="277" y="7003"/>
                    <a:pt x="259" y="7075"/>
                  </a:cubicBezTo>
                  <a:cubicBezTo>
                    <a:pt x="241" y="7155"/>
                    <a:pt x="223" y="7226"/>
                    <a:pt x="206" y="7298"/>
                  </a:cubicBezTo>
                  <a:cubicBezTo>
                    <a:pt x="197" y="7342"/>
                    <a:pt x="188" y="7387"/>
                    <a:pt x="179" y="7432"/>
                  </a:cubicBezTo>
                  <a:cubicBezTo>
                    <a:pt x="72" y="7976"/>
                    <a:pt x="9" y="8538"/>
                    <a:pt x="0" y="9109"/>
                  </a:cubicBezTo>
                  <a:cubicBezTo>
                    <a:pt x="0" y="9153"/>
                    <a:pt x="0" y="9189"/>
                    <a:pt x="0" y="9234"/>
                  </a:cubicBezTo>
                  <a:lnTo>
                    <a:pt x="0" y="20572"/>
                  </a:lnTo>
                  <a:lnTo>
                    <a:pt x="18458" y="20572"/>
                  </a:lnTo>
                  <a:lnTo>
                    <a:pt x="18458" y="9234"/>
                  </a:lnTo>
                  <a:cubicBezTo>
                    <a:pt x="18458" y="9189"/>
                    <a:pt x="18458" y="9153"/>
                    <a:pt x="18458" y="9109"/>
                  </a:cubicBezTo>
                  <a:lnTo>
                    <a:pt x="18458" y="9100"/>
                  </a:lnTo>
                  <a:lnTo>
                    <a:pt x="18458" y="8975"/>
                  </a:lnTo>
                  <a:cubicBezTo>
                    <a:pt x="18440" y="8458"/>
                    <a:pt x="18387" y="7949"/>
                    <a:pt x="18289" y="7449"/>
                  </a:cubicBezTo>
                  <a:cubicBezTo>
                    <a:pt x="18280" y="7405"/>
                    <a:pt x="18271" y="7369"/>
                    <a:pt x="18262" y="7325"/>
                  </a:cubicBezTo>
                  <a:cubicBezTo>
                    <a:pt x="18253" y="7307"/>
                    <a:pt x="18253" y="7289"/>
                    <a:pt x="18244" y="7262"/>
                  </a:cubicBezTo>
                  <a:cubicBezTo>
                    <a:pt x="18164" y="6887"/>
                    <a:pt x="18066" y="6531"/>
                    <a:pt x="17941" y="6174"/>
                  </a:cubicBezTo>
                  <a:cubicBezTo>
                    <a:pt x="17878" y="6013"/>
                    <a:pt x="17825" y="5853"/>
                    <a:pt x="17762" y="5701"/>
                  </a:cubicBezTo>
                  <a:lnTo>
                    <a:pt x="17753" y="5692"/>
                  </a:lnTo>
                  <a:cubicBezTo>
                    <a:pt x="17744" y="5656"/>
                    <a:pt x="17727" y="5621"/>
                    <a:pt x="17709" y="5576"/>
                  </a:cubicBezTo>
                  <a:cubicBezTo>
                    <a:pt x="17700" y="5558"/>
                    <a:pt x="17691" y="5540"/>
                    <a:pt x="17682" y="5522"/>
                  </a:cubicBezTo>
                  <a:cubicBezTo>
                    <a:pt x="17682" y="5514"/>
                    <a:pt x="17673" y="5505"/>
                    <a:pt x="17673" y="5496"/>
                  </a:cubicBezTo>
                  <a:cubicBezTo>
                    <a:pt x="17637" y="5415"/>
                    <a:pt x="17593" y="5335"/>
                    <a:pt x="17557" y="5246"/>
                  </a:cubicBezTo>
                  <a:cubicBezTo>
                    <a:pt x="17548" y="5237"/>
                    <a:pt x="17539" y="5219"/>
                    <a:pt x="17530" y="5201"/>
                  </a:cubicBezTo>
                  <a:cubicBezTo>
                    <a:pt x="17521" y="5183"/>
                    <a:pt x="17512" y="5166"/>
                    <a:pt x="17503" y="5148"/>
                  </a:cubicBezTo>
                  <a:cubicBezTo>
                    <a:pt x="17503" y="5139"/>
                    <a:pt x="17503" y="5130"/>
                    <a:pt x="17495" y="5121"/>
                  </a:cubicBezTo>
                  <a:cubicBezTo>
                    <a:pt x="17495" y="5112"/>
                    <a:pt x="17486" y="5112"/>
                    <a:pt x="17486" y="5103"/>
                  </a:cubicBezTo>
                  <a:cubicBezTo>
                    <a:pt x="17423" y="4978"/>
                    <a:pt x="17361" y="4853"/>
                    <a:pt x="17289" y="4737"/>
                  </a:cubicBezTo>
                  <a:cubicBezTo>
                    <a:pt x="17289" y="4729"/>
                    <a:pt x="17280" y="4720"/>
                    <a:pt x="17272" y="4711"/>
                  </a:cubicBezTo>
                  <a:cubicBezTo>
                    <a:pt x="17272" y="4702"/>
                    <a:pt x="17272" y="4693"/>
                    <a:pt x="17263" y="4693"/>
                  </a:cubicBezTo>
                  <a:cubicBezTo>
                    <a:pt x="17263" y="4684"/>
                    <a:pt x="17263" y="4684"/>
                    <a:pt x="17254" y="4684"/>
                  </a:cubicBezTo>
                  <a:cubicBezTo>
                    <a:pt x="17254" y="4666"/>
                    <a:pt x="17236" y="4648"/>
                    <a:pt x="17227" y="4630"/>
                  </a:cubicBezTo>
                  <a:cubicBezTo>
                    <a:pt x="17164" y="4506"/>
                    <a:pt x="17084" y="4390"/>
                    <a:pt x="17013" y="4274"/>
                  </a:cubicBezTo>
                  <a:cubicBezTo>
                    <a:pt x="17004" y="4265"/>
                    <a:pt x="17004" y="4256"/>
                    <a:pt x="16995" y="4247"/>
                  </a:cubicBezTo>
                  <a:cubicBezTo>
                    <a:pt x="16906" y="4095"/>
                    <a:pt x="16808" y="3952"/>
                    <a:pt x="16701" y="3810"/>
                  </a:cubicBezTo>
                  <a:cubicBezTo>
                    <a:pt x="16522" y="3560"/>
                    <a:pt x="16326" y="3328"/>
                    <a:pt x="16121" y="3096"/>
                  </a:cubicBezTo>
                  <a:cubicBezTo>
                    <a:pt x="16094" y="3060"/>
                    <a:pt x="16058" y="3025"/>
                    <a:pt x="16023" y="2989"/>
                  </a:cubicBezTo>
                  <a:cubicBezTo>
                    <a:pt x="15942" y="2891"/>
                    <a:pt x="15844" y="2802"/>
                    <a:pt x="15755" y="2703"/>
                  </a:cubicBezTo>
                  <a:cubicBezTo>
                    <a:pt x="15684" y="2632"/>
                    <a:pt x="15612" y="2570"/>
                    <a:pt x="15541" y="2498"/>
                  </a:cubicBezTo>
                  <a:cubicBezTo>
                    <a:pt x="15487" y="2445"/>
                    <a:pt x="15434" y="2400"/>
                    <a:pt x="15380" y="2347"/>
                  </a:cubicBezTo>
                  <a:cubicBezTo>
                    <a:pt x="13748" y="893"/>
                    <a:pt x="11589" y="0"/>
                    <a:pt x="9234" y="0"/>
                  </a:cubicBez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1"/>
            <p:cNvSpPr/>
            <p:nvPr/>
          </p:nvSpPr>
          <p:spPr>
            <a:xfrm>
              <a:off x="2710283" y="1176276"/>
              <a:ext cx="285782" cy="285782"/>
            </a:xfrm>
            <a:custGeom>
              <a:rect b="b" l="l" r="r" t="t"/>
              <a:pathLst>
                <a:path extrusionOk="0" h="5086" w="5086">
                  <a:moveTo>
                    <a:pt x="2543" y="0"/>
                  </a:moveTo>
                  <a:cubicBezTo>
                    <a:pt x="1143" y="0"/>
                    <a:pt x="1" y="1142"/>
                    <a:pt x="1" y="2543"/>
                  </a:cubicBezTo>
                  <a:cubicBezTo>
                    <a:pt x="1" y="3943"/>
                    <a:pt x="1143" y="5085"/>
                    <a:pt x="2543" y="5085"/>
                  </a:cubicBezTo>
                  <a:cubicBezTo>
                    <a:pt x="3944" y="5085"/>
                    <a:pt x="5086" y="3943"/>
                    <a:pt x="5086" y="2543"/>
                  </a:cubicBezTo>
                  <a:cubicBezTo>
                    <a:pt x="5086" y="1142"/>
                    <a:pt x="3944" y="0"/>
                    <a:pt x="2543" y="0"/>
                  </a:cubicBezTo>
                  <a:close/>
                </a:path>
              </a:pathLst>
            </a:custGeom>
            <a:solidFill>
              <a:srgbClr val="FFC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a:off x="2590992" y="1526619"/>
              <a:ext cx="4608" cy="3090"/>
            </a:xfrm>
            <a:custGeom>
              <a:rect b="b" l="l" r="r" t="t"/>
              <a:pathLst>
                <a:path extrusionOk="0" h="55" w="82">
                  <a:moveTo>
                    <a:pt x="19" y="1"/>
                  </a:moveTo>
                  <a:cubicBezTo>
                    <a:pt x="1" y="1"/>
                    <a:pt x="45" y="45"/>
                    <a:pt x="45" y="54"/>
                  </a:cubicBezTo>
                  <a:cubicBezTo>
                    <a:pt x="54" y="37"/>
                    <a:pt x="63" y="19"/>
                    <a:pt x="81"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a:off x="2595544" y="1398338"/>
              <a:ext cx="463736" cy="128338"/>
            </a:xfrm>
            <a:custGeom>
              <a:rect b="b" l="l" r="r" t="t"/>
              <a:pathLst>
                <a:path extrusionOk="0" h="2284" w="8253">
                  <a:moveTo>
                    <a:pt x="5256" y="0"/>
                  </a:moveTo>
                  <a:cubicBezTo>
                    <a:pt x="5250" y="0"/>
                    <a:pt x="5243" y="0"/>
                    <a:pt x="5237" y="0"/>
                  </a:cubicBezTo>
                  <a:cubicBezTo>
                    <a:pt x="4059" y="9"/>
                    <a:pt x="2944" y="830"/>
                    <a:pt x="2578" y="1945"/>
                  </a:cubicBezTo>
                  <a:cubicBezTo>
                    <a:pt x="2279" y="1615"/>
                    <a:pt x="1828" y="1430"/>
                    <a:pt x="1385" y="1430"/>
                  </a:cubicBezTo>
                  <a:cubicBezTo>
                    <a:pt x="1312" y="1430"/>
                    <a:pt x="1240" y="1435"/>
                    <a:pt x="1169" y="1445"/>
                  </a:cubicBezTo>
                  <a:cubicBezTo>
                    <a:pt x="678" y="1526"/>
                    <a:pt x="232" y="1847"/>
                    <a:pt x="0" y="2284"/>
                  </a:cubicBezTo>
                  <a:lnTo>
                    <a:pt x="8252" y="2284"/>
                  </a:lnTo>
                  <a:lnTo>
                    <a:pt x="8252" y="1972"/>
                  </a:lnTo>
                  <a:cubicBezTo>
                    <a:pt x="8252" y="1927"/>
                    <a:pt x="8252" y="1891"/>
                    <a:pt x="8252" y="1847"/>
                  </a:cubicBezTo>
                  <a:lnTo>
                    <a:pt x="8252" y="1838"/>
                  </a:lnTo>
                  <a:lnTo>
                    <a:pt x="8252" y="1713"/>
                  </a:lnTo>
                  <a:cubicBezTo>
                    <a:pt x="8136" y="1766"/>
                    <a:pt x="8020" y="1829"/>
                    <a:pt x="7913" y="1900"/>
                  </a:cubicBezTo>
                  <a:cubicBezTo>
                    <a:pt x="7540" y="800"/>
                    <a:pt x="6418" y="0"/>
                    <a:pt x="52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a:off x="2238122" y="997312"/>
              <a:ext cx="472221" cy="90297"/>
            </a:xfrm>
            <a:custGeom>
              <a:rect b="b" l="l" r="r" t="t"/>
              <a:pathLst>
                <a:path extrusionOk="0" h="1607" w="8404">
                  <a:moveTo>
                    <a:pt x="3908" y="0"/>
                  </a:moveTo>
                  <a:cubicBezTo>
                    <a:pt x="2463" y="232"/>
                    <a:pt x="1133" y="794"/>
                    <a:pt x="0" y="1606"/>
                  </a:cubicBezTo>
                  <a:lnTo>
                    <a:pt x="8404" y="1606"/>
                  </a:lnTo>
                  <a:cubicBezTo>
                    <a:pt x="7879" y="1101"/>
                    <a:pt x="7148" y="841"/>
                    <a:pt x="6421" y="841"/>
                  </a:cubicBezTo>
                  <a:cubicBezTo>
                    <a:pt x="5887" y="841"/>
                    <a:pt x="5356" y="980"/>
                    <a:pt x="4907" y="1267"/>
                  </a:cubicBezTo>
                  <a:cubicBezTo>
                    <a:pt x="4729" y="750"/>
                    <a:pt x="4363" y="304"/>
                    <a:pt x="39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a:off x="2022073" y="1238422"/>
              <a:ext cx="788065" cy="907862"/>
            </a:xfrm>
            <a:custGeom>
              <a:rect b="b" l="l" r="r" t="t"/>
              <a:pathLst>
                <a:path extrusionOk="0" h="16157" w="14025">
                  <a:moveTo>
                    <a:pt x="1356" y="0"/>
                  </a:moveTo>
                  <a:cubicBezTo>
                    <a:pt x="1356" y="9"/>
                    <a:pt x="1347" y="18"/>
                    <a:pt x="1339" y="27"/>
                  </a:cubicBezTo>
                  <a:cubicBezTo>
                    <a:pt x="1187" y="277"/>
                    <a:pt x="1053" y="527"/>
                    <a:pt x="919" y="794"/>
                  </a:cubicBezTo>
                  <a:cubicBezTo>
                    <a:pt x="866" y="910"/>
                    <a:pt x="812" y="1026"/>
                    <a:pt x="759" y="1151"/>
                  </a:cubicBezTo>
                  <a:cubicBezTo>
                    <a:pt x="580" y="1561"/>
                    <a:pt x="429" y="1990"/>
                    <a:pt x="313" y="2436"/>
                  </a:cubicBezTo>
                  <a:cubicBezTo>
                    <a:pt x="295" y="2507"/>
                    <a:pt x="277" y="2587"/>
                    <a:pt x="259" y="2659"/>
                  </a:cubicBezTo>
                  <a:cubicBezTo>
                    <a:pt x="241" y="2739"/>
                    <a:pt x="223" y="2810"/>
                    <a:pt x="206" y="2882"/>
                  </a:cubicBezTo>
                  <a:cubicBezTo>
                    <a:pt x="197" y="2926"/>
                    <a:pt x="188" y="2971"/>
                    <a:pt x="179" y="3016"/>
                  </a:cubicBezTo>
                  <a:cubicBezTo>
                    <a:pt x="72" y="3560"/>
                    <a:pt x="9" y="4122"/>
                    <a:pt x="0" y="4693"/>
                  </a:cubicBezTo>
                  <a:cubicBezTo>
                    <a:pt x="0" y="4737"/>
                    <a:pt x="0" y="4773"/>
                    <a:pt x="0" y="4818"/>
                  </a:cubicBezTo>
                  <a:lnTo>
                    <a:pt x="0" y="16156"/>
                  </a:lnTo>
                  <a:lnTo>
                    <a:pt x="14024" y="16156"/>
                  </a:lnTo>
                  <a:lnTo>
                    <a:pt x="14024" y="0"/>
                  </a:ln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a:off x="2097254" y="1182794"/>
              <a:ext cx="713894" cy="57201"/>
            </a:xfrm>
            <a:custGeom>
              <a:rect b="b" l="l" r="r" t="t"/>
              <a:pathLst>
                <a:path extrusionOk="0" h="1018" w="12705">
                  <a:moveTo>
                    <a:pt x="723" y="0"/>
                  </a:moveTo>
                  <a:cubicBezTo>
                    <a:pt x="714" y="0"/>
                    <a:pt x="714" y="9"/>
                    <a:pt x="714" y="9"/>
                  </a:cubicBezTo>
                  <a:cubicBezTo>
                    <a:pt x="571" y="178"/>
                    <a:pt x="447" y="357"/>
                    <a:pt x="322" y="535"/>
                  </a:cubicBezTo>
                  <a:cubicBezTo>
                    <a:pt x="304" y="544"/>
                    <a:pt x="295" y="562"/>
                    <a:pt x="286" y="580"/>
                  </a:cubicBezTo>
                  <a:cubicBezTo>
                    <a:pt x="241" y="642"/>
                    <a:pt x="206" y="696"/>
                    <a:pt x="161" y="758"/>
                  </a:cubicBezTo>
                  <a:cubicBezTo>
                    <a:pt x="152" y="776"/>
                    <a:pt x="143" y="794"/>
                    <a:pt x="134" y="812"/>
                  </a:cubicBezTo>
                  <a:cubicBezTo>
                    <a:pt x="108" y="848"/>
                    <a:pt x="81" y="892"/>
                    <a:pt x="54" y="937"/>
                  </a:cubicBezTo>
                  <a:cubicBezTo>
                    <a:pt x="36" y="955"/>
                    <a:pt x="27" y="972"/>
                    <a:pt x="18" y="990"/>
                  </a:cubicBezTo>
                  <a:cubicBezTo>
                    <a:pt x="18" y="999"/>
                    <a:pt x="9" y="1008"/>
                    <a:pt x="1" y="1017"/>
                  </a:cubicBezTo>
                  <a:lnTo>
                    <a:pt x="12704" y="1017"/>
                  </a:lnTo>
                  <a:lnTo>
                    <a:pt x="12704"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1"/>
            <p:cNvSpPr/>
            <p:nvPr/>
          </p:nvSpPr>
          <p:spPr>
            <a:xfrm>
              <a:off x="2137374" y="1182794"/>
              <a:ext cx="673774" cy="8541"/>
            </a:xfrm>
            <a:custGeom>
              <a:rect b="b" l="l" r="r" t="t"/>
              <a:pathLst>
                <a:path extrusionOk="0" h="152" w="11991">
                  <a:moveTo>
                    <a:pt x="9" y="0"/>
                  </a:moveTo>
                  <a:cubicBezTo>
                    <a:pt x="0" y="0"/>
                    <a:pt x="0" y="9"/>
                    <a:pt x="0" y="9"/>
                  </a:cubicBezTo>
                  <a:lnTo>
                    <a:pt x="11990" y="152"/>
                  </a:lnTo>
                  <a:lnTo>
                    <a:pt x="11990" y="0"/>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1"/>
            <p:cNvSpPr/>
            <p:nvPr/>
          </p:nvSpPr>
          <p:spPr>
            <a:xfrm>
              <a:off x="2137879" y="1148687"/>
              <a:ext cx="703836" cy="34164"/>
            </a:xfrm>
            <a:custGeom>
              <a:rect b="b" l="l" r="r" t="t"/>
              <a:pathLst>
                <a:path extrusionOk="0" h="608" w="12526">
                  <a:moveTo>
                    <a:pt x="535" y="0"/>
                  </a:moveTo>
                  <a:cubicBezTo>
                    <a:pt x="348" y="188"/>
                    <a:pt x="170" y="393"/>
                    <a:pt x="0" y="607"/>
                  </a:cubicBezTo>
                  <a:lnTo>
                    <a:pt x="12525" y="607"/>
                  </a:lnTo>
                  <a:lnTo>
                    <a:pt x="12525"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2113325" y="1212856"/>
              <a:ext cx="698779" cy="2529"/>
            </a:xfrm>
            <a:custGeom>
              <a:rect b="b" l="l" r="r" t="t"/>
              <a:pathLst>
                <a:path extrusionOk="0" h="45" w="12436">
                  <a:moveTo>
                    <a:pt x="36" y="0"/>
                  </a:moveTo>
                  <a:cubicBezTo>
                    <a:pt x="18" y="9"/>
                    <a:pt x="9" y="27"/>
                    <a:pt x="0" y="45"/>
                  </a:cubicBezTo>
                  <a:lnTo>
                    <a:pt x="12418" y="45"/>
                  </a:lnTo>
                  <a:cubicBezTo>
                    <a:pt x="12427" y="45"/>
                    <a:pt x="12436" y="36"/>
                    <a:pt x="12436" y="18"/>
                  </a:cubicBezTo>
                  <a:cubicBezTo>
                    <a:pt x="12436" y="9"/>
                    <a:pt x="12427" y="0"/>
                    <a:pt x="12418" y="0"/>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2104784" y="1225386"/>
              <a:ext cx="707320" cy="3034"/>
            </a:xfrm>
            <a:custGeom>
              <a:rect b="b" l="l" r="r" t="t"/>
              <a:pathLst>
                <a:path extrusionOk="0" h="54" w="12588">
                  <a:moveTo>
                    <a:pt x="27" y="0"/>
                  </a:moveTo>
                  <a:cubicBezTo>
                    <a:pt x="18" y="18"/>
                    <a:pt x="9" y="36"/>
                    <a:pt x="0" y="54"/>
                  </a:cubicBezTo>
                  <a:lnTo>
                    <a:pt x="12561" y="54"/>
                  </a:lnTo>
                  <a:cubicBezTo>
                    <a:pt x="12570" y="54"/>
                    <a:pt x="12570" y="54"/>
                    <a:pt x="12570" y="45"/>
                  </a:cubicBezTo>
                  <a:cubicBezTo>
                    <a:pt x="12579" y="45"/>
                    <a:pt x="12588" y="36"/>
                    <a:pt x="12588" y="27"/>
                  </a:cubicBezTo>
                  <a:cubicBezTo>
                    <a:pt x="12588" y="18"/>
                    <a:pt x="12579" y="0"/>
                    <a:pt x="12570" y="0"/>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1"/>
            <p:cNvSpPr/>
            <p:nvPr/>
          </p:nvSpPr>
          <p:spPr>
            <a:xfrm>
              <a:off x="2057641" y="1346194"/>
              <a:ext cx="243190" cy="359447"/>
            </a:xfrm>
            <a:custGeom>
              <a:rect b="b" l="l" r="r" t="t"/>
              <a:pathLst>
                <a:path extrusionOk="0" h="6397" w="4328">
                  <a:moveTo>
                    <a:pt x="1" y="0"/>
                  </a:moveTo>
                  <a:lnTo>
                    <a:pt x="1" y="6397"/>
                  </a:lnTo>
                  <a:lnTo>
                    <a:pt x="4327" y="6397"/>
                  </a:lnTo>
                  <a:lnTo>
                    <a:pt x="4327"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1"/>
            <p:cNvSpPr/>
            <p:nvPr/>
          </p:nvSpPr>
          <p:spPr>
            <a:xfrm>
              <a:off x="2079723" y="1378784"/>
              <a:ext cx="199025" cy="294267"/>
            </a:xfrm>
            <a:custGeom>
              <a:rect b="b" l="l" r="r" t="t"/>
              <a:pathLst>
                <a:path extrusionOk="0" h="5237" w="3542">
                  <a:moveTo>
                    <a:pt x="0" y="0"/>
                  </a:moveTo>
                  <a:lnTo>
                    <a:pt x="0" y="5237"/>
                  </a:lnTo>
                  <a:lnTo>
                    <a:pt x="3542" y="5237"/>
                  </a:lnTo>
                  <a:lnTo>
                    <a:pt x="3542" y="0"/>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1"/>
            <p:cNvSpPr/>
            <p:nvPr/>
          </p:nvSpPr>
          <p:spPr>
            <a:xfrm>
              <a:off x="2090736" y="1389797"/>
              <a:ext cx="188012" cy="283254"/>
            </a:xfrm>
            <a:custGeom>
              <a:rect b="b" l="l" r="r" t="t"/>
              <a:pathLst>
                <a:path extrusionOk="0" h="5041" w="3346">
                  <a:moveTo>
                    <a:pt x="1" y="0"/>
                  </a:moveTo>
                  <a:lnTo>
                    <a:pt x="1" y="5041"/>
                  </a:lnTo>
                  <a:lnTo>
                    <a:pt x="3346" y="5041"/>
                  </a:lnTo>
                  <a:lnTo>
                    <a:pt x="3346"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1"/>
            <p:cNvSpPr/>
            <p:nvPr/>
          </p:nvSpPr>
          <p:spPr>
            <a:xfrm>
              <a:off x="2030613" y="1741657"/>
              <a:ext cx="299774" cy="9103"/>
            </a:xfrm>
            <a:custGeom>
              <a:rect b="b" l="l" r="r" t="t"/>
              <a:pathLst>
                <a:path extrusionOk="0" h="162" w="5335">
                  <a:moveTo>
                    <a:pt x="0" y="1"/>
                  </a:moveTo>
                  <a:lnTo>
                    <a:pt x="0" y="162"/>
                  </a:lnTo>
                  <a:lnTo>
                    <a:pt x="5335" y="1"/>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1"/>
            <p:cNvSpPr/>
            <p:nvPr/>
          </p:nvSpPr>
          <p:spPr>
            <a:xfrm>
              <a:off x="2022578" y="1703561"/>
              <a:ext cx="317867" cy="39164"/>
            </a:xfrm>
            <a:custGeom>
              <a:rect b="b" l="l" r="r" t="t"/>
              <a:pathLst>
                <a:path extrusionOk="0" h="697" w="5657">
                  <a:moveTo>
                    <a:pt x="0" y="1"/>
                  </a:moveTo>
                  <a:lnTo>
                    <a:pt x="0" y="697"/>
                  </a:lnTo>
                  <a:lnTo>
                    <a:pt x="5656" y="697"/>
                  </a:lnTo>
                  <a:lnTo>
                    <a:pt x="5656" y="1"/>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2022578" y="1703561"/>
              <a:ext cx="317867" cy="39164"/>
            </a:xfrm>
            <a:custGeom>
              <a:rect b="b" l="l" r="r" t="t"/>
              <a:pathLst>
                <a:path extrusionOk="0" h="697" w="5657">
                  <a:moveTo>
                    <a:pt x="0" y="1"/>
                  </a:moveTo>
                  <a:lnTo>
                    <a:pt x="0" y="697"/>
                  </a:lnTo>
                  <a:lnTo>
                    <a:pt x="5656" y="697"/>
                  </a:lnTo>
                  <a:lnTo>
                    <a:pt x="5656" y="1"/>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2063653" y="1759245"/>
              <a:ext cx="21127" cy="10058"/>
            </a:xfrm>
            <a:custGeom>
              <a:rect b="b" l="l" r="r" t="t"/>
              <a:pathLst>
                <a:path extrusionOk="0" h="179" w="376">
                  <a:moveTo>
                    <a:pt x="376" y="0"/>
                  </a:moveTo>
                  <a:cubicBezTo>
                    <a:pt x="376" y="0"/>
                    <a:pt x="1" y="9"/>
                    <a:pt x="19" y="9"/>
                  </a:cubicBezTo>
                  <a:lnTo>
                    <a:pt x="19" y="179"/>
                  </a:lnTo>
                  <a:lnTo>
                    <a:pt x="376" y="179"/>
                  </a:lnTo>
                  <a:lnTo>
                    <a:pt x="376"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2116808" y="1759245"/>
              <a:ext cx="21127" cy="10058"/>
            </a:xfrm>
            <a:custGeom>
              <a:rect b="b" l="l" r="r" t="t"/>
              <a:pathLst>
                <a:path extrusionOk="0" h="179" w="376">
                  <a:moveTo>
                    <a:pt x="375" y="0"/>
                  </a:moveTo>
                  <a:cubicBezTo>
                    <a:pt x="375" y="0"/>
                    <a:pt x="0" y="9"/>
                    <a:pt x="18" y="9"/>
                  </a:cubicBezTo>
                  <a:lnTo>
                    <a:pt x="18" y="179"/>
                  </a:lnTo>
                  <a:lnTo>
                    <a:pt x="375" y="179"/>
                  </a:lnTo>
                  <a:lnTo>
                    <a:pt x="375"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2169964" y="1759245"/>
              <a:ext cx="21071" cy="10058"/>
            </a:xfrm>
            <a:custGeom>
              <a:rect b="b" l="l" r="r" t="t"/>
              <a:pathLst>
                <a:path extrusionOk="0" h="179" w="375">
                  <a:moveTo>
                    <a:pt x="375" y="0"/>
                  </a:moveTo>
                  <a:cubicBezTo>
                    <a:pt x="375" y="0"/>
                    <a:pt x="0" y="9"/>
                    <a:pt x="18" y="9"/>
                  </a:cubicBezTo>
                  <a:lnTo>
                    <a:pt x="18" y="179"/>
                  </a:lnTo>
                  <a:lnTo>
                    <a:pt x="375" y="179"/>
                  </a:lnTo>
                  <a:lnTo>
                    <a:pt x="375"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2030613" y="1741657"/>
              <a:ext cx="299774" cy="27645"/>
            </a:xfrm>
            <a:custGeom>
              <a:rect b="b" l="l" r="r" t="t"/>
              <a:pathLst>
                <a:path extrusionOk="0" h="492" w="5335">
                  <a:moveTo>
                    <a:pt x="0" y="1"/>
                  </a:moveTo>
                  <a:lnTo>
                    <a:pt x="0" y="340"/>
                  </a:lnTo>
                  <a:lnTo>
                    <a:pt x="3444" y="340"/>
                  </a:lnTo>
                  <a:lnTo>
                    <a:pt x="3444" y="492"/>
                  </a:lnTo>
                  <a:lnTo>
                    <a:pt x="3800" y="492"/>
                  </a:lnTo>
                  <a:lnTo>
                    <a:pt x="3800" y="340"/>
                  </a:lnTo>
                  <a:lnTo>
                    <a:pt x="4389" y="340"/>
                  </a:lnTo>
                  <a:lnTo>
                    <a:pt x="4389" y="492"/>
                  </a:lnTo>
                  <a:lnTo>
                    <a:pt x="4746" y="492"/>
                  </a:lnTo>
                  <a:lnTo>
                    <a:pt x="4746" y="340"/>
                  </a:lnTo>
                  <a:lnTo>
                    <a:pt x="5335" y="340"/>
                  </a:lnTo>
                  <a:lnTo>
                    <a:pt x="5335" y="1"/>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1"/>
            <p:cNvSpPr/>
            <p:nvPr/>
          </p:nvSpPr>
          <p:spPr>
            <a:xfrm>
              <a:off x="2022578" y="1552186"/>
              <a:ext cx="317867" cy="150477"/>
            </a:xfrm>
            <a:custGeom>
              <a:rect b="b" l="l" r="r" t="t"/>
              <a:pathLst>
                <a:path extrusionOk="0" h="2678" w="5657">
                  <a:moveTo>
                    <a:pt x="714" y="135"/>
                  </a:moveTo>
                  <a:lnTo>
                    <a:pt x="714" y="2490"/>
                  </a:lnTo>
                  <a:lnTo>
                    <a:pt x="321" y="2490"/>
                  </a:lnTo>
                  <a:lnTo>
                    <a:pt x="321" y="135"/>
                  </a:lnTo>
                  <a:close/>
                  <a:moveTo>
                    <a:pt x="1178" y="135"/>
                  </a:moveTo>
                  <a:lnTo>
                    <a:pt x="1178" y="2490"/>
                  </a:lnTo>
                  <a:lnTo>
                    <a:pt x="785" y="2490"/>
                  </a:lnTo>
                  <a:lnTo>
                    <a:pt x="785" y="135"/>
                  </a:lnTo>
                  <a:close/>
                  <a:moveTo>
                    <a:pt x="1642" y="135"/>
                  </a:moveTo>
                  <a:lnTo>
                    <a:pt x="1642" y="2490"/>
                  </a:lnTo>
                  <a:lnTo>
                    <a:pt x="1249" y="2490"/>
                  </a:lnTo>
                  <a:lnTo>
                    <a:pt x="1249" y="135"/>
                  </a:lnTo>
                  <a:close/>
                  <a:moveTo>
                    <a:pt x="2106" y="135"/>
                  </a:moveTo>
                  <a:lnTo>
                    <a:pt x="2106" y="2490"/>
                  </a:lnTo>
                  <a:lnTo>
                    <a:pt x="1704" y="2490"/>
                  </a:lnTo>
                  <a:lnTo>
                    <a:pt x="1704" y="135"/>
                  </a:lnTo>
                  <a:close/>
                  <a:moveTo>
                    <a:pt x="2561" y="135"/>
                  </a:moveTo>
                  <a:lnTo>
                    <a:pt x="2561" y="2490"/>
                  </a:lnTo>
                  <a:lnTo>
                    <a:pt x="2168" y="2490"/>
                  </a:lnTo>
                  <a:lnTo>
                    <a:pt x="2168" y="135"/>
                  </a:lnTo>
                  <a:close/>
                  <a:moveTo>
                    <a:pt x="3025" y="135"/>
                  </a:moveTo>
                  <a:lnTo>
                    <a:pt x="3025" y="2490"/>
                  </a:lnTo>
                  <a:lnTo>
                    <a:pt x="2632" y="2490"/>
                  </a:lnTo>
                  <a:lnTo>
                    <a:pt x="2632" y="135"/>
                  </a:lnTo>
                  <a:close/>
                  <a:moveTo>
                    <a:pt x="3488" y="135"/>
                  </a:moveTo>
                  <a:lnTo>
                    <a:pt x="3488" y="2490"/>
                  </a:lnTo>
                  <a:lnTo>
                    <a:pt x="3096" y="2490"/>
                  </a:lnTo>
                  <a:lnTo>
                    <a:pt x="3096" y="135"/>
                  </a:lnTo>
                  <a:close/>
                  <a:moveTo>
                    <a:pt x="3943" y="135"/>
                  </a:moveTo>
                  <a:lnTo>
                    <a:pt x="3943" y="2490"/>
                  </a:lnTo>
                  <a:lnTo>
                    <a:pt x="3551" y="2490"/>
                  </a:lnTo>
                  <a:lnTo>
                    <a:pt x="3551" y="135"/>
                  </a:lnTo>
                  <a:close/>
                  <a:moveTo>
                    <a:pt x="4407" y="135"/>
                  </a:moveTo>
                  <a:lnTo>
                    <a:pt x="4407" y="2490"/>
                  </a:lnTo>
                  <a:lnTo>
                    <a:pt x="4015" y="2490"/>
                  </a:lnTo>
                  <a:lnTo>
                    <a:pt x="4015" y="135"/>
                  </a:lnTo>
                  <a:close/>
                  <a:moveTo>
                    <a:pt x="4871" y="135"/>
                  </a:moveTo>
                  <a:lnTo>
                    <a:pt x="4871" y="2490"/>
                  </a:lnTo>
                  <a:lnTo>
                    <a:pt x="4479" y="2490"/>
                  </a:lnTo>
                  <a:lnTo>
                    <a:pt x="4479" y="135"/>
                  </a:lnTo>
                  <a:close/>
                  <a:moveTo>
                    <a:pt x="5335" y="135"/>
                  </a:moveTo>
                  <a:lnTo>
                    <a:pt x="5335" y="2490"/>
                  </a:lnTo>
                  <a:lnTo>
                    <a:pt x="4934" y="2490"/>
                  </a:lnTo>
                  <a:lnTo>
                    <a:pt x="4934" y="135"/>
                  </a:lnTo>
                  <a:close/>
                  <a:moveTo>
                    <a:pt x="54" y="1"/>
                  </a:moveTo>
                  <a:lnTo>
                    <a:pt x="54" y="135"/>
                  </a:lnTo>
                  <a:lnTo>
                    <a:pt x="259" y="135"/>
                  </a:lnTo>
                  <a:lnTo>
                    <a:pt x="259" y="2490"/>
                  </a:lnTo>
                  <a:lnTo>
                    <a:pt x="0" y="2490"/>
                  </a:lnTo>
                  <a:lnTo>
                    <a:pt x="0" y="2677"/>
                  </a:lnTo>
                  <a:lnTo>
                    <a:pt x="5656" y="2677"/>
                  </a:lnTo>
                  <a:lnTo>
                    <a:pt x="5656" y="2490"/>
                  </a:lnTo>
                  <a:lnTo>
                    <a:pt x="5398" y="2490"/>
                  </a:lnTo>
                  <a:lnTo>
                    <a:pt x="5398" y="135"/>
                  </a:lnTo>
                  <a:lnTo>
                    <a:pt x="5585" y="135"/>
                  </a:lnTo>
                  <a:lnTo>
                    <a:pt x="5585" y="1"/>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1"/>
            <p:cNvSpPr/>
            <p:nvPr/>
          </p:nvSpPr>
          <p:spPr>
            <a:xfrm>
              <a:off x="2479737" y="1346194"/>
              <a:ext cx="243190" cy="359447"/>
            </a:xfrm>
            <a:custGeom>
              <a:rect b="b" l="l" r="r" t="t"/>
              <a:pathLst>
                <a:path extrusionOk="0" h="6397" w="4328">
                  <a:moveTo>
                    <a:pt x="0" y="0"/>
                  </a:moveTo>
                  <a:lnTo>
                    <a:pt x="0" y="6397"/>
                  </a:lnTo>
                  <a:lnTo>
                    <a:pt x="4327" y="6397"/>
                  </a:lnTo>
                  <a:lnTo>
                    <a:pt x="4327"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2501763" y="1378784"/>
              <a:ext cx="199081" cy="294267"/>
            </a:xfrm>
            <a:custGeom>
              <a:rect b="b" l="l" r="r" t="t"/>
              <a:pathLst>
                <a:path extrusionOk="0" h="5237" w="3543">
                  <a:moveTo>
                    <a:pt x="1" y="0"/>
                  </a:moveTo>
                  <a:lnTo>
                    <a:pt x="1" y="5237"/>
                  </a:lnTo>
                  <a:lnTo>
                    <a:pt x="3542" y="5237"/>
                  </a:lnTo>
                  <a:lnTo>
                    <a:pt x="3542" y="0"/>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2512833" y="1389797"/>
              <a:ext cx="188012" cy="283254"/>
            </a:xfrm>
            <a:custGeom>
              <a:rect b="b" l="l" r="r" t="t"/>
              <a:pathLst>
                <a:path extrusionOk="0" h="5041" w="3346">
                  <a:moveTo>
                    <a:pt x="0" y="0"/>
                  </a:moveTo>
                  <a:lnTo>
                    <a:pt x="0" y="5041"/>
                  </a:lnTo>
                  <a:lnTo>
                    <a:pt x="3345" y="5041"/>
                  </a:lnTo>
                  <a:lnTo>
                    <a:pt x="3345"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2452654" y="1741657"/>
              <a:ext cx="299830" cy="27645"/>
            </a:xfrm>
            <a:custGeom>
              <a:rect b="b" l="l" r="r" t="t"/>
              <a:pathLst>
                <a:path extrusionOk="0" h="492" w="5336">
                  <a:moveTo>
                    <a:pt x="1" y="1"/>
                  </a:moveTo>
                  <a:lnTo>
                    <a:pt x="1" y="340"/>
                  </a:lnTo>
                  <a:lnTo>
                    <a:pt x="607" y="340"/>
                  </a:lnTo>
                  <a:lnTo>
                    <a:pt x="607" y="492"/>
                  </a:lnTo>
                  <a:lnTo>
                    <a:pt x="964" y="492"/>
                  </a:lnTo>
                  <a:lnTo>
                    <a:pt x="964" y="340"/>
                  </a:lnTo>
                  <a:lnTo>
                    <a:pt x="1553" y="340"/>
                  </a:lnTo>
                  <a:lnTo>
                    <a:pt x="1553" y="492"/>
                  </a:lnTo>
                  <a:lnTo>
                    <a:pt x="1910" y="492"/>
                  </a:lnTo>
                  <a:lnTo>
                    <a:pt x="1910" y="340"/>
                  </a:lnTo>
                  <a:lnTo>
                    <a:pt x="2498" y="340"/>
                  </a:lnTo>
                  <a:lnTo>
                    <a:pt x="2498" y="492"/>
                  </a:lnTo>
                  <a:lnTo>
                    <a:pt x="2855" y="492"/>
                  </a:lnTo>
                  <a:lnTo>
                    <a:pt x="2855" y="340"/>
                  </a:lnTo>
                  <a:lnTo>
                    <a:pt x="3444" y="340"/>
                  </a:lnTo>
                  <a:lnTo>
                    <a:pt x="3444" y="492"/>
                  </a:lnTo>
                  <a:lnTo>
                    <a:pt x="3801" y="492"/>
                  </a:lnTo>
                  <a:lnTo>
                    <a:pt x="3801" y="340"/>
                  </a:lnTo>
                  <a:lnTo>
                    <a:pt x="4390" y="340"/>
                  </a:lnTo>
                  <a:lnTo>
                    <a:pt x="4390" y="492"/>
                  </a:lnTo>
                  <a:lnTo>
                    <a:pt x="4747" y="492"/>
                  </a:lnTo>
                  <a:lnTo>
                    <a:pt x="4747" y="340"/>
                  </a:lnTo>
                  <a:lnTo>
                    <a:pt x="5335" y="340"/>
                  </a:lnTo>
                  <a:lnTo>
                    <a:pt x="5335" y="1"/>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1"/>
            <p:cNvSpPr/>
            <p:nvPr/>
          </p:nvSpPr>
          <p:spPr>
            <a:xfrm>
              <a:off x="2452654" y="1741657"/>
              <a:ext cx="299830" cy="9103"/>
            </a:xfrm>
            <a:custGeom>
              <a:rect b="b" l="l" r="r" t="t"/>
              <a:pathLst>
                <a:path extrusionOk="0" h="162" w="5336">
                  <a:moveTo>
                    <a:pt x="1" y="1"/>
                  </a:moveTo>
                  <a:lnTo>
                    <a:pt x="1" y="162"/>
                  </a:lnTo>
                  <a:lnTo>
                    <a:pt x="5335" y="1"/>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1"/>
            <p:cNvSpPr/>
            <p:nvPr/>
          </p:nvSpPr>
          <p:spPr>
            <a:xfrm>
              <a:off x="2444618" y="1703561"/>
              <a:ext cx="317867" cy="39164"/>
            </a:xfrm>
            <a:custGeom>
              <a:rect b="b" l="l" r="r" t="t"/>
              <a:pathLst>
                <a:path extrusionOk="0" h="697" w="5657">
                  <a:moveTo>
                    <a:pt x="1" y="1"/>
                  </a:moveTo>
                  <a:lnTo>
                    <a:pt x="1" y="697"/>
                  </a:lnTo>
                  <a:lnTo>
                    <a:pt x="5657" y="697"/>
                  </a:lnTo>
                  <a:lnTo>
                    <a:pt x="5657" y="1"/>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2444618" y="1703561"/>
              <a:ext cx="317867" cy="39164"/>
            </a:xfrm>
            <a:custGeom>
              <a:rect b="b" l="l" r="r" t="t"/>
              <a:pathLst>
                <a:path extrusionOk="0" h="697" w="5657">
                  <a:moveTo>
                    <a:pt x="1" y="1"/>
                  </a:moveTo>
                  <a:lnTo>
                    <a:pt x="1" y="697"/>
                  </a:lnTo>
                  <a:lnTo>
                    <a:pt x="5657" y="697"/>
                  </a:lnTo>
                  <a:lnTo>
                    <a:pt x="5657" y="1"/>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2444618" y="1552186"/>
              <a:ext cx="317867" cy="150477"/>
            </a:xfrm>
            <a:custGeom>
              <a:rect b="b" l="l" r="r" t="t"/>
              <a:pathLst>
                <a:path extrusionOk="0" h="2678" w="5657">
                  <a:moveTo>
                    <a:pt x="715" y="135"/>
                  </a:moveTo>
                  <a:lnTo>
                    <a:pt x="715" y="2490"/>
                  </a:lnTo>
                  <a:lnTo>
                    <a:pt x="322" y="2490"/>
                  </a:lnTo>
                  <a:lnTo>
                    <a:pt x="322" y="135"/>
                  </a:lnTo>
                  <a:close/>
                  <a:moveTo>
                    <a:pt x="1178" y="135"/>
                  </a:moveTo>
                  <a:lnTo>
                    <a:pt x="1178" y="2490"/>
                  </a:lnTo>
                  <a:lnTo>
                    <a:pt x="786" y="2490"/>
                  </a:lnTo>
                  <a:lnTo>
                    <a:pt x="786" y="135"/>
                  </a:lnTo>
                  <a:close/>
                  <a:moveTo>
                    <a:pt x="1642" y="135"/>
                  </a:moveTo>
                  <a:lnTo>
                    <a:pt x="1642" y="2490"/>
                  </a:lnTo>
                  <a:lnTo>
                    <a:pt x="1250" y="2490"/>
                  </a:lnTo>
                  <a:lnTo>
                    <a:pt x="1250" y="135"/>
                  </a:lnTo>
                  <a:close/>
                  <a:moveTo>
                    <a:pt x="2097" y="135"/>
                  </a:moveTo>
                  <a:lnTo>
                    <a:pt x="2097" y="2490"/>
                  </a:lnTo>
                  <a:lnTo>
                    <a:pt x="1705" y="2490"/>
                  </a:lnTo>
                  <a:lnTo>
                    <a:pt x="1705" y="135"/>
                  </a:lnTo>
                  <a:close/>
                  <a:moveTo>
                    <a:pt x="2561" y="135"/>
                  </a:moveTo>
                  <a:lnTo>
                    <a:pt x="2561" y="2490"/>
                  </a:lnTo>
                  <a:lnTo>
                    <a:pt x="2169" y="2490"/>
                  </a:lnTo>
                  <a:lnTo>
                    <a:pt x="2169" y="135"/>
                  </a:lnTo>
                  <a:close/>
                  <a:moveTo>
                    <a:pt x="3025" y="135"/>
                  </a:moveTo>
                  <a:lnTo>
                    <a:pt x="3025" y="2490"/>
                  </a:lnTo>
                  <a:lnTo>
                    <a:pt x="2633" y="2490"/>
                  </a:lnTo>
                  <a:lnTo>
                    <a:pt x="2633" y="135"/>
                  </a:lnTo>
                  <a:close/>
                  <a:moveTo>
                    <a:pt x="3480" y="135"/>
                  </a:moveTo>
                  <a:lnTo>
                    <a:pt x="3480" y="2490"/>
                  </a:lnTo>
                  <a:lnTo>
                    <a:pt x="3088" y="2490"/>
                  </a:lnTo>
                  <a:lnTo>
                    <a:pt x="3088" y="135"/>
                  </a:lnTo>
                  <a:close/>
                  <a:moveTo>
                    <a:pt x="3944" y="135"/>
                  </a:moveTo>
                  <a:lnTo>
                    <a:pt x="3944" y="2490"/>
                  </a:lnTo>
                  <a:lnTo>
                    <a:pt x="3551" y="2490"/>
                  </a:lnTo>
                  <a:lnTo>
                    <a:pt x="3551" y="135"/>
                  </a:lnTo>
                  <a:close/>
                  <a:moveTo>
                    <a:pt x="4408" y="135"/>
                  </a:moveTo>
                  <a:lnTo>
                    <a:pt x="4408" y="2490"/>
                  </a:lnTo>
                  <a:lnTo>
                    <a:pt x="4015" y="2490"/>
                  </a:lnTo>
                  <a:lnTo>
                    <a:pt x="4015" y="135"/>
                  </a:lnTo>
                  <a:close/>
                  <a:moveTo>
                    <a:pt x="4872" y="135"/>
                  </a:moveTo>
                  <a:lnTo>
                    <a:pt x="4872" y="2490"/>
                  </a:lnTo>
                  <a:lnTo>
                    <a:pt x="4479" y="2490"/>
                  </a:lnTo>
                  <a:lnTo>
                    <a:pt x="4479" y="135"/>
                  </a:lnTo>
                  <a:close/>
                  <a:moveTo>
                    <a:pt x="5327" y="135"/>
                  </a:moveTo>
                  <a:lnTo>
                    <a:pt x="5327" y="2490"/>
                  </a:lnTo>
                  <a:lnTo>
                    <a:pt x="4934" y="2490"/>
                  </a:lnTo>
                  <a:lnTo>
                    <a:pt x="4934" y="135"/>
                  </a:lnTo>
                  <a:close/>
                  <a:moveTo>
                    <a:pt x="54" y="1"/>
                  </a:moveTo>
                  <a:lnTo>
                    <a:pt x="54" y="135"/>
                  </a:lnTo>
                  <a:lnTo>
                    <a:pt x="251" y="135"/>
                  </a:lnTo>
                  <a:lnTo>
                    <a:pt x="251" y="2490"/>
                  </a:lnTo>
                  <a:lnTo>
                    <a:pt x="1" y="2490"/>
                  </a:lnTo>
                  <a:lnTo>
                    <a:pt x="1" y="2677"/>
                  </a:lnTo>
                  <a:lnTo>
                    <a:pt x="5657" y="2677"/>
                  </a:lnTo>
                  <a:lnTo>
                    <a:pt x="5657" y="2490"/>
                  </a:lnTo>
                  <a:lnTo>
                    <a:pt x="5398" y="2490"/>
                  </a:lnTo>
                  <a:lnTo>
                    <a:pt x="5398" y="135"/>
                  </a:lnTo>
                  <a:lnTo>
                    <a:pt x="5585" y="135"/>
                  </a:lnTo>
                  <a:lnTo>
                    <a:pt x="5585" y="1"/>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2465184" y="1806838"/>
              <a:ext cx="295335" cy="339444"/>
            </a:xfrm>
            <a:custGeom>
              <a:rect b="b" l="l" r="r" t="t"/>
              <a:pathLst>
                <a:path extrusionOk="0" h="6041" w="5256">
                  <a:moveTo>
                    <a:pt x="2623" y="1"/>
                  </a:moveTo>
                  <a:cubicBezTo>
                    <a:pt x="1178" y="1"/>
                    <a:pt x="1" y="1169"/>
                    <a:pt x="1" y="2623"/>
                  </a:cubicBezTo>
                  <a:lnTo>
                    <a:pt x="1" y="6040"/>
                  </a:lnTo>
                  <a:lnTo>
                    <a:pt x="5255" y="6040"/>
                  </a:lnTo>
                  <a:lnTo>
                    <a:pt x="5255" y="2623"/>
                  </a:lnTo>
                  <a:cubicBezTo>
                    <a:pt x="5255" y="1901"/>
                    <a:pt x="4961" y="1241"/>
                    <a:pt x="4488" y="768"/>
                  </a:cubicBezTo>
                  <a:cubicBezTo>
                    <a:pt x="4006" y="286"/>
                    <a:pt x="3355" y="1"/>
                    <a:pt x="2623"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1"/>
            <p:cNvSpPr/>
            <p:nvPr/>
          </p:nvSpPr>
          <p:spPr>
            <a:xfrm>
              <a:off x="2486761" y="1829426"/>
              <a:ext cx="258699" cy="316855"/>
            </a:xfrm>
            <a:custGeom>
              <a:rect b="b" l="l" r="r" t="t"/>
              <a:pathLst>
                <a:path extrusionOk="0" h="5639" w="4604">
                  <a:moveTo>
                    <a:pt x="2302" y="0"/>
                  </a:moveTo>
                  <a:cubicBezTo>
                    <a:pt x="2195" y="0"/>
                    <a:pt x="2097" y="9"/>
                    <a:pt x="1990" y="18"/>
                  </a:cubicBezTo>
                  <a:cubicBezTo>
                    <a:pt x="1972" y="18"/>
                    <a:pt x="1963" y="27"/>
                    <a:pt x="1945" y="27"/>
                  </a:cubicBezTo>
                  <a:cubicBezTo>
                    <a:pt x="1820" y="45"/>
                    <a:pt x="1704" y="72"/>
                    <a:pt x="1579" y="116"/>
                  </a:cubicBezTo>
                  <a:cubicBezTo>
                    <a:pt x="1570" y="116"/>
                    <a:pt x="1552" y="125"/>
                    <a:pt x="1535" y="134"/>
                  </a:cubicBezTo>
                  <a:cubicBezTo>
                    <a:pt x="1410" y="170"/>
                    <a:pt x="1294" y="232"/>
                    <a:pt x="1178" y="295"/>
                  </a:cubicBezTo>
                  <a:cubicBezTo>
                    <a:pt x="1160" y="303"/>
                    <a:pt x="1142" y="312"/>
                    <a:pt x="1133" y="321"/>
                  </a:cubicBezTo>
                  <a:cubicBezTo>
                    <a:pt x="999" y="402"/>
                    <a:pt x="883" y="482"/>
                    <a:pt x="767" y="589"/>
                  </a:cubicBezTo>
                  <a:cubicBezTo>
                    <a:pt x="750" y="598"/>
                    <a:pt x="741" y="616"/>
                    <a:pt x="723" y="634"/>
                  </a:cubicBezTo>
                  <a:cubicBezTo>
                    <a:pt x="580" y="758"/>
                    <a:pt x="464" y="910"/>
                    <a:pt x="357" y="1071"/>
                  </a:cubicBezTo>
                  <a:cubicBezTo>
                    <a:pt x="348" y="1089"/>
                    <a:pt x="330" y="1115"/>
                    <a:pt x="312" y="1142"/>
                  </a:cubicBezTo>
                  <a:cubicBezTo>
                    <a:pt x="116" y="1481"/>
                    <a:pt x="0" y="1874"/>
                    <a:pt x="0" y="2302"/>
                  </a:cubicBezTo>
                  <a:lnTo>
                    <a:pt x="0" y="5638"/>
                  </a:lnTo>
                  <a:lnTo>
                    <a:pt x="4603" y="5638"/>
                  </a:lnTo>
                  <a:lnTo>
                    <a:pt x="4603" y="2302"/>
                  </a:lnTo>
                  <a:cubicBezTo>
                    <a:pt x="4603" y="1998"/>
                    <a:pt x="4550" y="1704"/>
                    <a:pt x="4434" y="1436"/>
                  </a:cubicBezTo>
                  <a:cubicBezTo>
                    <a:pt x="4425" y="1401"/>
                    <a:pt x="4407" y="1365"/>
                    <a:pt x="4389" y="1329"/>
                  </a:cubicBezTo>
                  <a:cubicBezTo>
                    <a:pt x="4300" y="1124"/>
                    <a:pt x="4175" y="946"/>
                    <a:pt x="4033" y="776"/>
                  </a:cubicBezTo>
                  <a:cubicBezTo>
                    <a:pt x="4015" y="758"/>
                    <a:pt x="3997" y="741"/>
                    <a:pt x="3979" y="723"/>
                  </a:cubicBezTo>
                  <a:cubicBezTo>
                    <a:pt x="3961" y="705"/>
                    <a:pt x="3952" y="687"/>
                    <a:pt x="3934" y="669"/>
                  </a:cubicBezTo>
                  <a:cubicBezTo>
                    <a:pt x="3836" y="580"/>
                    <a:pt x="3729" y="491"/>
                    <a:pt x="3622" y="411"/>
                  </a:cubicBezTo>
                  <a:cubicBezTo>
                    <a:pt x="3604" y="402"/>
                    <a:pt x="3586" y="393"/>
                    <a:pt x="3578" y="384"/>
                  </a:cubicBezTo>
                  <a:cubicBezTo>
                    <a:pt x="3462" y="303"/>
                    <a:pt x="3337" y="241"/>
                    <a:pt x="3212" y="187"/>
                  </a:cubicBezTo>
                  <a:cubicBezTo>
                    <a:pt x="3194" y="179"/>
                    <a:pt x="3185" y="170"/>
                    <a:pt x="3167" y="170"/>
                  </a:cubicBezTo>
                  <a:cubicBezTo>
                    <a:pt x="3051" y="116"/>
                    <a:pt x="2926" y="80"/>
                    <a:pt x="2801" y="54"/>
                  </a:cubicBezTo>
                  <a:cubicBezTo>
                    <a:pt x="2792" y="54"/>
                    <a:pt x="2775" y="45"/>
                    <a:pt x="2757" y="45"/>
                  </a:cubicBezTo>
                  <a:cubicBezTo>
                    <a:pt x="2641" y="18"/>
                    <a:pt x="2525" y="9"/>
                    <a:pt x="2400"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2504292" y="2146224"/>
              <a:ext cx="2585" cy="56"/>
            </a:xfrm>
            <a:custGeom>
              <a:rect b="b" l="l" r="r" t="t"/>
              <a:pathLst>
                <a:path extrusionOk="0" h="1" w="46">
                  <a:moveTo>
                    <a:pt x="45" y="0"/>
                  </a:moveTo>
                  <a:lnTo>
                    <a:pt x="0"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2527330" y="2146224"/>
              <a:ext cx="2585" cy="56"/>
            </a:xfrm>
            <a:custGeom>
              <a:rect b="b" l="l" r="r" t="t"/>
              <a:pathLst>
                <a:path extrusionOk="0" h="1" w="46">
                  <a:moveTo>
                    <a:pt x="45" y="0"/>
                  </a:moveTo>
                  <a:lnTo>
                    <a:pt x="1"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2550423" y="1845946"/>
              <a:ext cx="2529" cy="1573"/>
            </a:xfrm>
            <a:custGeom>
              <a:rect b="b" l="l" r="r" t="t"/>
              <a:pathLst>
                <a:path extrusionOk="0" h="28" w="45">
                  <a:moveTo>
                    <a:pt x="45" y="1"/>
                  </a:moveTo>
                  <a:lnTo>
                    <a:pt x="45" y="1"/>
                  </a:lnTo>
                  <a:cubicBezTo>
                    <a:pt x="27" y="9"/>
                    <a:pt x="9" y="18"/>
                    <a:pt x="0" y="27"/>
                  </a:cubicBezTo>
                  <a:lnTo>
                    <a:pt x="45" y="1"/>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2550423" y="2146224"/>
              <a:ext cx="2529" cy="56"/>
            </a:xfrm>
            <a:custGeom>
              <a:rect b="b" l="l" r="r" t="t"/>
              <a:pathLst>
                <a:path extrusionOk="0" h="1" w="45">
                  <a:moveTo>
                    <a:pt x="45" y="0"/>
                  </a:moveTo>
                  <a:lnTo>
                    <a:pt x="0"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2572956" y="1835944"/>
              <a:ext cx="2585" cy="1011"/>
            </a:xfrm>
            <a:custGeom>
              <a:rect b="b" l="l" r="r" t="t"/>
              <a:pathLst>
                <a:path extrusionOk="0" h="18" w="46">
                  <a:moveTo>
                    <a:pt x="45" y="0"/>
                  </a:moveTo>
                  <a:cubicBezTo>
                    <a:pt x="36" y="0"/>
                    <a:pt x="18" y="9"/>
                    <a:pt x="1" y="18"/>
                  </a:cubicBezTo>
                  <a:lnTo>
                    <a:pt x="45" y="0"/>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1"/>
            <p:cNvSpPr/>
            <p:nvPr/>
          </p:nvSpPr>
          <p:spPr>
            <a:xfrm>
              <a:off x="2572956" y="2146224"/>
              <a:ext cx="2585" cy="56"/>
            </a:xfrm>
            <a:custGeom>
              <a:rect b="b" l="l" r="r" t="t"/>
              <a:pathLst>
                <a:path extrusionOk="0" h="1" w="46">
                  <a:moveTo>
                    <a:pt x="45" y="0"/>
                  </a:moveTo>
                  <a:lnTo>
                    <a:pt x="1"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1"/>
            <p:cNvSpPr/>
            <p:nvPr/>
          </p:nvSpPr>
          <p:spPr>
            <a:xfrm>
              <a:off x="2595993" y="1830381"/>
              <a:ext cx="2585" cy="562"/>
            </a:xfrm>
            <a:custGeom>
              <a:rect b="b" l="l" r="r" t="t"/>
              <a:pathLst>
                <a:path extrusionOk="0" h="10" w="46">
                  <a:moveTo>
                    <a:pt x="46" y="1"/>
                  </a:moveTo>
                  <a:cubicBezTo>
                    <a:pt x="37" y="1"/>
                    <a:pt x="30" y="3"/>
                    <a:pt x="23" y="5"/>
                  </a:cubicBezTo>
                  <a:lnTo>
                    <a:pt x="46" y="1"/>
                  </a:lnTo>
                  <a:close/>
                  <a:moveTo>
                    <a:pt x="23" y="5"/>
                  </a:moveTo>
                  <a:lnTo>
                    <a:pt x="1" y="10"/>
                  </a:lnTo>
                  <a:cubicBezTo>
                    <a:pt x="10" y="10"/>
                    <a:pt x="17" y="8"/>
                    <a:pt x="23" y="5"/>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2595993" y="2146224"/>
              <a:ext cx="2585" cy="56"/>
            </a:xfrm>
            <a:custGeom>
              <a:rect b="b" l="l" r="r" t="t"/>
              <a:pathLst>
                <a:path extrusionOk="0" h="1" w="46">
                  <a:moveTo>
                    <a:pt x="46" y="0"/>
                  </a:moveTo>
                  <a:lnTo>
                    <a:pt x="1"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2619087" y="1829426"/>
              <a:ext cx="2529" cy="56"/>
            </a:xfrm>
            <a:custGeom>
              <a:rect b="b" l="l" r="r" t="t"/>
              <a:pathLst>
                <a:path extrusionOk="0" h="1" w="45">
                  <a:moveTo>
                    <a:pt x="0" y="0"/>
                  </a:moveTo>
                  <a:cubicBezTo>
                    <a:pt x="9" y="0"/>
                    <a:pt x="27" y="0"/>
                    <a:pt x="45" y="0"/>
                  </a:cubicBez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1"/>
            <p:cNvSpPr/>
            <p:nvPr/>
          </p:nvSpPr>
          <p:spPr>
            <a:xfrm>
              <a:off x="2619087" y="2146224"/>
              <a:ext cx="2529" cy="56"/>
            </a:xfrm>
            <a:custGeom>
              <a:rect b="b" l="l" r="r" t="t"/>
              <a:pathLst>
                <a:path extrusionOk="0" h="1" w="45">
                  <a:moveTo>
                    <a:pt x="45" y="0"/>
                  </a:moveTo>
                  <a:lnTo>
                    <a:pt x="0"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1"/>
            <p:cNvSpPr/>
            <p:nvPr/>
          </p:nvSpPr>
          <p:spPr>
            <a:xfrm>
              <a:off x="2641619" y="1831898"/>
              <a:ext cx="2585" cy="562"/>
            </a:xfrm>
            <a:custGeom>
              <a:rect b="b" l="l" r="r" t="t"/>
              <a:pathLst>
                <a:path extrusionOk="0" h="10" w="46">
                  <a:moveTo>
                    <a:pt x="1" y="1"/>
                  </a:moveTo>
                  <a:lnTo>
                    <a:pt x="34" y="7"/>
                  </a:lnTo>
                  <a:lnTo>
                    <a:pt x="34" y="7"/>
                  </a:lnTo>
                  <a:cubicBezTo>
                    <a:pt x="25" y="5"/>
                    <a:pt x="13" y="1"/>
                    <a:pt x="1" y="1"/>
                  </a:cubicBezTo>
                  <a:close/>
                  <a:moveTo>
                    <a:pt x="34" y="7"/>
                  </a:moveTo>
                  <a:lnTo>
                    <a:pt x="34" y="7"/>
                  </a:lnTo>
                  <a:cubicBezTo>
                    <a:pt x="38" y="9"/>
                    <a:pt x="42" y="10"/>
                    <a:pt x="45" y="10"/>
                  </a:cubicBezTo>
                  <a:lnTo>
                    <a:pt x="34" y="7"/>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2641619" y="2146224"/>
              <a:ext cx="2585" cy="56"/>
            </a:xfrm>
            <a:custGeom>
              <a:rect b="b" l="l" r="r" t="t"/>
              <a:pathLst>
                <a:path extrusionOk="0" h="1" w="46">
                  <a:moveTo>
                    <a:pt x="45" y="0"/>
                  </a:moveTo>
                  <a:lnTo>
                    <a:pt x="1"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2053146" y="1806838"/>
              <a:ext cx="294829" cy="339444"/>
            </a:xfrm>
            <a:custGeom>
              <a:rect b="b" l="l" r="r" t="t"/>
              <a:pathLst>
                <a:path extrusionOk="0" h="6041" w="5247">
                  <a:moveTo>
                    <a:pt x="2623" y="1"/>
                  </a:moveTo>
                  <a:cubicBezTo>
                    <a:pt x="1178" y="1"/>
                    <a:pt x="0" y="1169"/>
                    <a:pt x="0" y="2623"/>
                  </a:cubicBezTo>
                  <a:lnTo>
                    <a:pt x="0" y="6040"/>
                  </a:lnTo>
                  <a:lnTo>
                    <a:pt x="5246" y="6040"/>
                  </a:lnTo>
                  <a:lnTo>
                    <a:pt x="5246" y="2623"/>
                  </a:lnTo>
                  <a:cubicBezTo>
                    <a:pt x="5246" y="1901"/>
                    <a:pt x="4961" y="1241"/>
                    <a:pt x="4479" y="768"/>
                  </a:cubicBezTo>
                  <a:cubicBezTo>
                    <a:pt x="4006" y="286"/>
                    <a:pt x="3346" y="1"/>
                    <a:pt x="2623"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1"/>
            <p:cNvSpPr/>
            <p:nvPr/>
          </p:nvSpPr>
          <p:spPr>
            <a:xfrm>
              <a:off x="2074722" y="1829426"/>
              <a:ext cx="258699" cy="316855"/>
            </a:xfrm>
            <a:custGeom>
              <a:rect b="b" l="l" r="r" t="t"/>
              <a:pathLst>
                <a:path extrusionOk="0" h="5639" w="4604">
                  <a:moveTo>
                    <a:pt x="2302" y="0"/>
                  </a:moveTo>
                  <a:cubicBezTo>
                    <a:pt x="2195" y="0"/>
                    <a:pt x="2088" y="9"/>
                    <a:pt x="1989" y="18"/>
                  </a:cubicBezTo>
                  <a:cubicBezTo>
                    <a:pt x="1972" y="18"/>
                    <a:pt x="1954" y="27"/>
                    <a:pt x="1945" y="27"/>
                  </a:cubicBezTo>
                  <a:cubicBezTo>
                    <a:pt x="1820" y="45"/>
                    <a:pt x="1695" y="72"/>
                    <a:pt x="1579" y="116"/>
                  </a:cubicBezTo>
                  <a:cubicBezTo>
                    <a:pt x="1561" y="116"/>
                    <a:pt x="1552" y="125"/>
                    <a:pt x="1535" y="134"/>
                  </a:cubicBezTo>
                  <a:cubicBezTo>
                    <a:pt x="1410" y="170"/>
                    <a:pt x="1285" y="232"/>
                    <a:pt x="1178" y="295"/>
                  </a:cubicBezTo>
                  <a:cubicBezTo>
                    <a:pt x="1160" y="303"/>
                    <a:pt x="1142" y="312"/>
                    <a:pt x="1124" y="321"/>
                  </a:cubicBezTo>
                  <a:cubicBezTo>
                    <a:pt x="999" y="402"/>
                    <a:pt x="874" y="482"/>
                    <a:pt x="767" y="589"/>
                  </a:cubicBezTo>
                  <a:cubicBezTo>
                    <a:pt x="749" y="598"/>
                    <a:pt x="732" y="616"/>
                    <a:pt x="723" y="634"/>
                  </a:cubicBezTo>
                  <a:cubicBezTo>
                    <a:pt x="580" y="758"/>
                    <a:pt x="464" y="910"/>
                    <a:pt x="357" y="1071"/>
                  </a:cubicBezTo>
                  <a:cubicBezTo>
                    <a:pt x="339" y="1089"/>
                    <a:pt x="330" y="1115"/>
                    <a:pt x="312" y="1142"/>
                  </a:cubicBezTo>
                  <a:cubicBezTo>
                    <a:pt x="116" y="1481"/>
                    <a:pt x="0" y="1874"/>
                    <a:pt x="0" y="2302"/>
                  </a:cubicBezTo>
                  <a:lnTo>
                    <a:pt x="0" y="5638"/>
                  </a:lnTo>
                  <a:lnTo>
                    <a:pt x="4603" y="5638"/>
                  </a:lnTo>
                  <a:lnTo>
                    <a:pt x="4603" y="2302"/>
                  </a:lnTo>
                  <a:cubicBezTo>
                    <a:pt x="4603" y="1998"/>
                    <a:pt x="4541" y="1704"/>
                    <a:pt x="4434" y="1436"/>
                  </a:cubicBezTo>
                  <a:cubicBezTo>
                    <a:pt x="4416" y="1401"/>
                    <a:pt x="4407" y="1365"/>
                    <a:pt x="4389" y="1329"/>
                  </a:cubicBezTo>
                  <a:cubicBezTo>
                    <a:pt x="4291" y="1124"/>
                    <a:pt x="4175" y="946"/>
                    <a:pt x="4023" y="776"/>
                  </a:cubicBezTo>
                  <a:cubicBezTo>
                    <a:pt x="4015" y="758"/>
                    <a:pt x="3997" y="741"/>
                    <a:pt x="3979" y="723"/>
                  </a:cubicBezTo>
                  <a:cubicBezTo>
                    <a:pt x="3961" y="705"/>
                    <a:pt x="3943" y="687"/>
                    <a:pt x="3925" y="669"/>
                  </a:cubicBezTo>
                  <a:cubicBezTo>
                    <a:pt x="3836" y="580"/>
                    <a:pt x="3729" y="491"/>
                    <a:pt x="3622" y="411"/>
                  </a:cubicBezTo>
                  <a:cubicBezTo>
                    <a:pt x="3604" y="402"/>
                    <a:pt x="3586" y="393"/>
                    <a:pt x="3569" y="384"/>
                  </a:cubicBezTo>
                  <a:cubicBezTo>
                    <a:pt x="3461" y="303"/>
                    <a:pt x="3337" y="241"/>
                    <a:pt x="3212" y="187"/>
                  </a:cubicBezTo>
                  <a:cubicBezTo>
                    <a:pt x="3194" y="179"/>
                    <a:pt x="3176" y="170"/>
                    <a:pt x="3167" y="170"/>
                  </a:cubicBezTo>
                  <a:cubicBezTo>
                    <a:pt x="3051" y="116"/>
                    <a:pt x="2926" y="80"/>
                    <a:pt x="2801" y="54"/>
                  </a:cubicBezTo>
                  <a:cubicBezTo>
                    <a:pt x="2783" y="54"/>
                    <a:pt x="2775" y="45"/>
                    <a:pt x="2757" y="45"/>
                  </a:cubicBezTo>
                  <a:cubicBezTo>
                    <a:pt x="2641" y="18"/>
                    <a:pt x="2516" y="9"/>
                    <a:pt x="2400"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1"/>
            <p:cNvSpPr/>
            <p:nvPr/>
          </p:nvSpPr>
          <p:spPr>
            <a:xfrm>
              <a:off x="2092253" y="1889549"/>
              <a:ext cx="2529" cy="4102"/>
            </a:xfrm>
            <a:custGeom>
              <a:rect b="b" l="l" r="r" t="t"/>
              <a:pathLst>
                <a:path extrusionOk="0" h="73" w="45">
                  <a:moveTo>
                    <a:pt x="45" y="1"/>
                  </a:moveTo>
                  <a:lnTo>
                    <a:pt x="45" y="1"/>
                  </a:lnTo>
                  <a:cubicBezTo>
                    <a:pt x="30" y="16"/>
                    <a:pt x="21" y="38"/>
                    <a:pt x="7" y="61"/>
                  </a:cubicBezTo>
                  <a:lnTo>
                    <a:pt x="7" y="61"/>
                  </a:lnTo>
                  <a:lnTo>
                    <a:pt x="45" y="1"/>
                  </a:lnTo>
                  <a:close/>
                  <a:moveTo>
                    <a:pt x="7" y="61"/>
                  </a:moveTo>
                  <a:lnTo>
                    <a:pt x="0" y="72"/>
                  </a:lnTo>
                  <a:cubicBezTo>
                    <a:pt x="3" y="68"/>
                    <a:pt x="5" y="64"/>
                    <a:pt x="7" y="61"/>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1"/>
            <p:cNvSpPr/>
            <p:nvPr/>
          </p:nvSpPr>
          <p:spPr>
            <a:xfrm>
              <a:off x="2092253" y="2146224"/>
              <a:ext cx="2529" cy="56"/>
            </a:xfrm>
            <a:custGeom>
              <a:rect b="b" l="l" r="r" t="t"/>
              <a:pathLst>
                <a:path extrusionOk="0" h="1" w="45">
                  <a:moveTo>
                    <a:pt x="45" y="0"/>
                  </a:moveTo>
                  <a:lnTo>
                    <a:pt x="0"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1"/>
            <p:cNvSpPr/>
            <p:nvPr/>
          </p:nvSpPr>
          <p:spPr>
            <a:xfrm>
              <a:off x="2115291" y="1862465"/>
              <a:ext cx="2585" cy="2585"/>
            </a:xfrm>
            <a:custGeom>
              <a:rect b="b" l="l" r="r" t="t"/>
              <a:pathLst>
                <a:path extrusionOk="0" h="46" w="46">
                  <a:moveTo>
                    <a:pt x="45" y="1"/>
                  </a:moveTo>
                  <a:lnTo>
                    <a:pt x="45" y="1"/>
                  </a:lnTo>
                  <a:cubicBezTo>
                    <a:pt x="27" y="10"/>
                    <a:pt x="10" y="28"/>
                    <a:pt x="1" y="46"/>
                  </a:cubicBezTo>
                  <a:lnTo>
                    <a:pt x="45" y="1"/>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1"/>
            <p:cNvSpPr/>
            <p:nvPr/>
          </p:nvSpPr>
          <p:spPr>
            <a:xfrm>
              <a:off x="2115291" y="2146224"/>
              <a:ext cx="2585" cy="56"/>
            </a:xfrm>
            <a:custGeom>
              <a:rect b="b" l="l" r="r" t="t"/>
              <a:pathLst>
                <a:path extrusionOk="0" h="1" w="46">
                  <a:moveTo>
                    <a:pt x="45" y="0"/>
                  </a:moveTo>
                  <a:lnTo>
                    <a:pt x="1"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1"/>
            <p:cNvSpPr/>
            <p:nvPr/>
          </p:nvSpPr>
          <p:spPr>
            <a:xfrm>
              <a:off x="2137879" y="1845946"/>
              <a:ext cx="3034" cy="1573"/>
            </a:xfrm>
            <a:custGeom>
              <a:rect b="b" l="l" r="r" t="t"/>
              <a:pathLst>
                <a:path extrusionOk="0" h="28" w="54">
                  <a:moveTo>
                    <a:pt x="0" y="27"/>
                  </a:moveTo>
                  <a:cubicBezTo>
                    <a:pt x="18" y="18"/>
                    <a:pt x="36" y="9"/>
                    <a:pt x="54" y="1"/>
                  </a:cubicBez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1"/>
            <p:cNvSpPr/>
            <p:nvPr/>
          </p:nvSpPr>
          <p:spPr>
            <a:xfrm>
              <a:off x="2137879" y="2146224"/>
              <a:ext cx="3034" cy="56"/>
            </a:xfrm>
            <a:custGeom>
              <a:rect b="b" l="l" r="r" t="t"/>
              <a:pathLst>
                <a:path extrusionOk="0" h="1" w="54">
                  <a:moveTo>
                    <a:pt x="54" y="0"/>
                  </a:moveTo>
                  <a:lnTo>
                    <a:pt x="0"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1"/>
            <p:cNvSpPr/>
            <p:nvPr/>
          </p:nvSpPr>
          <p:spPr>
            <a:xfrm>
              <a:off x="2160917" y="1835944"/>
              <a:ext cx="2585" cy="1011"/>
            </a:xfrm>
            <a:custGeom>
              <a:rect b="b" l="l" r="r" t="t"/>
              <a:pathLst>
                <a:path extrusionOk="0" h="18" w="46">
                  <a:moveTo>
                    <a:pt x="45" y="0"/>
                  </a:moveTo>
                  <a:cubicBezTo>
                    <a:pt x="27" y="0"/>
                    <a:pt x="18" y="9"/>
                    <a:pt x="1" y="18"/>
                  </a:cubicBezTo>
                  <a:lnTo>
                    <a:pt x="45" y="0"/>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1"/>
            <p:cNvSpPr/>
            <p:nvPr/>
          </p:nvSpPr>
          <p:spPr>
            <a:xfrm>
              <a:off x="2160917" y="2146224"/>
              <a:ext cx="2585" cy="56"/>
            </a:xfrm>
            <a:custGeom>
              <a:rect b="b" l="l" r="r" t="t"/>
              <a:pathLst>
                <a:path extrusionOk="0" h="1" w="46">
                  <a:moveTo>
                    <a:pt x="45" y="0"/>
                  </a:moveTo>
                  <a:lnTo>
                    <a:pt x="1"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1"/>
            <p:cNvSpPr/>
            <p:nvPr/>
          </p:nvSpPr>
          <p:spPr>
            <a:xfrm>
              <a:off x="2183955" y="1830381"/>
              <a:ext cx="2585" cy="562"/>
            </a:xfrm>
            <a:custGeom>
              <a:rect b="b" l="l" r="r" t="t"/>
              <a:pathLst>
                <a:path extrusionOk="0" h="10" w="46">
                  <a:moveTo>
                    <a:pt x="45" y="1"/>
                  </a:moveTo>
                  <a:cubicBezTo>
                    <a:pt x="34" y="1"/>
                    <a:pt x="22" y="5"/>
                    <a:pt x="12" y="8"/>
                  </a:cubicBezTo>
                  <a:lnTo>
                    <a:pt x="12" y="8"/>
                  </a:lnTo>
                  <a:lnTo>
                    <a:pt x="45" y="1"/>
                  </a:lnTo>
                  <a:close/>
                  <a:moveTo>
                    <a:pt x="12" y="8"/>
                  </a:moveTo>
                  <a:lnTo>
                    <a:pt x="1" y="10"/>
                  </a:lnTo>
                  <a:cubicBezTo>
                    <a:pt x="4" y="10"/>
                    <a:pt x="8" y="9"/>
                    <a:pt x="12" y="8"/>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1"/>
            <p:cNvSpPr/>
            <p:nvPr/>
          </p:nvSpPr>
          <p:spPr>
            <a:xfrm>
              <a:off x="2183955" y="2146224"/>
              <a:ext cx="2585" cy="56"/>
            </a:xfrm>
            <a:custGeom>
              <a:rect b="b" l="l" r="r" t="t"/>
              <a:pathLst>
                <a:path extrusionOk="0" h="1" w="46">
                  <a:moveTo>
                    <a:pt x="45" y="0"/>
                  </a:moveTo>
                  <a:lnTo>
                    <a:pt x="1"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1"/>
            <p:cNvSpPr/>
            <p:nvPr/>
          </p:nvSpPr>
          <p:spPr>
            <a:xfrm>
              <a:off x="2206543" y="1829426"/>
              <a:ext cx="3034" cy="56"/>
            </a:xfrm>
            <a:custGeom>
              <a:rect b="b" l="l" r="r" t="t"/>
              <a:pathLst>
                <a:path extrusionOk="0" h="1" w="54">
                  <a:moveTo>
                    <a:pt x="0" y="0"/>
                  </a:moveTo>
                  <a:cubicBezTo>
                    <a:pt x="18" y="0"/>
                    <a:pt x="36" y="0"/>
                    <a:pt x="54" y="0"/>
                  </a:cubicBez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1"/>
            <p:cNvSpPr/>
            <p:nvPr/>
          </p:nvSpPr>
          <p:spPr>
            <a:xfrm>
              <a:off x="2206543" y="2146224"/>
              <a:ext cx="3034" cy="56"/>
            </a:xfrm>
            <a:custGeom>
              <a:rect b="b" l="l" r="r" t="t"/>
              <a:pathLst>
                <a:path extrusionOk="0" h="1" w="54">
                  <a:moveTo>
                    <a:pt x="54" y="0"/>
                  </a:moveTo>
                  <a:lnTo>
                    <a:pt x="0"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1"/>
            <p:cNvSpPr/>
            <p:nvPr/>
          </p:nvSpPr>
          <p:spPr>
            <a:xfrm>
              <a:off x="2229581" y="1831898"/>
              <a:ext cx="2585" cy="562"/>
            </a:xfrm>
            <a:custGeom>
              <a:rect b="b" l="l" r="r" t="t"/>
              <a:pathLst>
                <a:path extrusionOk="0" h="10" w="46">
                  <a:moveTo>
                    <a:pt x="1" y="1"/>
                  </a:moveTo>
                  <a:lnTo>
                    <a:pt x="23" y="5"/>
                  </a:lnTo>
                  <a:lnTo>
                    <a:pt x="23" y="5"/>
                  </a:lnTo>
                  <a:cubicBezTo>
                    <a:pt x="16" y="3"/>
                    <a:pt x="10" y="1"/>
                    <a:pt x="1" y="1"/>
                  </a:cubicBezTo>
                  <a:close/>
                  <a:moveTo>
                    <a:pt x="23" y="5"/>
                  </a:moveTo>
                  <a:cubicBezTo>
                    <a:pt x="30" y="7"/>
                    <a:pt x="36" y="10"/>
                    <a:pt x="45" y="10"/>
                  </a:cubicBezTo>
                  <a:lnTo>
                    <a:pt x="23" y="5"/>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1"/>
            <p:cNvSpPr/>
            <p:nvPr/>
          </p:nvSpPr>
          <p:spPr>
            <a:xfrm>
              <a:off x="2229581" y="2146224"/>
              <a:ext cx="2585" cy="56"/>
            </a:xfrm>
            <a:custGeom>
              <a:rect b="b" l="l" r="r" t="t"/>
              <a:pathLst>
                <a:path extrusionOk="0" h="1" w="46">
                  <a:moveTo>
                    <a:pt x="45" y="0"/>
                  </a:moveTo>
                  <a:lnTo>
                    <a:pt x="1"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1"/>
            <p:cNvSpPr/>
            <p:nvPr/>
          </p:nvSpPr>
          <p:spPr>
            <a:xfrm>
              <a:off x="2252675" y="1838922"/>
              <a:ext cx="2529" cy="1068"/>
            </a:xfrm>
            <a:custGeom>
              <a:rect b="b" l="l" r="r" t="t"/>
              <a:pathLst>
                <a:path extrusionOk="0" h="19" w="45">
                  <a:moveTo>
                    <a:pt x="0" y="1"/>
                  </a:moveTo>
                  <a:lnTo>
                    <a:pt x="45" y="18"/>
                  </a:lnTo>
                  <a:cubicBezTo>
                    <a:pt x="27" y="10"/>
                    <a:pt x="9" y="1"/>
                    <a:pt x="0" y="1"/>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1"/>
            <p:cNvSpPr/>
            <p:nvPr/>
          </p:nvSpPr>
          <p:spPr>
            <a:xfrm>
              <a:off x="2252675" y="2146224"/>
              <a:ext cx="2529" cy="56"/>
            </a:xfrm>
            <a:custGeom>
              <a:rect b="b" l="l" r="r" t="t"/>
              <a:pathLst>
                <a:path extrusionOk="0" h="1" w="45">
                  <a:moveTo>
                    <a:pt x="45" y="0"/>
                  </a:moveTo>
                  <a:lnTo>
                    <a:pt x="0"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1"/>
            <p:cNvSpPr/>
            <p:nvPr/>
          </p:nvSpPr>
          <p:spPr>
            <a:xfrm>
              <a:off x="2275207" y="1850946"/>
              <a:ext cx="3090" cy="1573"/>
            </a:xfrm>
            <a:custGeom>
              <a:rect b="b" l="l" r="r" t="t"/>
              <a:pathLst>
                <a:path extrusionOk="0" h="28" w="55">
                  <a:moveTo>
                    <a:pt x="1" y="1"/>
                  </a:moveTo>
                  <a:cubicBezTo>
                    <a:pt x="18" y="10"/>
                    <a:pt x="36" y="19"/>
                    <a:pt x="54" y="28"/>
                  </a:cubicBez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1"/>
            <p:cNvSpPr/>
            <p:nvPr/>
          </p:nvSpPr>
          <p:spPr>
            <a:xfrm>
              <a:off x="2275207" y="2146224"/>
              <a:ext cx="3090" cy="56"/>
            </a:xfrm>
            <a:custGeom>
              <a:rect b="b" l="l" r="r" t="t"/>
              <a:pathLst>
                <a:path extrusionOk="0" h="1" w="55">
                  <a:moveTo>
                    <a:pt x="54" y="0"/>
                  </a:moveTo>
                  <a:lnTo>
                    <a:pt x="1"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1"/>
            <p:cNvSpPr/>
            <p:nvPr/>
          </p:nvSpPr>
          <p:spPr>
            <a:xfrm>
              <a:off x="2298245" y="1869995"/>
              <a:ext cx="2585" cy="3090"/>
            </a:xfrm>
            <a:custGeom>
              <a:rect b="b" l="l" r="r" t="t"/>
              <a:pathLst>
                <a:path extrusionOk="0" h="55" w="46">
                  <a:moveTo>
                    <a:pt x="1" y="1"/>
                  </a:moveTo>
                  <a:lnTo>
                    <a:pt x="45" y="54"/>
                  </a:lnTo>
                  <a:cubicBezTo>
                    <a:pt x="37" y="36"/>
                    <a:pt x="19" y="19"/>
                    <a:pt x="1" y="1"/>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1"/>
            <p:cNvSpPr/>
            <p:nvPr/>
          </p:nvSpPr>
          <p:spPr>
            <a:xfrm>
              <a:off x="2298245" y="2146224"/>
              <a:ext cx="2585" cy="56"/>
            </a:xfrm>
            <a:custGeom>
              <a:rect b="b" l="l" r="r" t="t"/>
              <a:pathLst>
                <a:path extrusionOk="0" h="1" w="46">
                  <a:moveTo>
                    <a:pt x="45" y="0"/>
                  </a:moveTo>
                  <a:lnTo>
                    <a:pt x="1"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1"/>
            <p:cNvSpPr/>
            <p:nvPr/>
          </p:nvSpPr>
          <p:spPr>
            <a:xfrm>
              <a:off x="2321338" y="1904102"/>
              <a:ext cx="2529" cy="6069"/>
            </a:xfrm>
            <a:custGeom>
              <a:rect b="b" l="l" r="r" t="t"/>
              <a:pathLst>
                <a:path extrusionOk="0" h="108" w="45">
                  <a:moveTo>
                    <a:pt x="0" y="0"/>
                  </a:moveTo>
                  <a:lnTo>
                    <a:pt x="45" y="107"/>
                  </a:lnTo>
                  <a:cubicBezTo>
                    <a:pt x="36" y="72"/>
                    <a:pt x="18" y="36"/>
                    <a:pt x="0" y="0"/>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1"/>
            <p:cNvSpPr/>
            <p:nvPr/>
          </p:nvSpPr>
          <p:spPr>
            <a:xfrm>
              <a:off x="2321338" y="2146224"/>
              <a:ext cx="2529" cy="56"/>
            </a:xfrm>
            <a:custGeom>
              <a:rect b="b" l="l" r="r" t="t"/>
              <a:pathLst>
                <a:path extrusionOk="0" h="1" w="45">
                  <a:moveTo>
                    <a:pt x="45" y="0"/>
                  </a:moveTo>
                  <a:lnTo>
                    <a:pt x="0" y="0"/>
                  </a:lnTo>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1"/>
            <p:cNvSpPr/>
            <p:nvPr/>
          </p:nvSpPr>
          <p:spPr>
            <a:xfrm>
              <a:off x="2574978" y="1773236"/>
              <a:ext cx="483796" cy="373045"/>
            </a:xfrm>
            <a:custGeom>
              <a:rect b="b" l="l" r="r" t="t"/>
              <a:pathLst>
                <a:path extrusionOk="0" h="6639" w="8610">
                  <a:moveTo>
                    <a:pt x="8609" y="1"/>
                  </a:moveTo>
                  <a:cubicBezTo>
                    <a:pt x="8431" y="19"/>
                    <a:pt x="8234" y="46"/>
                    <a:pt x="8020" y="72"/>
                  </a:cubicBezTo>
                  <a:lnTo>
                    <a:pt x="8208" y="4310"/>
                  </a:lnTo>
                  <a:lnTo>
                    <a:pt x="7806" y="99"/>
                  </a:lnTo>
                  <a:cubicBezTo>
                    <a:pt x="7378" y="162"/>
                    <a:pt x="6896" y="251"/>
                    <a:pt x="6379" y="367"/>
                  </a:cubicBezTo>
                  <a:lnTo>
                    <a:pt x="7217" y="5318"/>
                  </a:lnTo>
                  <a:lnTo>
                    <a:pt x="5897" y="501"/>
                  </a:lnTo>
                  <a:cubicBezTo>
                    <a:pt x="5273" y="670"/>
                    <a:pt x="4621" y="902"/>
                    <a:pt x="4006" y="1205"/>
                  </a:cubicBezTo>
                  <a:lnTo>
                    <a:pt x="6780" y="6201"/>
                  </a:lnTo>
                  <a:lnTo>
                    <a:pt x="3711" y="1357"/>
                  </a:lnTo>
                  <a:cubicBezTo>
                    <a:pt x="2971" y="1750"/>
                    <a:pt x="2293" y="2258"/>
                    <a:pt x="1767" y="2909"/>
                  </a:cubicBezTo>
                  <a:cubicBezTo>
                    <a:pt x="1517" y="3221"/>
                    <a:pt x="1294" y="3525"/>
                    <a:pt x="1107" y="3819"/>
                  </a:cubicBezTo>
                  <a:lnTo>
                    <a:pt x="4595" y="6032"/>
                  </a:lnTo>
                  <a:lnTo>
                    <a:pt x="4595" y="6032"/>
                  </a:lnTo>
                  <a:lnTo>
                    <a:pt x="964" y="4051"/>
                  </a:lnTo>
                  <a:cubicBezTo>
                    <a:pt x="696" y="4488"/>
                    <a:pt x="500" y="4899"/>
                    <a:pt x="357" y="5282"/>
                  </a:cubicBezTo>
                  <a:cubicBezTo>
                    <a:pt x="1508" y="5675"/>
                    <a:pt x="3881" y="6504"/>
                    <a:pt x="3926" y="6540"/>
                  </a:cubicBezTo>
                  <a:cubicBezTo>
                    <a:pt x="3899" y="6540"/>
                    <a:pt x="1330" y="5898"/>
                    <a:pt x="232" y="5630"/>
                  </a:cubicBezTo>
                  <a:cubicBezTo>
                    <a:pt x="116" y="6005"/>
                    <a:pt x="45" y="6335"/>
                    <a:pt x="0" y="6638"/>
                  </a:cubicBezTo>
                  <a:lnTo>
                    <a:pt x="8609" y="6638"/>
                  </a:lnTo>
                  <a:lnTo>
                    <a:pt x="8609" y="1"/>
                  </a:lnTo>
                  <a:close/>
                </a:path>
              </a:pathLst>
            </a:custGeom>
            <a:solidFill>
              <a:srgbClr val="FFA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1"/>
            <p:cNvSpPr/>
            <p:nvPr/>
          </p:nvSpPr>
          <p:spPr>
            <a:xfrm>
              <a:off x="2022073" y="1227577"/>
              <a:ext cx="478289" cy="454015"/>
            </a:xfrm>
            <a:custGeom>
              <a:rect b="b" l="l" r="r" t="t"/>
              <a:pathLst>
                <a:path extrusionOk="0" h="8080" w="8512">
                  <a:moveTo>
                    <a:pt x="4627" y="1"/>
                  </a:moveTo>
                  <a:cubicBezTo>
                    <a:pt x="4100" y="1"/>
                    <a:pt x="2231" y="4075"/>
                    <a:pt x="1802" y="5037"/>
                  </a:cubicBezTo>
                  <a:cubicBezTo>
                    <a:pt x="1678" y="5198"/>
                    <a:pt x="1562" y="5359"/>
                    <a:pt x="1446" y="5528"/>
                  </a:cubicBezTo>
                  <a:lnTo>
                    <a:pt x="1437" y="5528"/>
                  </a:lnTo>
                  <a:cubicBezTo>
                    <a:pt x="1383" y="5617"/>
                    <a:pt x="1321" y="5698"/>
                    <a:pt x="1267" y="5778"/>
                  </a:cubicBezTo>
                  <a:cubicBezTo>
                    <a:pt x="1258" y="5805"/>
                    <a:pt x="1240" y="5822"/>
                    <a:pt x="1223" y="5840"/>
                  </a:cubicBezTo>
                  <a:cubicBezTo>
                    <a:pt x="1223" y="5849"/>
                    <a:pt x="1223" y="5858"/>
                    <a:pt x="1214" y="5858"/>
                  </a:cubicBezTo>
                  <a:cubicBezTo>
                    <a:pt x="1205" y="5876"/>
                    <a:pt x="1196" y="5885"/>
                    <a:pt x="1187" y="5903"/>
                  </a:cubicBezTo>
                  <a:cubicBezTo>
                    <a:pt x="1187" y="5903"/>
                    <a:pt x="1187" y="5903"/>
                    <a:pt x="1178" y="5912"/>
                  </a:cubicBezTo>
                  <a:cubicBezTo>
                    <a:pt x="1124" y="5992"/>
                    <a:pt x="1080" y="6063"/>
                    <a:pt x="1026" y="6144"/>
                  </a:cubicBezTo>
                  <a:cubicBezTo>
                    <a:pt x="946" y="6268"/>
                    <a:pt x="866" y="6384"/>
                    <a:pt x="794" y="6509"/>
                  </a:cubicBezTo>
                  <a:cubicBezTo>
                    <a:pt x="768" y="6545"/>
                    <a:pt x="750" y="6581"/>
                    <a:pt x="723" y="6616"/>
                  </a:cubicBezTo>
                  <a:cubicBezTo>
                    <a:pt x="707" y="6641"/>
                    <a:pt x="691" y="6665"/>
                    <a:pt x="674" y="6696"/>
                  </a:cubicBezTo>
                  <a:lnTo>
                    <a:pt x="674" y="6696"/>
                  </a:lnTo>
                  <a:lnTo>
                    <a:pt x="866" y="6322"/>
                  </a:lnTo>
                  <a:cubicBezTo>
                    <a:pt x="866" y="6322"/>
                    <a:pt x="3248" y="1353"/>
                    <a:pt x="2668" y="1246"/>
                  </a:cubicBezTo>
                  <a:cubicBezTo>
                    <a:pt x="2663" y="1245"/>
                    <a:pt x="2658" y="1245"/>
                    <a:pt x="2654" y="1245"/>
                  </a:cubicBezTo>
                  <a:cubicBezTo>
                    <a:pt x="2109" y="1245"/>
                    <a:pt x="757" y="6247"/>
                    <a:pt x="598" y="6822"/>
                  </a:cubicBezTo>
                  <a:cubicBezTo>
                    <a:pt x="527" y="6946"/>
                    <a:pt x="455" y="7071"/>
                    <a:pt x="384" y="7196"/>
                  </a:cubicBezTo>
                  <a:cubicBezTo>
                    <a:pt x="384" y="7098"/>
                    <a:pt x="384" y="6581"/>
                    <a:pt x="375" y="5912"/>
                  </a:cubicBezTo>
                  <a:cubicBezTo>
                    <a:pt x="375" y="5867"/>
                    <a:pt x="375" y="5822"/>
                    <a:pt x="375" y="5778"/>
                  </a:cubicBezTo>
                  <a:cubicBezTo>
                    <a:pt x="357" y="4948"/>
                    <a:pt x="313" y="3904"/>
                    <a:pt x="206" y="3075"/>
                  </a:cubicBezTo>
                  <a:cubicBezTo>
                    <a:pt x="197" y="3119"/>
                    <a:pt x="188" y="3164"/>
                    <a:pt x="179" y="3209"/>
                  </a:cubicBezTo>
                  <a:cubicBezTo>
                    <a:pt x="72" y="3753"/>
                    <a:pt x="9" y="4315"/>
                    <a:pt x="0" y="4886"/>
                  </a:cubicBezTo>
                  <a:cubicBezTo>
                    <a:pt x="0" y="4930"/>
                    <a:pt x="0" y="4966"/>
                    <a:pt x="0" y="5011"/>
                  </a:cubicBezTo>
                  <a:lnTo>
                    <a:pt x="0" y="6001"/>
                  </a:lnTo>
                  <a:cubicBezTo>
                    <a:pt x="116" y="6563"/>
                    <a:pt x="214" y="7027"/>
                    <a:pt x="268" y="7277"/>
                  </a:cubicBezTo>
                  <a:cubicBezTo>
                    <a:pt x="268" y="7312"/>
                    <a:pt x="277" y="7339"/>
                    <a:pt x="286" y="7366"/>
                  </a:cubicBezTo>
                  <a:cubicBezTo>
                    <a:pt x="277" y="7375"/>
                    <a:pt x="268" y="7384"/>
                    <a:pt x="268" y="7401"/>
                  </a:cubicBezTo>
                  <a:cubicBezTo>
                    <a:pt x="170" y="7562"/>
                    <a:pt x="90" y="7723"/>
                    <a:pt x="0" y="7883"/>
                  </a:cubicBezTo>
                  <a:lnTo>
                    <a:pt x="0" y="8079"/>
                  </a:lnTo>
                  <a:cubicBezTo>
                    <a:pt x="72" y="7946"/>
                    <a:pt x="143" y="7812"/>
                    <a:pt x="214" y="7678"/>
                  </a:cubicBezTo>
                  <a:cubicBezTo>
                    <a:pt x="537" y="7694"/>
                    <a:pt x="1728" y="7746"/>
                    <a:pt x="2945" y="7746"/>
                  </a:cubicBezTo>
                  <a:cubicBezTo>
                    <a:pt x="4520" y="7746"/>
                    <a:pt x="6139" y="7658"/>
                    <a:pt x="5977" y="7285"/>
                  </a:cubicBezTo>
                  <a:cubicBezTo>
                    <a:pt x="5898" y="7099"/>
                    <a:pt x="5465" y="7030"/>
                    <a:pt x="4869" y="7030"/>
                  </a:cubicBezTo>
                  <a:cubicBezTo>
                    <a:pt x="3325" y="7030"/>
                    <a:pt x="689" y="7491"/>
                    <a:pt x="277" y="7562"/>
                  </a:cubicBezTo>
                  <a:cubicBezTo>
                    <a:pt x="295" y="7535"/>
                    <a:pt x="313" y="7500"/>
                    <a:pt x="330" y="7473"/>
                  </a:cubicBezTo>
                  <a:cubicBezTo>
                    <a:pt x="429" y="7294"/>
                    <a:pt x="527" y="7125"/>
                    <a:pt x="634" y="6946"/>
                  </a:cubicBezTo>
                  <a:cubicBezTo>
                    <a:pt x="661" y="6893"/>
                    <a:pt x="696" y="6848"/>
                    <a:pt x="723" y="6795"/>
                  </a:cubicBezTo>
                  <a:cubicBezTo>
                    <a:pt x="750" y="6759"/>
                    <a:pt x="768" y="6723"/>
                    <a:pt x="794" y="6688"/>
                  </a:cubicBezTo>
                  <a:cubicBezTo>
                    <a:pt x="866" y="6563"/>
                    <a:pt x="946" y="6438"/>
                    <a:pt x="1026" y="6322"/>
                  </a:cubicBezTo>
                  <a:cubicBezTo>
                    <a:pt x="1026" y="6313"/>
                    <a:pt x="1035" y="6295"/>
                    <a:pt x="1044" y="6286"/>
                  </a:cubicBezTo>
                  <a:cubicBezTo>
                    <a:pt x="1384" y="6306"/>
                    <a:pt x="2561" y="6358"/>
                    <a:pt x="3763" y="6358"/>
                  </a:cubicBezTo>
                  <a:cubicBezTo>
                    <a:pt x="5336" y="6358"/>
                    <a:pt x="6951" y="6268"/>
                    <a:pt x="6789" y="5894"/>
                  </a:cubicBezTo>
                  <a:cubicBezTo>
                    <a:pt x="6712" y="5708"/>
                    <a:pt x="6284" y="5639"/>
                    <a:pt x="5698" y="5639"/>
                  </a:cubicBezTo>
                  <a:cubicBezTo>
                    <a:pt x="4065" y="5639"/>
                    <a:pt x="1196" y="6170"/>
                    <a:pt x="1196" y="6170"/>
                  </a:cubicBezTo>
                  <a:lnTo>
                    <a:pt x="1089" y="6215"/>
                  </a:lnTo>
                  <a:cubicBezTo>
                    <a:pt x="1124" y="6170"/>
                    <a:pt x="1151" y="6117"/>
                    <a:pt x="1187" y="6072"/>
                  </a:cubicBezTo>
                  <a:cubicBezTo>
                    <a:pt x="1196" y="6045"/>
                    <a:pt x="1214" y="6028"/>
                    <a:pt x="1223" y="6010"/>
                  </a:cubicBezTo>
                  <a:cubicBezTo>
                    <a:pt x="1240" y="5992"/>
                    <a:pt x="1249" y="5983"/>
                    <a:pt x="1258" y="5965"/>
                  </a:cubicBezTo>
                  <a:cubicBezTo>
                    <a:pt x="1267" y="5947"/>
                    <a:pt x="1276" y="5929"/>
                    <a:pt x="1294" y="5912"/>
                  </a:cubicBezTo>
                  <a:cubicBezTo>
                    <a:pt x="1321" y="5867"/>
                    <a:pt x="1347" y="5822"/>
                    <a:pt x="1383" y="5778"/>
                  </a:cubicBezTo>
                  <a:cubicBezTo>
                    <a:pt x="1446" y="5689"/>
                    <a:pt x="1508" y="5599"/>
                    <a:pt x="1570" y="5510"/>
                  </a:cubicBezTo>
                  <a:cubicBezTo>
                    <a:pt x="2463" y="5341"/>
                    <a:pt x="7458" y="4395"/>
                    <a:pt x="7048" y="3833"/>
                  </a:cubicBezTo>
                  <a:cubicBezTo>
                    <a:pt x="6990" y="3753"/>
                    <a:pt x="6859" y="3719"/>
                    <a:pt x="6675" y="3719"/>
                  </a:cubicBezTo>
                  <a:cubicBezTo>
                    <a:pt x="5482" y="3719"/>
                    <a:pt x="2050" y="5187"/>
                    <a:pt x="1686" y="5350"/>
                  </a:cubicBezTo>
                  <a:cubicBezTo>
                    <a:pt x="1963" y="4957"/>
                    <a:pt x="2266" y="4565"/>
                    <a:pt x="2596" y="4181"/>
                  </a:cubicBezTo>
                  <a:cubicBezTo>
                    <a:pt x="3426" y="4029"/>
                    <a:pt x="8511" y="3075"/>
                    <a:pt x="8092" y="2504"/>
                  </a:cubicBezTo>
                  <a:cubicBezTo>
                    <a:pt x="8033" y="2424"/>
                    <a:pt x="7902" y="2389"/>
                    <a:pt x="7719" y="2389"/>
                  </a:cubicBezTo>
                  <a:cubicBezTo>
                    <a:pt x="6530" y="2389"/>
                    <a:pt x="3124" y="3850"/>
                    <a:pt x="2730" y="4020"/>
                  </a:cubicBezTo>
                  <a:cubicBezTo>
                    <a:pt x="3042" y="3655"/>
                    <a:pt x="3373" y="3298"/>
                    <a:pt x="3720" y="2950"/>
                  </a:cubicBezTo>
                  <a:cubicBezTo>
                    <a:pt x="3720" y="2950"/>
                    <a:pt x="3720" y="2941"/>
                    <a:pt x="3720" y="2941"/>
                  </a:cubicBezTo>
                  <a:cubicBezTo>
                    <a:pt x="4613" y="2299"/>
                    <a:pt x="7244" y="327"/>
                    <a:pt x="6602" y="131"/>
                  </a:cubicBezTo>
                  <a:cubicBezTo>
                    <a:pt x="6574" y="122"/>
                    <a:pt x="6544" y="118"/>
                    <a:pt x="6513" y="118"/>
                  </a:cubicBezTo>
                  <a:cubicBezTo>
                    <a:pt x="5799" y="118"/>
                    <a:pt x="4117" y="2249"/>
                    <a:pt x="3596" y="2941"/>
                  </a:cubicBezTo>
                  <a:cubicBezTo>
                    <a:pt x="3132" y="3405"/>
                    <a:pt x="2712" y="3887"/>
                    <a:pt x="2320" y="4368"/>
                  </a:cubicBezTo>
                  <a:cubicBezTo>
                    <a:pt x="3042" y="3298"/>
                    <a:pt x="5121" y="167"/>
                    <a:pt x="4657" y="6"/>
                  </a:cubicBezTo>
                  <a:cubicBezTo>
                    <a:pt x="4648" y="3"/>
                    <a:pt x="4638" y="1"/>
                    <a:pt x="4627" y="1"/>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1"/>
            <p:cNvSpPr/>
            <p:nvPr/>
          </p:nvSpPr>
          <p:spPr>
            <a:xfrm>
              <a:off x="2022073" y="1678500"/>
              <a:ext cx="305842" cy="39839"/>
            </a:xfrm>
            <a:custGeom>
              <a:rect b="b" l="l" r="r" t="t"/>
              <a:pathLst>
                <a:path extrusionOk="0" h="709" w="5443">
                  <a:moveTo>
                    <a:pt x="4416" y="1"/>
                  </a:moveTo>
                  <a:cubicBezTo>
                    <a:pt x="4291" y="1"/>
                    <a:pt x="4158" y="1"/>
                    <a:pt x="4024" y="10"/>
                  </a:cubicBezTo>
                  <a:lnTo>
                    <a:pt x="3952" y="10"/>
                  </a:lnTo>
                  <a:cubicBezTo>
                    <a:pt x="3828" y="10"/>
                    <a:pt x="3694" y="19"/>
                    <a:pt x="3560" y="28"/>
                  </a:cubicBezTo>
                  <a:lnTo>
                    <a:pt x="3497" y="28"/>
                  </a:lnTo>
                  <a:cubicBezTo>
                    <a:pt x="3364" y="37"/>
                    <a:pt x="3230" y="46"/>
                    <a:pt x="3105" y="54"/>
                  </a:cubicBezTo>
                  <a:cubicBezTo>
                    <a:pt x="3078" y="54"/>
                    <a:pt x="3051" y="63"/>
                    <a:pt x="3034" y="63"/>
                  </a:cubicBezTo>
                  <a:cubicBezTo>
                    <a:pt x="2900" y="72"/>
                    <a:pt x="2775" y="81"/>
                    <a:pt x="2641" y="99"/>
                  </a:cubicBezTo>
                  <a:cubicBezTo>
                    <a:pt x="2614" y="99"/>
                    <a:pt x="2596" y="99"/>
                    <a:pt x="2570" y="108"/>
                  </a:cubicBezTo>
                  <a:cubicBezTo>
                    <a:pt x="2445" y="117"/>
                    <a:pt x="2311" y="135"/>
                    <a:pt x="2177" y="144"/>
                  </a:cubicBezTo>
                  <a:cubicBezTo>
                    <a:pt x="2159" y="153"/>
                    <a:pt x="2133" y="153"/>
                    <a:pt x="2106" y="153"/>
                  </a:cubicBezTo>
                  <a:cubicBezTo>
                    <a:pt x="1981" y="170"/>
                    <a:pt x="1847" y="188"/>
                    <a:pt x="1713" y="206"/>
                  </a:cubicBezTo>
                  <a:cubicBezTo>
                    <a:pt x="1695" y="206"/>
                    <a:pt x="1669" y="206"/>
                    <a:pt x="1651" y="215"/>
                  </a:cubicBezTo>
                  <a:cubicBezTo>
                    <a:pt x="1570" y="224"/>
                    <a:pt x="1490" y="233"/>
                    <a:pt x="1419" y="242"/>
                  </a:cubicBezTo>
                  <a:cubicBezTo>
                    <a:pt x="1365" y="251"/>
                    <a:pt x="1312" y="260"/>
                    <a:pt x="1258" y="260"/>
                  </a:cubicBezTo>
                  <a:cubicBezTo>
                    <a:pt x="1231" y="269"/>
                    <a:pt x="1214" y="269"/>
                    <a:pt x="1187" y="277"/>
                  </a:cubicBezTo>
                  <a:cubicBezTo>
                    <a:pt x="1053" y="295"/>
                    <a:pt x="919" y="313"/>
                    <a:pt x="794" y="331"/>
                  </a:cubicBezTo>
                  <a:cubicBezTo>
                    <a:pt x="768" y="331"/>
                    <a:pt x="750" y="331"/>
                    <a:pt x="723" y="340"/>
                  </a:cubicBezTo>
                  <a:cubicBezTo>
                    <a:pt x="696" y="340"/>
                    <a:pt x="661" y="349"/>
                    <a:pt x="634" y="349"/>
                  </a:cubicBezTo>
                  <a:cubicBezTo>
                    <a:pt x="438" y="385"/>
                    <a:pt x="268" y="411"/>
                    <a:pt x="125" y="429"/>
                  </a:cubicBezTo>
                  <a:cubicBezTo>
                    <a:pt x="81" y="438"/>
                    <a:pt x="45" y="447"/>
                    <a:pt x="9" y="447"/>
                  </a:cubicBezTo>
                  <a:lnTo>
                    <a:pt x="0" y="447"/>
                  </a:lnTo>
                  <a:lnTo>
                    <a:pt x="0" y="634"/>
                  </a:lnTo>
                  <a:lnTo>
                    <a:pt x="9" y="634"/>
                  </a:lnTo>
                  <a:cubicBezTo>
                    <a:pt x="553" y="664"/>
                    <a:pt x="1618" y="709"/>
                    <a:pt x="2661" y="709"/>
                  </a:cubicBezTo>
                  <a:cubicBezTo>
                    <a:pt x="3844" y="709"/>
                    <a:pt x="4999" y="651"/>
                    <a:pt x="5335" y="447"/>
                  </a:cubicBezTo>
                  <a:cubicBezTo>
                    <a:pt x="5344" y="447"/>
                    <a:pt x="5353" y="438"/>
                    <a:pt x="5362" y="429"/>
                  </a:cubicBezTo>
                  <a:cubicBezTo>
                    <a:pt x="5424" y="385"/>
                    <a:pt x="5442" y="331"/>
                    <a:pt x="5415" y="269"/>
                  </a:cubicBezTo>
                  <a:cubicBezTo>
                    <a:pt x="5415" y="260"/>
                    <a:pt x="5415" y="251"/>
                    <a:pt x="5407" y="242"/>
                  </a:cubicBezTo>
                  <a:cubicBezTo>
                    <a:pt x="5389" y="215"/>
                    <a:pt x="5371" y="197"/>
                    <a:pt x="5335" y="179"/>
                  </a:cubicBezTo>
                  <a:cubicBezTo>
                    <a:pt x="5255" y="117"/>
                    <a:pt x="5130" y="72"/>
                    <a:pt x="4960" y="46"/>
                  </a:cubicBezTo>
                  <a:lnTo>
                    <a:pt x="4943" y="46"/>
                  </a:lnTo>
                  <a:cubicBezTo>
                    <a:pt x="4925" y="46"/>
                    <a:pt x="4898" y="37"/>
                    <a:pt x="4880" y="37"/>
                  </a:cubicBezTo>
                  <a:cubicBezTo>
                    <a:pt x="4764" y="19"/>
                    <a:pt x="4630" y="10"/>
                    <a:pt x="4488" y="10"/>
                  </a:cubicBezTo>
                  <a:cubicBezTo>
                    <a:pt x="4461" y="10"/>
                    <a:pt x="4443" y="10"/>
                    <a:pt x="4416" y="1"/>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1"/>
            <p:cNvSpPr/>
            <p:nvPr/>
          </p:nvSpPr>
          <p:spPr>
            <a:xfrm>
              <a:off x="2022073" y="1729801"/>
              <a:ext cx="282242" cy="39895"/>
            </a:xfrm>
            <a:custGeom>
              <a:rect b="b" l="l" r="r" t="t"/>
              <a:pathLst>
                <a:path extrusionOk="0" h="710" w="5023">
                  <a:moveTo>
                    <a:pt x="3783" y="0"/>
                  </a:moveTo>
                  <a:cubicBezTo>
                    <a:pt x="3029" y="0"/>
                    <a:pt x="2040" y="100"/>
                    <a:pt x="1178" y="212"/>
                  </a:cubicBezTo>
                  <a:cubicBezTo>
                    <a:pt x="1133" y="221"/>
                    <a:pt x="1098" y="221"/>
                    <a:pt x="1053" y="230"/>
                  </a:cubicBezTo>
                  <a:cubicBezTo>
                    <a:pt x="723" y="274"/>
                    <a:pt x="420" y="319"/>
                    <a:pt x="152" y="355"/>
                  </a:cubicBezTo>
                  <a:cubicBezTo>
                    <a:pt x="99" y="364"/>
                    <a:pt x="54" y="373"/>
                    <a:pt x="0" y="381"/>
                  </a:cubicBezTo>
                  <a:lnTo>
                    <a:pt x="0" y="658"/>
                  </a:lnTo>
                  <a:cubicBezTo>
                    <a:pt x="223" y="667"/>
                    <a:pt x="482" y="676"/>
                    <a:pt x="759" y="685"/>
                  </a:cubicBezTo>
                  <a:cubicBezTo>
                    <a:pt x="875" y="685"/>
                    <a:pt x="991" y="694"/>
                    <a:pt x="1116" y="694"/>
                  </a:cubicBezTo>
                  <a:cubicBezTo>
                    <a:pt x="1303" y="694"/>
                    <a:pt x="1499" y="703"/>
                    <a:pt x="1704" y="703"/>
                  </a:cubicBezTo>
                  <a:lnTo>
                    <a:pt x="2017" y="703"/>
                  </a:lnTo>
                  <a:cubicBezTo>
                    <a:pt x="2028" y="703"/>
                    <a:pt x="2036" y="707"/>
                    <a:pt x="2046" y="707"/>
                  </a:cubicBezTo>
                  <a:cubicBezTo>
                    <a:pt x="2050" y="707"/>
                    <a:pt x="2055" y="706"/>
                    <a:pt x="2061" y="703"/>
                  </a:cubicBezTo>
                  <a:cubicBezTo>
                    <a:pt x="2159" y="707"/>
                    <a:pt x="2257" y="709"/>
                    <a:pt x="2356" y="709"/>
                  </a:cubicBezTo>
                  <a:cubicBezTo>
                    <a:pt x="2454" y="709"/>
                    <a:pt x="2552" y="707"/>
                    <a:pt x="2650" y="703"/>
                  </a:cubicBezTo>
                  <a:lnTo>
                    <a:pt x="3007" y="703"/>
                  </a:lnTo>
                  <a:cubicBezTo>
                    <a:pt x="3212" y="694"/>
                    <a:pt x="3408" y="685"/>
                    <a:pt x="3596" y="676"/>
                  </a:cubicBezTo>
                  <a:cubicBezTo>
                    <a:pt x="3720" y="667"/>
                    <a:pt x="3836" y="658"/>
                    <a:pt x="3952" y="649"/>
                  </a:cubicBezTo>
                  <a:cubicBezTo>
                    <a:pt x="4184" y="622"/>
                    <a:pt x="4381" y="596"/>
                    <a:pt x="4541" y="560"/>
                  </a:cubicBezTo>
                  <a:cubicBezTo>
                    <a:pt x="4568" y="560"/>
                    <a:pt x="4595" y="551"/>
                    <a:pt x="4621" y="551"/>
                  </a:cubicBezTo>
                  <a:cubicBezTo>
                    <a:pt x="4648" y="542"/>
                    <a:pt x="4675" y="533"/>
                    <a:pt x="4693" y="524"/>
                  </a:cubicBezTo>
                  <a:cubicBezTo>
                    <a:pt x="4907" y="462"/>
                    <a:pt x="5023" y="381"/>
                    <a:pt x="4969" y="265"/>
                  </a:cubicBezTo>
                  <a:cubicBezTo>
                    <a:pt x="4969" y="257"/>
                    <a:pt x="4960" y="239"/>
                    <a:pt x="4952" y="230"/>
                  </a:cubicBezTo>
                  <a:cubicBezTo>
                    <a:pt x="4943" y="221"/>
                    <a:pt x="4943" y="221"/>
                    <a:pt x="4934" y="212"/>
                  </a:cubicBezTo>
                  <a:cubicBezTo>
                    <a:pt x="4791" y="58"/>
                    <a:pt x="4355" y="0"/>
                    <a:pt x="3783" y="0"/>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1"/>
            <p:cNvSpPr/>
            <p:nvPr/>
          </p:nvSpPr>
          <p:spPr>
            <a:xfrm>
              <a:off x="2882223" y="1787283"/>
              <a:ext cx="26128" cy="26128"/>
            </a:xfrm>
            <a:custGeom>
              <a:rect b="b" l="l" r="r" t="t"/>
              <a:pathLst>
                <a:path extrusionOk="0" h="465" w="465">
                  <a:moveTo>
                    <a:pt x="233" y="1"/>
                  </a:moveTo>
                  <a:cubicBezTo>
                    <a:pt x="108" y="1"/>
                    <a:pt x="1" y="108"/>
                    <a:pt x="1" y="233"/>
                  </a:cubicBezTo>
                  <a:cubicBezTo>
                    <a:pt x="1" y="358"/>
                    <a:pt x="108" y="465"/>
                    <a:pt x="233" y="465"/>
                  </a:cubicBezTo>
                  <a:cubicBezTo>
                    <a:pt x="367" y="465"/>
                    <a:pt x="465" y="358"/>
                    <a:pt x="465" y="233"/>
                  </a:cubicBezTo>
                  <a:cubicBezTo>
                    <a:pt x="465" y="108"/>
                    <a:pt x="367" y="1"/>
                    <a:pt x="233" y="1"/>
                  </a:cubicBezTo>
                  <a:close/>
                </a:path>
              </a:pathLst>
            </a:custGeom>
            <a:solidFill>
              <a:srgbClr val="FFA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1"/>
            <p:cNvSpPr/>
            <p:nvPr/>
          </p:nvSpPr>
          <p:spPr>
            <a:xfrm>
              <a:off x="2925377" y="2006367"/>
              <a:ext cx="26128" cy="26128"/>
            </a:xfrm>
            <a:custGeom>
              <a:rect b="b" l="l" r="r" t="t"/>
              <a:pathLst>
                <a:path extrusionOk="0" h="465" w="465">
                  <a:moveTo>
                    <a:pt x="232" y="0"/>
                  </a:moveTo>
                  <a:cubicBezTo>
                    <a:pt x="107" y="0"/>
                    <a:pt x="0" y="107"/>
                    <a:pt x="0" y="232"/>
                  </a:cubicBezTo>
                  <a:cubicBezTo>
                    <a:pt x="0" y="357"/>
                    <a:pt x="107" y="464"/>
                    <a:pt x="232" y="464"/>
                  </a:cubicBezTo>
                  <a:cubicBezTo>
                    <a:pt x="366" y="464"/>
                    <a:pt x="464" y="357"/>
                    <a:pt x="464" y="232"/>
                  </a:cubicBezTo>
                  <a:cubicBezTo>
                    <a:pt x="464" y="107"/>
                    <a:pt x="366" y="0"/>
                    <a:pt x="232" y="0"/>
                  </a:cubicBezTo>
                  <a:close/>
                </a:path>
              </a:pathLst>
            </a:custGeom>
            <a:solidFill>
              <a:srgbClr val="FFA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1"/>
            <p:cNvSpPr/>
            <p:nvPr/>
          </p:nvSpPr>
          <p:spPr>
            <a:xfrm>
              <a:off x="2795017" y="1703954"/>
              <a:ext cx="201666" cy="195822"/>
            </a:xfrm>
            <a:custGeom>
              <a:rect b="b" l="l" r="r" t="t"/>
              <a:pathLst>
                <a:path extrusionOk="0" h="3485" w="3589">
                  <a:moveTo>
                    <a:pt x="1803" y="1698"/>
                  </a:moveTo>
                  <a:lnTo>
                    <a:pt x="1829" y="1716"/>
                  </a:lnTo>
                  <a:lnTo>
                    <a:pt x="1829" y="1751"/>
                  </a:lnTo>
                  <a:lnTo>
                    <a:pt x="1812" y="1769"/>
                  </a:lnTo>
                  <a:lnTo>
                    <a:pt x="1785" y="1778"/>
                  </a:lnTo>
                  <a:lnTo>
                    <a:pt x="1767" y="1760"/>
                  </a:lnTo>
                  <a:lnTo>
                    <a:pt x="1758" y="1734"/>
                  </a:lnTo>
                  <a:lnTo>
                    <a:pt x="1776" y="1707"/>
                  </a:lnTo>
                  <a:lnTo>
                    <a:pt x="1803" y="1698"/>
                  </a:lnTo>
                  <a:close/>
                  <a:moveTo>
                    <a:pt x="1654" y="0"/>
                  </a:moveTo>
                  <a:cubicBezTo>
                    <a:pt x="1641" y="0"/>
                    <a:pt x="1629" y="1"/>
                    <a:pt x="1615" y="3"/>
                  </a:cubicBezTo>
                  <a:cubicBezTo>
                    <a:pt x="1143" y="56"/>
                    <a:pt x="1544" y="1180"/>
                    <a:pt x="1696" y="1573"/>
                  </a:cubicBezTo>
                  <a:cubicBezTo>
                    <a:pt x="1468" y="1301"/>
                    <a:pt x="883" y="642"/>
                    <a:pt x="539" y="642"/>
                  </a:cubicBezTo>
                  <a:cubicBezTo>
                    <a:pt x="466" y="642"/>
                    <a:pt x="403" y="672"/>
                    <a:pt x="357" y="743"/>
                  </a:cubicBezTo>
                  <a:cubicBezTo>
                    <a:pt x="99" y="1136"/>
                    <a:pt x="1143" y="1546"/>
                    <a:pt x="1571" y="1698"/>
                  </a:cubicBezTo>
                  <a:cubicBezTo>
                    <a:pt x="1464" y="1692"/>
                    <a:pt x="1321" y="1685"/>
                    <a:pt x="1164" y="1685"/>
                  </a:cubicBezTo>
                  <a:cubicBezTo>
                    <a:pt x="651" y="1685"/>
                    <a:pt x="1" y="1753"/>
                    <a:pt x="90" y="2108"/>
                  </a:cubicBezTo>
                  <a:cubicBezTo>
                    <a:pt x="121" y="2245"/>
                    <a:pt x="235" y="2297"/>
                    <a:pt x="390" y="2297"/>
                  </a:cubicBezTo>
                  <a:cubicBezTo>
                    <a:pt x="718" y="2297"/>
                    <a:pt x="1229" y="2064"/>
                    <a:pt x="1526" y="1912"/>
                  </a:cubicBezTo>
                  <a:lnTo>
                    <a:pt x="1526" y="1912"/>
                  </a:lnTo>
                  <a:cubicBezTo>
                    <a:pt x="1143" y="2233"/>
                    <a:pt x="402" y="2902"/>
                    <a:pt x="768" y="3152"/>
                  </a:cubicBezTo>
                  <a:cubicBezTo>
                    <a:pt x="810" y="3182"/>
                    <a:pt x="854" y="3195"/>
                    <a:pt x="897" y="3195"/>
                  </a:cubicBezTo>
                  <a:cubicBezTo>
                    <a:pt x="1219" y="3195"/>
                    <a:pt x="1556" y="2454"/>
                    <a:pt x="1713" y="2046"/>
                  </a:cubicBezTo>
                  <a:lnTo>
                    <a:pt x="1713" y="2046"/>
                  </a:lnTo>
                  <a:cubicBezTo>
                    <a:pt x="1644" y="2532"/>
                    <a:pt x="1541" y="3484"/>
                    <a:pt x="1939" y="3484"/>
                  </a:cubicBezTo>
                  <a:cubicBezTo>
                    <a:pt x="1950" y="3484"/>
                    <a:pt x="1961" y="3483"/>
                    <a:pt x="1972" y="3482"/>
                  </a:cubicBezTo>
                  <a:cubicBezTo>
                    <a:pt x="2454" y="3420"/>
                    <a:pt x="2052" y="2296"/>
                    <a:pt x="1901" y="1903"/>
                  </a:cubicBezTo>
                  <a:lnTo>
                    <a:pt x="1901" y="1903"/>
                  </a:lnTo>
                  <a:cubicBezTo>
                    <a:pt x="2121" y="2175"/>
                    <a:pt x="2705" y="2834"/>
                    <a:pt x="3053" y="2834"/>
                  </a:cubicBezTo>
                  <a:cubicBezTo>
                    <a:pt x="3128" y="2834"/>
                    <a:pt x="3192" y="2804"/>
                    <a:pt x="3239" y="2733"/>
                  </a:cubicBezTo>
                  <a:cubicBezTo>
                    <a:pt x="3498" y="2340"/>
                    <a:pt x="2445" y="1930"/>
                    <a:pt x="2017" y="1778"/>
                  </a:cubicBezTo>
                  <a:lnTo>
                    <a:pt x="2017" y="1778"/>
                  </a:lnTo>
                  <a:cubicBezTo>
                    <a:pt x="2124" y="1784"/>
                    <a:pt x="2269" y="1791"/>
                    <a:pt x="2428" y="1791"/>
                  </a:cubicBezTo>
                  <a:cubicBezTo>
                    <a:pt x="2941" y="1791"/>
                    <a:pt x="3588" y="1724"/>
                    <a:pt x="3507" y="1377"/>
                  </a:cubicBezTo>
                  <a:cubicBezTo>
                    <a:pt x="3475" y="1238"/>
                    <a:pt x="3359" y="1185"/>
                    <a:pt x="3201" y="1185"/>
                  </a:cubicBezTo>
                  <a:cubicBezTo>
                    <a:pt x="2872" y="1185"/>
                    <a:pt x="2363" y="1413"/>
                    <a:pt x="2061" y="1564"/>
                  </a:cubicBezTo>
                  <a:cubicBezTo>
                    <a:pt x="2454" y="1243"/>
                    <a:pt x="3185" y="574"/>
                    <a:pt x="2829" y="324"/>
                  </a:cubicBezTo>
                  <a:cubicBezTo>
                    <a:pt x="2785" y="294"/>
                    <a:pt x="2741" y="281"/>
                    <a:pt x="2696" y="281"/>
                  </a:cubicBezTo>
                  <a:cubicBezTo>
                    <a:pt x="2368" y="281"/>
                    <a:pt x="2031" y="1022"/>
                    <a:pt x="1874" y="1430"/>
                  </a:cubicBezTo>
                  <a:cubicBezTo>
                    <a:pt x="1952" y="946"/>
                    <a:pt x="2047" y="0"/>
                    <a:pt x="1654"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1"/>
            <p:cNvSpPr/>
            <p:nvPr/>
          </p:nvSpPr>
          <p:spPr>
            <a:xfrm>
              <a:off x="2838058" y="1923038"/>
              <a:ext cx="201722" cy="195766"/>
            </a:xfrm>
            <a:custGeom>
              <a:rect b="b" l="l" r="r" t="t"/>
              <a:pathLst>
                <a:path extrusionOk="0" h="3484" w="3590">
                  <a:moveTo>
                    <a:pt x="1804" y="1706"/>
                  </a:moveTo>
                  <a:lnTo>
                    <a:pt x="1831" y="1715"/>
                  </a:lnTo>
                  <a:lnTo>
                    <a:pt x="1831" y="1751"/>
                  </a:lnTo>
                  <a:lnTo>
                    <a:pt x="1813" y="1769"/>
                  </a:lnTo>
                  <a:lnTo>
                    <a:pt x="1786" y="1778"/>
                  </a:lnTo>
                  <a:lnTo>
                    <a:pt x="1768" y="1760"/>
                  </a:lnTo>
                  <a:lnTo>
                    <a:pt x="1759" y="1733"/>
                  </a:lnTo>
                  <a:lnTo>
                    <a:pt x="1777" y="1706"/>
                  </a:lnTo>
                  <a:close/>
                  <a:moveTo>
                    <a:pt x="1650" y="0"/>
                  </a:moveTo>
                  <a:cubicBezTo>
                    <a:pt x="1639" y="0"/>
                    <a:pt x="1628" y="1"/>
                    <a:pt x="1617" y="2"/>
                  </a:cubicBezTo>
                  <a:cubicBezTo>
                    <a:pt x="1144" y="56"/>
                    <a:pt x="1545" y="1180"/>
                    <a:pt x="1697" y="1572"/>
                  </a:cubicBezTo>
                  <a:cubicBezTo>
                    <a:pt x="1469" y="1301"/>
                    <a:pt x="884" y="642"/>
                    <a:pt x="541" y="642"/>
                  </a:cubicBezTo>
                  <a:cubicBezTo>
                    <a:pt x="467" y="642"/>
                    <a:pt x="404" y="672"/>
                    <a:pt x="359" y="743"/>
                  </a:cubicBezTo>
                  <a:cubicBezTo>
                    <a:pt x="100" y="1135"/>
                    <a:pt x="1144" y="1546"/>
                    <a:pt x="1572" y="1697"/>
                  </a:cubicBezTo>
                  <a:cubicBezTo>
                    <a:pt x="1466" y="1691"/>
                    <a:pt x="1322" y="1685"/>
                    <a:pt x="1165" y="1685"/>
                  </a:cubicBezTo>
                  <a:cubicBezTo>
                    <a:pt x="652" y="1685"/>
                    <a:pt x="0" y="1752"/>
                    <a:pt x="82" y="2108"/>
                  </a:cubicBezTo>
                  <a:cubicBezTo>
                    <a:pt x="117" y="2245"/>
                    <a:pt x="233" y="2297"/>
                    <a:pt x="390" y="2297"/>
                  </a:cubicBezTo>
                  <a:cubicBezTo>
                    <a:pt x="720" y="2297"/>
                    <a:pt x="1231" y="2066"/>
                    <a:pt x="1527" y="1920"/>
                  </a:cubicBezTo>
                  <a:lnTo>
                    <a:pt x="1527" y="1920"/>
                  </a:lnTo>
                  <a:cubicBezTo>
                    <a:pt x="1144" y="2233"/>
                    <a:pt x="403" y="2902"/>
                    <a:pt x="769" y="3151"/>
                  </a:cubicBezTo>
                  <a:cubicBezTo>
                    <a:pt x="812" y="3181"/>
                    <a:pt x="855" y="3195"/>
                    <a:pt x="898" y="3195"/>
                  </a:cubicBezTo>
                  <a:cubicBezTo>
                    <a:pt x="1220" y="3195"/>
                    <a:pt x="1558" y="2454"/>
                    <a:pt x="1715" y="2045"/>
                  </a:cubicBezTo>
                  <a:lnTo>
                    <a:pt x="1715" y="2045"/>
                  </a:lnTo>
                  <a:cubicBezTo>
                    <a:pt x="1645" y="2532"/>
                    <a:pt x="1542" y="3484"/>
                    <a:pt x="1940" y="3484"/>
                  </a:cubicBezTo>
                  <a:cubicBezTo>
                    <a:pt x="1951" y="3484"/>
                    <a:pt x="1962" y="3483"/>
                    <a:pt x="1973" y="3482"/>
                  </a:cubicBezTo>
                  <a:cubicBezTo>
                    <a:pt x="2455" y="3419"/>
                    <a:pt x="2054" y="2295"/>
                    <a:pt x="1902" y="1903"/>
                  </a:cubicBezTo>
                  <a:lnTo>
                    <a:pt x="1902" y="1903"/>
                  </a:lnTo>
                  <a:cubicBezTo>
                    <a:pt x="2122" y="2174"/>
                    <a:pt x="2706" y="2833"/>
                    <a:pt x="3054" y="2833"/>
                  </a:cubicBezTo>
                  <a:cubicBezTo>
                    <a:pt x="3129" y="2833"/>
                    <a:pt x="3193" y="2803"/>
                    <a:pt x="3240" y="2732"/>
                  </a:cubicBezTo>
                  <a:cubicBezTo>
                    <a:pt x="3499" y="2340"/>
                    <a:pt x="2446" y="1929"/>
                    <a:pt x="2018" y="1778"/>
                  </a:cubicBezTo>
                  <a:lnTo>
                    <a:pt x="2018" y="1778"/>
                  </a:lnTo>
                  <a:cubicBezTo>
                    <a:pt x="2125" y="1784"/>
                    <a:pt x="2271" y="1790"/>
                    <a:pt x="2429" y="1790"/>
                  </a:cubicBezTo>
                  <a:cubicBezTo>
                    <a:pt x="2942" y="1790"/>
                    <a:pt x="3590" y="1724"/>
                    <a:pt x="3508" y="1376"/>
                  </a:cubicBezTo>
                  <a:cubicBezTo>
                    <a:pt x="3476" y="1237"/>
                    <a:pt x="3360" y="1185"/>
                    <a:pt x="3202" y="1185"/>
                  </a:cubicBezTo>
                  <a:cubicBezTo>
                    <a:pt x="2873" y="1185"/>
                    <a:pt x="2364" y="1413"/>
                    <a:pt x="2063" y="1564"/>
                  </a:cubicBezTo>
                  <a:cubicBezTo>
                    <a:pt x="2455" y="1242"/>
                    <a:pt x="3187" y="573"/>
                    <a:pt x="2830" y="324"/>
                  </a:cubicBezTo>
                  <a:cubicBezTo>
                    <a:pt x="2786" y="294"/>
                    <a:pt x="2742" y="280"/>
                    <a:pt x="2698" y="280"/>
                  </a:cubicBezTo>
                  <a:cubicBezTo>
                    <a:pt x="2370" y="280"/>
                    <a:pt x="2032" y="1021"/>
                    <a:pt x="1875" y="1430"/>
                  </a:cubicBezTo>
                  <a:cubicBezTo>
                    <a:pt x="1953" y="943"/>
                    <a:pt x="2049" y="0"/>
                    <a:pt x="1650"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1"/>
            <p:cNvSpPr/>
            <p:nvPr/>
          </p:nvSpPr>
          <p:spPr>
            <a:xfrm>
              <a:off x="2638529" y="1901461"/>
              <a:ext cx="201273" cy="195822"/>
            </a:xfrm>
            <a:custGeom>
              <a:rect b="b" l="l" r="r" t="t"/>
              <a:pathLst>
                <a:path extrusionOk="0" h="3485" w="3582">
                  <a:moveTo>
                    <a:pt x="1804" y="1707"/>
                  </a:moveTo>
                  <a:lnTo>
                    <a:pt x="1822" y="1716"/>
                  </a:lnTo>
                  <a:lnTo>
                    <a:pt x="1831" y="1751"/>
                  </a:lnTo>
                  <a:lnTo>
                    <a:pt x="1813" y="1778"/>
                  </a:lnTo>
                  <a:lnTo>
                    <a:pt x="1778" y="1778"/>
                  </a:lnTo>
                  <a:lnTo>
                    <a:pt x="1760" y="1760"/>
                  </a:lnTo>
                  <a:lnTo>
                    <a:pt x="1751" y="1733"/>
                  </a:lnTo>
                  <a:lnTo>
                    <a:pt x="1769" y="1707"/>
                  </a:lnTo>
                  <a:close/>
                  <a:moveTo>
                    <a:pt x="1650" y="1"/>
                  </a:moveTo>
                  <a:cubicBezTo>
                    <a:pt x="1639" y="1"/>
                    <a:pt x="1628" y="1"/>
                    <a:pt x="1617" y="3"/>
                  </a:cubicBezTo>
                  <a:cubicBezTo>
                    <a:pt x="1135" y="56"/>
                    <a:pt x="1537" y="1189"/>
                    <a:pt x="1688" y="1573"/>
                  </a:cubicBezTo>
                  <a:cubicBezTo>
                    <a:pt x="1468" y="1301"/>
                    <a:pt x="885" y="642"/>
                    <a:pt x="536" y="642"/>
                  </a:cubicBezTo>
                  <a:cubicBezTo>
                    <a:pt x="461" y="642"/>
                    <a:pt x="397" y="672"/>
                    <a:pt x="350" y="743"/>
                  </a:cubicBezTo>
                  <a:cubicBezTo>
                    <a:pt x="91" y="1136"/>
                    <a:pt x="1144" y="1555"/>
                    <a:pt x="1563" y="1698"/>
                  </a:cubicBezTo>
                  <a:cubicBezTo>
                    <a:pt x="1457" y="1692"/>
                    <a:pt x="1314" y="1685"/>
                    <a:pt x="1158" y="1685"/>
                  </a:cubicBezTo>
                  <a:cubicBezTo>
                    <a:pt x="647" y="1685"/>
                    <a:pt x="1" y="1753"/>
                    <a:pt x="83" y="2108"/>
                  </a:cubicBezTo>
                  <a:cubicBezTo>
                    <a:pt x="114" y="2246"/>
                    <a:pt x="229" y="2298"/>
                    <a:pt x="384" y="2298"/>
                  </a:cubicBezTo>
                  <a:cubicBezTo>
                    <a:pt x="713" y="2298"/>
                    <a:pt x="1225" y="2066"/>
                    <a:pt x="1528" y="1921"/>
                  </a:cubicBezTo>
                  <a:lnTo>
                    <a:pt x="1528" y="1921"/>
                  </a:lnTo>
                  <a:cubicBezTo>
                    <a:pt x="1135" y="2233"/>
                    <a:pt x="404" y="2902"/>
                    <a:pt x="761" y="3152"/>
                  </a:cubicBezTo>
                  <a:cubicBezTo>
                    <a:pt x="804" y="3182"/>
                    <a:pt x="848" y="3195"/>
                    <a:pt x="892" y="3195"/>
                  </a:cubicBezTo>
                  <a:cubicBezTo>
                    <a:pt x="1219" y="3195"/>
                    <a:pt x="1549" y="2455"/>
                    <a:pt x="1706" y="2055"/>
                  </a:cubicBezTo>
                  <a:lnTo>
                    <a:pt x="1706" y="2055"/>
                  </a:lnTo>
                  <a:cubicBezTo>
                    <a:pt x="1637" y="2532"/>
                    <a:pt x="1542" y="3484"/>
                    <a:pt x="1932" y="3484"/>
                  </a:cubicBezTo>
                  <a:cubicBezTo>
                    <a:pt x="1943" y="3484"/>
                    <a:pt x="1954" y="3483"/>
                    <a:pt x="1965" y="3482"/>
                  </a:cubicBezTo>
                  <a:cubicBezTo>
                    <a:pt x="2447" y="3420"/>
                    <a:pt x="2045" y="2295"/>
                    <a:pt x="1894" y="1903"/>
                  </a:cubicBezTo>
                  <a:lnTo>
                    <a:pt x="1894" y="1903"/>
                  </a:lnTo>
                  <a:cubicBezTo>
                    <a:pt x="2114" y="2175"/>
                    <a:pt x="2697" y="2834"/>
                    <a:pt x="3046" y="2834"/>
                  </a:cubicBezTo>
                  <a:cubicBezTo>
                    <a:pt x="3121" y="2834"/>
                    <a:pt x="3184" y="2803"/>
                    <a:pt x="3232" y="2733"/>
                  </a:cubicBezTo>
                  <a:cubicBezTo>
                    <a:pt x="3490" y="2340"/>
                    <a:pt x="2438" y="1930"/>
                    <a:pt x="2018" y="1778"/>
                  </a:cubicBezTo>
                  <a:lnTo>
                    <a:pt x="2018" y="1778"/>
                  </a:lnTo>
                  <a:cubicBezTo>
                    <a:pt x="2126" y="1784"/>
                    <a:pt x="2271" y="1791"/>
                    <a:pt x="2428" y="1791"/>
                  </a:cubicBezTo>
                  <a:cubicBezTo>
                    <a:pt x="2939" y="1791"/>
                    <a:pt x="3581" y="1724"/>
                    <a:pt x="3499" y="1377"/>
                  </a:cubicBezTo>
                  <a:cubicBezTo>
                    <a:pt x="3467" y="1238"/>
                    <a:pt x="3351" y="1185"/>
                    <a:pt x="3194" y="1185"/>
                  </a:cubicBezTo>
                  <a:cubicBezTo>
                    <a:pt x="2866" y="1185"/>
                    <a:pt x="2358" y="1413"/>
                    <a:pt x="2063" y="1564"/>
                  </a:cubicBezTo>
                  <a:lnTo>
                    <a:pt x="2063" y="1564"/>
                  </a:lnTo>
                  <a:cubicBezTo>
                    <a:pt x="2447" y="1243"/>
                    <a:pt x="3178" y="574"/>
                    <a:pt x="2821" y="324"/>
                  </a:cubicBezTo>
                  <a:cubicBezTo>
                    <a:pt x="2778" y="294"/>
                    <a:pt x="2734" y="281"/>
                    <a:pt x="2690" y="281"/>
                  </a:cubicBezTo>
                  <a:cubicBezTo>
                    <a:pt x="2363" y="281"/>
                    <a:pt x="2033" y="1022"/>
                    <a:pt x="1876" y="1430"/>
                  </a:cubicBezTo>
                  <a:cubicBezTo>
                    <a:pt x="1945" y="944"/>
                    <a:pt x="2040" y="1"/>
                    <a:pt x="1650"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1"/>
            <p:cNvSpPr/>
            <p:nvPr/>
          </p:nvSpPr>
          <p:spPr>
            <a:xfrm>
              <a:off x="2725342" y="1984790"/>
              <a:ext cx="26634" cy="26128"/>
            </a:xfrm>
            <a:custGeom>
              <a:rect b="b" l="l" r="r" t="t"/>
              <a:pathLst>
                <a:path extrusionOk="0" h="465" w="474">
                  <a:moveTo>
                    <a:pt x="241" y="1"/>
                  </a:moveTo>
                  <a:cubicBezTo>
                    <a:pt x="108" y="1"/>
                    <a:pt x="1" y="108"/>
                    <a:pt x="1" y="233"/>
                  </a:cubicBezTo>
                  <a:cubicBezTo>
                    <a:pt x="1" y="366"/>
                    <a:pt x="108" y="465"/>
                    <a:pt x="241" y="465"/>
                  </a:cubicBezTo>
                  <a:cubicBezTo>
                    <a:pt x="366" y="465"/>
                    <a:pt x="473" y="366"/>
                    <a:pt x="473" y="233"/>
                  </a:cubicBezTo>
                  <a:cubicBezTo>
                    <a:pt x="473" y="108"/>
                    <a:pt x="366" y="1"/>
                    <a:pt x="241" y="1"/>
                  </a:cubicBezTo>
                  <a:close/>
                </a:path>
              </a:pathLst>
            </a:custGeom>
            <a:solidFill>
              <a:srgbClr val="FFA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1"/>
            <p:cNvSpPr/>
            <p:nvPr/>
          </p:nvSpPr>
          <p:spPr>
            <a:xfrm>
              <a:off x="2925882" y="2012380"/>
              <a:ext cx="26072" cy="26634"/>
            </a:xfrm>
            <a:custGeom>
              <a:rect b="b" l="l" r="r" t="t"/>
              <a:pathLst>
                <a:path extrusionOk="0" h="474" w="464">
                  <a:moveTo>
                    <a:pt x="232" y="0"/>
                  </a:moveTo>
                  <a:cubicBezTo>
                    <a:pt x="98" y="0"/>
                    <a:pt x="0" y="107"/>
                    <a:pt x="0" y="241"/>
                  </a:cubicBezTo>
                  <a:cubicBezTo>
                    <a:pt x="0" y="366"/>
                    <a:pt x="98" y="473"/>
                    <a:pt x="232" y="473"/>
                  </a:cubicBezTo>
                  <a:cubicBezTo>
                    <a:pt x="357" y="473"/>
                    <a:pt x="464" y="366"/>
                    <a:pt x="464" y="241"/>
                  </a:cubicBezTo>
                  <a:cubicBezTo>
                    <a:pt x="464" y="107"/>
                    <a:pt x="357" y="0"/>
                    <a:pt x="232" y="0"/>
                  </a:cubicBezTo>
                  <a:close/>
                </a:path>
              </a:pathLst>
            </a:custGeom>
            <a:solidFill>
              <a:srgbClr val="FFA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1"/>
            <p:cNvSpPr/>
            <p:nvPr/>
          </p:nvSpPr>
          <p:spPr>
            <a:xfrm>
              <a:off x="2881268" y="1790318"/>
              <a:ext cx="26072" cy="26128"/>
            </a:xfrm>
            <a:custGeom>
              <a:rect b="b" l="l" r="r" t="t"/>
              <a:pathLst>
                <a:path extrusionOk="0" h="465" w="464">
                  <a:moveTo>
                    <a:pt x="232" y="0"/>
                  </a:moveTo>
                  <a:cubicBezTo>
                    <a:pt x="107" y="0"/>
                    <a:pt x="0" y="107"/>
                    <a:pt x="0" y="232"/>
                  </a:cubicBezTo>
                  <a:cubicBezTo>
                    <a:pt x="0" y="357"/>
                    <a:pt x="107" y="464"/>
                    <a:pt x="232" y="464"/>
                  </a:cubicBezTo>
                  <a:cubicBezTo>
                    <a:pt x="357" y="464"/>
                    <a:pt x="464" y="357"/>
                    <a:pt x="464" y="232"/>
                  </a:cubicBezTo>
                  <a:cubicBezTo>
                    <a:pt x="464" y="107"/>
                    <a:pt x="357" y="0"/>
                    <a:pt x="232" y="0"/>
                  </a:cubicBezTo>
                  <a:close/>
                </a:path>
              </a:pathLst>
            </a:custGeom>
            <a:solidFill>
              <a:srgbClr val="FFA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32"/>
          <p:cNvSpPr txBox="1"/>
          <p:nvPr>
            <p:ph type="title"/>
          </p:nvPr>
        </p:nvSpPr>
        <p:spPr>
          <a:xfrm>
            <a:off x="720000" y="539400"/>
            <a:ext cx="7704000" cy="572700"/>
          </a:xfrm>
          <a:prstGeom prst="rect">
            <a:avLst/>
          </a:prstGeom>
          <a:solidFill>
            <a:srgbClr val="FFD4A9"/>
          </a:solidFill>
        </p:spPr>
        <p:txBody>
          <a:bodyPr anchorCtr="0" anchor="t" bIns="91425" lIns="91425" spcFirstLastPara="1" rIns="91425" wrap="square" tIns="91425">
            <a:noAutofit/>
          </a:bodyPr>
          <a:lstStyle/>
          <a:p>
            <a:pPr indent="0" lvl="0" marL="0" rtl="0" algn="ctr">
              <a:spcBef>
                <a:spcPts val="0"/>
              </a:spcBef>
              <a:spcAft>
                <a:spcPts val="0"/>
              </a:spcAft>
              <a:buNone/>
            </a:pPr>
            <a:r>
              <a:rPr lang="en"/>
              <a:t>Data Sources</a:t>
            </a:r>
            <a:endParaRPr/>
          </a:p>
        </p:txBody>
      </p:sp>
      <p:sp>
        <p:nvSpPr>
          <p:cNvPr id="1658" name="Google Shape;1658;p32"/>
          <p:cNvSpPr txBox="1"/>
          <p:nvPr>
            <p:ph idx="1" type="body"/>
          </p:nvPr>
        </p:nvSpPr>
        <p:spPr>
          <a:xfrm>
            <a:off x="720000" y="1215752"/>
            <a:ext cx="7704000" cy="3416400"/>
          </a:xfrm>
          <a:prstGeom prst="rect">
            <a:avLst/>
          </a:prstGeom>
          <a:solidFill>
            <a:srgbClr val="FFD4A9"/>
          </a:solidFill>
        </p:spPr>
        <p:txBody>
          <a:bodyPr anchorCtr="0" anchor="t" bIns="91425" lIns="91425" spcFirstLastPara="1" rIns="91425" wrap="square" tIns="91425">
            <a:noAutofit/>
          </a:bodyPr>
          <a:lstStyle/>
          <a:p>
            <a:pPr indent="-330200" lvl="0" marL="457200" rtl="0" algn="l">
              <a:spcBef>
                <a:spcPts val="1000"/>
              </a:spcBef>
              <a:spcAft>
                <a:spcPts val="0"/>
              </a:spcAft>
              <a:buSzPts val="1600"/>
              <a:buAutoNum type="arabicPeriod"/>
            </a:pPr>
            <a:r>
              <a:rPr lang="en" sz="1600">
                <a:solidFill>
                  <a:schemeClr val="dk1"/>
                </a:solidFill>
              </a:rPr>
              <a:t>In our analysis, we utilized two primary data sources. The first is the </a:t>
            </a:r>
            <a:r>
              <a:rPr b="1" lang="en" sz="1600">
                <a:solidFill>
                  <a:schemeClr val="dk1"/>
                </a:solidFill>
              </a:rPr>
              <a:t>Census S0101 Age &amp; Sex dataset</a:t>
            </a:r>
            <a:r>
              <a:rPr lang="en" sz="1600">
                <a:solidFill>
                  <a:schemeClr val="dk1"/>
                </a:solidFill>
              </a:rPr>
              <a:t>, which provides comprehensive demographic breakdowns by age and sex, offering detailed insights into population dynamics. Our second source is the </a:t>
            </a:r>
            <a:r>
              <a:rPr b="1" lang="en" sz="1600">
                <a:solidFill>
                  <a:schemeClr val="dk1"/>
                </a:solidFill>
              </a:rPr>
              <a:t>World Bank's Net Migration </a:t>
            </a:r>
            <a:r>
              <a:rPr lang="en" sz="1600">
                <a:solidFill>
                  <a:schemeClr val="dk1"/>
                </a:solidFill>
              </a:rPr>
              <a:t>dataset for Puerto Rico. This dataset tracks migration patterns, giving us a clear picture of demographic changes over time in Puerto Rico due to migration trends..</a:t>
            </a:r>
            <a:endParaRPr sz="1600">
              <a:solidFill>
                <a:schemeClr val="dk1"/>
              </a:solidFill>
            </a:endParaRPr>
          </a:p>
          <a:p>
            <a:pPr indent="-330200" lvl="0" marL="457200" rtl="0" algn="l">
              <a:spcBef>
                <a:spcPts val="1000"/>
              </a:spcBef>
              <a:spcAft>
                <a:spcPts val="0"/>
              </a:spcAft>
              <a:buSzPts val="1600"/>
              <a:buAutoNum type="arabicPeriod"/>
            </a:pPr>
            <a:r>
              <a:rPr lang="en" sz="1600">
                <a:solidFill>
                  <a:schemeClr val="dk1"/>
                </a:solidFill>
              </a:rPr>
              <a:t>Additionally, our hypotheses are supported by several previous studies that have explored similar themes. These studies provide a robust foundation for our analysis, confirming trends observed in our primary data sources and enriching our understanding of demographic and migration dynamics. Their findings have been instrumental in shaping our approach and validating our analytical methods.</a:t>
            </a:r>
            <a:endParaRPr sz="16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33"/>
          <p:cNvSpPr txBox="1"/>
          <p:nvPr>
            <p:ph type="title"/>
          </p:nvPr>
        </p:nvSpPr>
        <p:spPr>
          <a:xfrm>
            <a:off x="738700" y="2078875"/>
            <a:ext cx="4188300" cy="1625100"/>
          </a:xfrm>
          <a:prstGeom prst="rect">
            <a:avLst/>
          </a:prstGeom>
          <a:solidFill>
            <a:srgbClr val="FFD4A9"/>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Analysis</a:t>
            </a:r>
            <a:endParaRPr>
              <a:solidFill>
                <a:schemeClr val="dk1"/>
              </a:solidFill>
            </a:endParaRPr>
          </a:p>
        </p:txBody>
      </p:sp>
      <p:sp>
        <p:nvSpPr>
          <p:cNvPr id="1664" name="Google Shape;1664;p33"/>
          <p:cNvSpPr txBox="1"/>
          <p:nvPr>
            <p:ph idx="2" type="title"/>
          </p:nvPr>
        </p:nvSpPr>
        <p:spPr>
          <a:xfrm>
            <a:off x="2188050" y="892925"/>
            <a:ext cx="1289700" cy="998700"/>
          </a:xfrm>
          <a:prstGeom prst="rect">
            <a:avLst/>
          </a:prstGeom>
          <a:solidFill>
            <a:srgbClr val="FFD4A9"/>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665" name="Google Shape;1665;p33"/>
          <p:cNvGrpSpPr/>
          <p:nvPr/>
        </p:nvGrpSpPr>
        <p:grpSpPr>
          <a:xfrm>
            <a:off x="6669799" y="1590045"/>
            <a:ext cx="2083548" cy="2184725"/>
            <a:chOff x="694200" y="962193"/>
            <a:chExt cx="1100369" cy="1219154"/>
          </a:xfrm>
        </p:grpSpPr>
        <p:sp>
          <p:nvSpPr>
            <p:cNvPr id="1666" name="Google Shape;1666;p33"/>
            <p:cNvSpPr/>
            <p:nvPr/>
          </p:nvSpPr>
          <p:spPr>
            <a:xfrm>
              <a:off x="694200" y="962193"/>
              <a:ext cx="1100369" cy="1219154"/>
            </a:xfrm>
            <a:custGeom>
              <a:rect b="b" l="l" r="r" t="t"/>
              <a:pathLst>
                <a:path extrusionOk="0" h="21697" w="19583">
                  <a:moveTo>
                    <a:pt x="9787" y="1"/>
                  </a:moveTo>
                  <a:cubicBezTo>
                    <a:pt x="5353" y="1"/>
                    <a:pt x="1464" y="2989"/>
                    <a:pt x="322" y="7271"/>
                  </a:cubicBezTo>
                  <a:cubicBezTo>
                    <a:pt x="268" y="7486"/>
                    <a:pt x="224" y="7691"/>
                    <a:pt x="179" y="7887"/>
                  </a:cubicBezTo>
                  <a:cubicBezTo>
                    <a:pt x="72" y="8467"/>
                    <a:pt x="9" y="9065"/>
                    <a:pt x="1" y="9653"/>
                  </a:cubicBezTo>
                  <a:cubicBezTo>
                    <a:pt x="1" y="9698"/>
                    <a:pt x="1" y="9743"/>
                    <a:pt x="1" y="9796"/>
                  </a:cubicBezTo>
                  <a:lnTo>
                    <a:pt x="1" y="21126"/>
                  </a:lnTo>
                  <a:cubicBezTo>
                    <a:pt x="1" y="21438"/>
                    <a:pt x="250" y="21697"/>
                    <a:pt x="563" y="21697"/>
                  </a:cubicBezTo>
                  <a:lnTo>
                    <a:pt x="19020" y="21697"/>
                  </a:lnTo>
                  <a:cubicBezTo>
                    <a:pt x="19324" y="21697"/>
                    <a:pt x="19582" y="21438"/>
                    <a:pt x="19582" y="21126"/>
                  </a:cubicBezTo>
                  <a:lnTo>
                    <a:pt x="19582" y="9796"/>
                  </a:lnTo>
                  <a:cubicBezTo>
                    <a:pt x="19582" y="9751"/>
                    <a:pt x="19582" y="9707"/>
                    <a:pt x="19582" y="9662"/>
                  </a:cubicBezTo>
                  <a:lnTo>
                    <a:pt x="19582" y="9653"/>
                  </a:lnTo>
                  <a:cubicBezTo>
                    <a:pt x="19573" y="9065"/>
                    <a:pt x="19511" y="8476"/>
                    <a:pt x="19395" y="7905"/>
                  </a:cubicBezTo>
                  <a:cubicBezTo>
                    <a:pt x="19306" y="7450"/>
                    <a:pt x="19181" y="6995"/>
                    <a:pt x="19029" y="6549"/>
                  </a:cubicBezTo>
                  <a:cubicBezTo>
                    <a:pt x="18842" y="6014"/>
                    <a:pt x="18601" y="5487"/>
                    <a:pt x="18324" y="4997"/>
                  </a:cubicBezTo>
                  <a:cubicBezTo>
                    <a:pt x="17887" y="4220"/>
                    <a:pt x="17343" y="3498"/>
                    <a:pt x="16710" y="2864"/>
                  </a:cubicBezTo>
                  <a:cubicBezTo>
                    <a:pt x="14863" y="1018"/>
                    <a:pt x="12401" y="1"/>
                    <a:pt x="9787" y="1"/>
                  </a:cubicBezTo>
                  <a:close/>
                </a:path>
              </a:pathLst>
            </a:custGeom>
            <a:solidFill>
              <a:srgbClr val="FFFFFF"/>
            </a:solidFill>
            <a:ln>
              <a:noFill/>
            </a:ln>
            <a:effectLst>
              <a:outerShdw blurRad="57150" rotWithShape="0" algn="bl" dir="5400000" dist="19050">
                <a:srgbClr val="350A34">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3"/>
            <p:cNvSpPr/>
            <p:nvPr/>
          </p:nvSpPr>
          <p:spPr>
            <a:xfrm>
              <a:off x="728307" y="997312"/>
              <a:ext cx="1037155" cy="1155491"/>
            </a:xfrm>
            <a:custGeom>
              <a:rect b="b" l="l" r="r" t="t"/>
              <a:pathLst>
                <a:path extrusionOk="0" h="20564" w="18458">
                  <a:moveTo>
                    <a:pt x="9225" y="0"/>
                  </a:moveTo>
                  <a:cubicBezTo>
                    <a:pt x="5915" y="0"/>
                    <a:pt x="3015" y="1740"/>
                    <a:pt x="1392" y="4363"/>
                  </a:cubicBezTo>
                  <a:cubicBezTo>
                    <a:pt x="1329" y="4452"/>
                    <a:pt x="1276" y="4541"/>
                    <a:pt x="1222" y="4639"/>
                  </a:cubicBezTo>
                  <a:cubicBezTo>
                    <a:pt x="1142" y="4782"/>
                    <a:pt x="1062" y="4925"/>
                    <a:pt x="990" y="5076"/>
                  </a:cubicBezTo>
                  <a:cubicBezTo>
                    <a:pt x="990" y="5076"/>
                    <a:pt x="981" y="5076"/>
                    <a:pt x="981" y="5085"/>
                  </a:cubicBezTo>
                  <a:cubicBezTo>
                    <a:pt x="964" y="5121"/>
                    <a:pt x="946" y="5166"/>
                    <a:pt x="919" y="5201"/>
                  </a:cubicBezTo>
                  <a:cubicBezTo>
                    <a:pt x="866" y="5326"/>
                    <a:pt x="812" y="5442"/>
                    <a:pt x="758" y="5558"/>
                  </a:cubicBezTo>
                  <a:cubicBezTo>
                    <a:pt x="750" y="5585"/>
                    <a:pt x="741" y="5612"/>
                    <a:pt x="723" y="5638"/>
                  </a:cubicBezTo>
                  <a:cubicBezTo>
                    <a:pt x="723" y="5656"/>
                    <a:pt x="714" y="5674"/>
                    <a:pt x="705" y="5692"/>
                  </a:cubicBezTo>
                  <a:cubicBezTo>
                    <a:pt x="544" y="6067"/>
                    <a:pt x="419" y="6450"/>
                    <a:pt x="312" y="6843"/>
                  </a:cubicBezTo>
                  <a:cubicBezTo>
                    <a:pt x="295" y="6923"/>
                    <a:pt x="277" y="6994"/>
                    <a:pt x="259" y="7075"/>
                  </a:cubicBezTo>
                  <a:cubicBezTo>
                    <a:pt x="223" y="7191"/>
                    <a:pt x="196" y="7316"/>
                    <a:pt x="179" y="7431"/>
                  </a:cubicBezTo>
                  <a:cubicBezTo>
                    <a:pt x="98" y="7851"/>
                    <a:pt x="36" y="8279"/>
                    <a:pt x="18" y="8716"/>
                  </a:cubicBezTo>
                  <a:cubicBezTo>
                    <a:pt x="9" y="8841"/>
                    <a:pt x="9" y="8975"/>
                    <a:pt x="0" y="9109"/>
                  </a:cubicBezTo>
                  <a:cubicBezTo>
                    <a:pt x="0" y="9144"/>
                    <a:pt x="0" y="9189"/>
                    <a:pt x="0" y="9225"/>
                  </a:cubicBezTo>
                  <a:lnTo>
                    <a:pt x="0" y="20563"/>
                  </a:lnTo>
                  <a:lnTo>
                    <a:pt x="18458" y="20563"/>
                  </a:lnTo>
                  <a:lnTo>
                    <a:pt x="18458" y="9225"/>
                  </a:lnTo>
                  <a:cubicBezTo>
                    <a:pt x="18458" y="9189"/>
                    <a:pt x="18458" y="9144"/>
                    <a:pt x="18458" y="9109"/>
                  </a:cubicBezTo>
                  <a:lnTo>
                    <a:pt x="18458" y="9091"/>
                  </a:lnTo>
                  <a:cubicBezTo>
                    <a:pt x="18449" y="8529"/>
                    <a:pt x="18386" y="7985"/>
                    <a:pt x="18288" y="7449"/>
                  </a:cubicBezTo>
                  <a:cubicBezTo>
                    <a:pt x="18279" y="7405"/>
                    <a:pt x="18270" y="7360"/>
                    <a:pt x="18262" y="7316"/>
                  </a:cubicBezTo>
                  <a:cubicBezTo>
                    <a:pt x="18253" y="7298"/>
                    <a:pt x="18253" y="7280"/>
                    <a:pt x="18244" y="7262"/>
                  </a:cubicBezTo>
                  <a:cubicBezTo>
                    <a:pt x="18163" y="6887"/>
                    <a:pt x="18065" y="6522"/>
                    <a:pt x="17940" y="6165"/>
                  </a:cubicBezTo>
                  <a:cubicBezTo>
                    <a:pt x="17878" y="6004"/>
                    <a:pt x="17824" y="5852"/>
                    <a:pt x="17753" y="5692"/>
                  </a:cubicBezTo>
                  <a:cubicBezTo>
                    <a:pt x="17744" y="5656"/>
                    <a:pt x="17726" y="5612"/>
                    <a:pt x="17708" y="5576"/>
                  </a:cubicBezTo>
                  <a:cubicBezTo>
                    <a:pt x="17700" y="5558"/>
                    <a:pt x="17691" y="5540"/>
                    <a:pt x="17682" y="5522"/>
                  </a:cubicBezTo>
                  <a:cubicBezTo>
                    <a:pt x="17682" y="5513"/>
                    <a:pt x="17673" y="5505"/>
                    <a:pt x="17673" y="5496"/>
                  </a:cubicBezTo>
                  <a:cubicBezTo>
                    <a:pt x="17637" y="5406"/>
                    <a:pt x="17592" y="5326"/>
                    <a:pt x="17557" y="5246"/>
                  </a:cubicBezTo>
                  <a:cubicBezTo>
                    <a:pt x="17548" y="5228"/>
                    <a:pt x="17539" y="5210"/>
                    <a:pt x="17530" y="5201"/>
                  </a:cubicBezTo>
                  <a:cubicBezTo>
                    <a:pt x="17521" y="5183"/>
                    <a:pt x="17512" y="5166"/>
                    <a:pt x="17503" y="5148"/>
                  </a:cubicBezTo>
                  <a:cubicBezTo>
                    <a:pt x="17503" y="5139"/>
                    <a:pt x="17494" y="5130"/>
                    <a:pt x="17494" y="5121"/>
                  </a:cubicBezTo>
                  <a:cubicBezTo>
                    <a:pt x="17485" y="5112"/>
                    <a:pt x="17485" y="5103"/>
                    <a:pt x="17485" y="5103"/>
                  </a:cubicBezTo>
                  <a:cubicBezTo>
                    <a:pt x="17423" y="4978"/>
                    <a:pt x="17361" y="4853"/>
                    <a:pt x="17289" y="4737"/>
                  </a:cubicBezTo>
                  <a:cubicBezTo>
                    <a:pt x="17289" y="4728"/>
                    <a:pt x="17280" y="4720"/>
                    <a:pt x="17271" y="4711"/>
                  </a:cubicBezTo>
                  <a:cubicBezTo>
                    <a:pt x="17271" y="4702"/>
                    <a:pt x="17271" y="4693"/>
                    <a:pt x="17262" y="4684"/>
                  </a:cubicBezTo>
                  <a:cubicBezTo>
                    <a:pt x="17262" y="4684"/>
                    <a:pt x="17262" y="4684"/>
                    <a:pt x="17253" y="4675"/>
                  </a:cubicBezTo>
                  <a:cubicBezTo>
                    <a:pt x="17245" y="4657"/>
                    <a:pt x="17236" y="4639"/>
                    <a:pt x="17227" y="4630"/>
                  </a:cubicBezTo>
                  <a:cubicBezTo>
                    <a:pt x="17155" y="4505"/>
                    <a:pt x="17084" y="4389"/>
                    <a:pt x="17013" y="4265"/>
                  </a:cubicBezTo>
                  <a:cubicBezTo>
                    <a:pt x="17004" y="4256"/>
                    <a:pt x="17004" y="4256"/>
                    <a:pt x="16995" y="4247"/>
                  </a:cubicBezTo>
                  <a:cubicBezTo>
                    <a:pt x="16897" y="4095"/>
                    <a:pt x="16798" y="3952"/>
                    <a:pt x="16700" y="3810"/>
                  </a:cubicBezTo>
                  <a:cubicBezTo>
                    <a:pt x="16522" y="3560"/>
                    <a:pt x="16326" y="3319"/>
                    <a:pt x="16120" y="3096"/>
                  </a:cubicBezTo>
                  <a:cubicBezTo>
                    <a:pt x="16094" y="3060"/>
                    <a:pt x="16058" y="3025"/>
                    <a:pt x="16022" y="2989"/>
                  </a:cubicBezTo>
                  <a:cubicBezTo>
                    <a:pt x="15933" y="2891"/>
                    <a:pt x="15844" y="2793"/>
                    <a:pt x="15755" y="2703"/>
                  </a:cubicBezTo>
                  <a:cubicBezTo>
                    <a:pt x="15683" y="2632"/>
                    <a:pt x="15612" y="2561"/>
                    <a:pt x="15541" y="2498"/>
                  </a:cubicBezTo>
                  <a:cubicBezTo>
                    <a:pt x="15487" y="2445"/>
                    <a:pt x="15434" y="2391"/>
                    <a:pt x="15371" y="2347"/>
                  </a:cubicBezTo>
                  <a:cubicBezTo>
                    <a:pt x="13748" y="883"/>
                    <a:pt x="11589" y="0"/>
                    <a:pt x="9225" y="0"/>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3"/>
            <p:cNvSpPr/>
            <p:nvPr/>
          </p:nvSpPr>
          <p:spPr>
            <a:xfrm>
              <a:off x="728307" y="1769190"/>
              <a:ext cx="730414" cy="294885"/>
            </a:xfrm>
            <a:custGeom>
              <a:rect b="b" l="l" r="r" t="t"/>
              <a:pathLst>
                <a:path extrusionOk="0" h="5248" w="12999">
                  <a:moveTo>
                    <a:pt x="183" y="0"/>
                  </a:moveTo>
                  <a:cubicBezTo>
                    <a:pt x="123" y="0"/>
                    <a:pt x="62" y="4"/>
                    <a:pt x="0" y="11"/>
                  </a:cubicBezTo>
                  <a:lnTo>
                    <a:pt x="0" y="5247"/>
                  </a:lnTo>
                  <a:lnTo>
                    <a:pt x="12998" y="5238"/>
                  </a:lnTo>
                  <a:cubicBezTo>
                    <a:pt x="12695" y="4578"/>
                    <a:pt x="11990" y="4150"/>
                    <a:pt x="11267" y="4061"/>
                  </a:cubicBezTo>
                  <a:cubicBezTo>
                    <a:pt x="11165" y="4049"/>
                    <a:pt x="11062" y="4044"/>
                    <a:pt x="10960" y="4044"/>
                  </a:cubicBezTo>
                  <a:cubicBezTo>
                    <a:pt x="10339" y="4044"/>
                    <a:pt x="9722" y="4244"/>
                    <a:pt x="9171" y="4542"/>
                  </a:cubicBezTo>
                  <a:cubicBezTo>
                    <a:pt x="8993" y="3864"/>
                    <a:pt x="8734" y="3186"/>
                    <a:pt x="8324" y="2615"/>
                  </a:cubicBezTo>
                  <a:cubicBezTo>
                    <a:pt x="7913" y="2036"/>
                    <a:pt x="7342" y="1563"/>
                    <a:pt x="6655" y="1375"/>
                  </a:cubicBezTo>
                  <a:cubicBezTo>
                    <a:pt x="6377" y="1298"/>
                    <a:pt x="6092" y="1269"/>
                    <a:pt x="5805" y="1269"/>
                  </a:cubicBezTo>
                  <a:cubicBezTo>
                    <a:pt x="5466" y="1269"/>
                    <a:pt x="5124" y="1309"/>
                    <a:pt x="4791" y="1358"/>
                  </a:cubicBezTo>
                  <a:cubicBezTo>
                    <a:pt x="3917" y="1483"/>
                    <a:pt x="2944" y="1732"/>
                    <a:pt x="2516" y="2500"/>
                  </a:cubicBezTo>
                  <a:cubicBezTo>
                    <a:pt x="2355" y="2000"/>
                    <a:pt x="2186" y="1500"/>
                    <a:pt x="1900" y="1054"/>
                  </a:cubicBezTo>
                  <a:cubicBezTo>
                    <a:pt x="1615" y="617"/>
                    <a:pt x="1205" y="242"/>
                    <a:pt x="705" y="82"/>
                  </a:cubicBezTo>
                  <a:cubicBezTo>
                    <a:pt x="532" y="29"/>
                    <a:pt x="360"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3"/>
            <p:cNvSpPr/>
            <p:nvPr/>
          </p:nvSpPr>
          <p:spPr>
            <a:xfrm>
              <a:off x="1030551" y="1061480"/>
              <a:ext cx="483796" cy="95298"/>
            </a:xfrm>
            <a:custGeom>
              <a:rect b="b" l="l" r="r" t="t"/>
              <a:pathLst>
                <a:path extrusionOk="0" h="1696" w="8610">
                  <a:moveTo>
                    <a:pt x="2620" y="0"/>
                  </a:moveTo>
                  <a:cubicBezTo>
                    <a:pt x="2108" y="0"/>
                    <a:pt x="1588" y="161"/>
                    <a:pt x="1160" y="437"/>
                  </a:cubicBezTo>
                  <a:cubicBezTo>
                    <a:pt x="679" y="750"/>
                    <a:pt x="295" y="1196"/>
                    <a:pt x="1" y="1695"/>
                  </a:cubicBezTo>
                  <a:lnTo>
                    <a:pt x="8609" y="1695"/>
                  </a:lnTo>
                  <a:cubicBezTo>
                    <a:pt x="8235" y="1213"/>
                    <a:pt x="7691" y="874"/>
                    <a:pt x="7093" y="750"/>
                  </a:cubicBezTo>
                  <a:cubicBezTo>
                    <a:pt x="6918" y="712"/>
                    <a:pt x="6739" y="694"/>
                    <a:pt x="6560" y="694"/>
                  </a:cubicBezTo>
                  <a:cubicBezTo>
                    <a:pt x="5926" y="694"/>
                    <a:pt x="5289" y="923"/>
                    <a:pt x="4809" y="1347"/>
                  </a:cubicBezTo>
                  <a:cubicBezTo>
                    <a:pt x="4479" y="928"/>
                    <a:pt x="4131" y="509"/>
                    <a:pt x="3667" y="259"/>
                  </a:cubicBezTo>
                  <a:cubicBezTo>
                    <a:pt x="3345" y="81"/>
                    <a:pt x="2984" y="0"/>
                    <a:pt x="2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3"/>
            <p:cNvSpPr/>
            <p:nvPr/>
          </p:nvSpPr>
          <p:spPr>
            <a:xfrm>
              <a:off x="746850" y="1449471"/>
              <a:ext cx="483796" cy="94793"/>
            </a:xfrm>
            <a:custGeom>
              <a:rect b="b" l="l" r="r" t="t"/>
              <a:pathLst>
                <a:path extrusionOk="0" h="1687" w="8610">
                  <a:moveTo>
                    <a:pt x="2620" y="0"/>
                  </a:moveTo>
                  <a:cubicBezTo>
                    <a:pt x="2107" y="0"/>
                    <a:pt x="1588" y="161"/>
                    <a:pt x="1160" y="437"/>
                  </a:cubicBezTo>
                  <a:cubicBezTo>
                    <a:pt x="669" y="749"/>
                    <a:pt x="295" y="1195"/>
                    <a:pt x="0" y="1686"/>
                  </a:cubicBezTo>
                  <a:lnTo>
                    <a:pt x="8609" y="1686"/>
                  </a:lnTo>
                  <a:cubicBezTo>
                    <a:pt x="8234" y="1213"/>
                    <a:pt x="7690" y="874"/>
                    <a:pt x="7092" y="749"/>
                  </a:cubicBezTo>
                  <a:cubicBezTo>
                    <a:pt x="6917" y="712"/>
                    <a:pt x="6738" y="694"/>
                    <a:pt x="6558" y="694"/>
                  </a:cubicBezTo>
                  <a:cubicBezTo>
                    <a:pt x="5925" y="694"/>
                    <a:pt x="5288" y="921"/>
                    <a:pt x="4809" y="1338"/>
                  </a:cubicBezTo>
                  <a:cubicBezTo>
                    <a:pt x="4479" y="928"/>
                    <a:pt x="4131" y="509"/>
                    <a:pt x="3667" y="259"/>
                  </a:cubicBezTo>
                  <a:cubicBezTo>
                    <a:pt x="3345" y="81"/>
                    <a:pt x="2984" y="0"/>
                    <a:pt x="2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3"/>
            <p:cNvSpPr/>
            <p:nvPr/>
          </p:nvSpPr>
          <p:spPr>
            <a:xfrm>
              <a:off x="728307" y="2051488"/>
              <a:ext cx="1037155" cy="101311"/>
            </a:xfrm>
            <a:custGeom>
              <a:rect b="b" l="l" r="r" t="t"/>
              <a:pathLst>
                <a:path extrusionOk="0" h="1803" w="18458">
                  <a:moveTo>
                    <a:pt x="0" y="0"/>
                  </a:moveTo>
                  <a:lnTo>
                    <a:pt x="0" y="1802"/>
                  </a:lnTo>
                  <a:lnTo>
                    <a:pt x="18458" y="1802"/>
                  </a:lnTo>
                  <a:lnTo>
                    <a:pt x="18458" y="0"/>
                  </a:ln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3"/>
            <p:cNvSpPr/>
            <p:nvPr/>
          </p:nvSpPr>
          <p:spPr>
            <a:xfrm>
              <a:off x="728307" y="2051488"/>
              <a:ext cx="1037155" cy="32141"/>
            </a:xfrm>
            <a:custGeom>
              <a:rect b="b" l="l" r="r" t="t"/>
              <a:pathLst>
                <a:path extrusionOk="0" h="572" w="18458">
                  <a:moveTo>
                    <a:pt x="0" y="0"/>
                  </a:moveTo>
                  <a:lnTo>
                    <a:pt x="0" y="571"/>
                  </a:lnTo>
                  <a:lnTo>
                    <a:pt x="18458" y="571"/>
                  </a:lnTo>
                  <a:lnTo>
                    <a:pt x="18458"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3"/>
            <p:cNvSpPr/>
            <p:nvPr/>
          </p:nvSpPr>
          <p:spPr>
            <a:xfrm>
              <a:off x="955369" y="1235893"/>
              <a:ext cx="810091" cy="866787"/>
            </a:xfrm>
            <a:custGeom>
              <a:rect b="b" l="l" r="r" t="t"/>
              <a:pathLst>
                <a:path extrusionOk="0" h="15426" w="14417">
                  <a:moveTo>
                    <a:pt x="0" y="1"/>
                  </a:moveTo>
                  <a:lnTo>
                    <a:pt x="0" y="15425"/>
                  </a:lnTo>
                  <a:lnTo>
                    <a:pt x="14417" y="15425"/>
                  </a:lnTo>
                  <a:lnTo>
                    <a:pt x="14417" y="4979"/>
                  </a:lnTo>
                  <a:cubicBezTo>
                    <a:pt x="14417" y="4943"/>
                    <a:pt x="14417" y="4898"/>
                    <a:pt x="14417" y="4863"/>
                  </a:cubicBezTo>
                  <a:lnTo>
                    <a:pt x="14417" y="4854"/>
                  </a:lnTo>
                  <a:cubicBezTo>
                    <a:pt x="14408" y="4283"/>
                    <a:pt x="14345" y="3739"/>
                    <a:pt x="14247" y="3203"/>
                  </a:cubicBezTo>
                  <a:cubicBezTo>
                    <a:pt x="14238" y="3159"/>
                    <a:pt x="14229" y="3114"/>
                    <a:pt x="14221" y="3070"/>
                  </a:cubicBezTo>
                  <a:cubicBezTo>
                    <a:pt x="14212" y="3052"/>
                    <a:pt x="14212" y="3034"/>
                    <a:pt x="14203" y="3016"/>
                  </a:cubicBezTo>
                  <a:cubicBezTo>
                    <a:pt x="14122" y="2641"/>
                    <a:pt x="14024" y="2276"/>
                    <a:pt x="13899" y="1919"/>
                  </a:cubicBezTo>
                  <a:cubicBezTo>
                    <a:pt x="13837" y="1758"/>
                    <a:pt x="13783" y="1606"/>
                    <a:pt x="13712" y="1446"/>
                  </a:cubicBezTo>
                  <a:cubicBezTo>
                    <a:pt x="13703" y="1410"/>
                    <a:pt x="13685" y="1366"/>
                    <a:pt x="13667" y="1330"/>
                  </a:cubicBezTo>
                  <a:cubicBezTo>
                    <a:pt x="13659" y="1312"/>
                    <a:pt x="13650" y="1294"/>
                    <a:pt x="13641" y="1276"/>
                  </a:cubicBezTo>
                  <a:cubicBezTo>
                    <a:pt x="13641" y="1267"/>
                    <a:pt x="13632" y="1259"/>
                    <a:pt x="13632" y="1250"/>
                  </a:cubicBezTo>
                  <a:cubicBezTo>
                    <a:pt x="13596" y="1160"/>
                    <a:pt x="13551" y="1080"/>
                    <a:pt x="13516" y="1000"/>
                  </a:cubicBezTo>
                  <a:cubicBezTo>
                    <a:pt x="13507" y="982"/>
                    <a:pt x="13498" y="964"/>
                    <a:pt x="13489" y="955"/>
                  </a:cubicBezTo>
                  <a:cubicBezTo>
                    <a:pt x="13480" y="937"/>
                    <a:pt x="13471" y="920"/>
                    <a:pt x="13462" y="902"/>
                  </a:cubicBezTo>
                  <a:cubicBezTo>
                    <a:pt x="13462" y="893"/>
                    <a:pt x="13453" y="884"/>
                    <a:pt x="13453" y="875"/>
                  </a:cubicBezTo>
                  <a:cubicBezTo>
                    <a:pt x="13444" y="866"/>
                    <a:pt x="13444" y="857"/>
                    <a:pt x="13444" y="857"/>
                  </a:cubicBezTo>
                  <a:cubicBezTo>
                    <a:pt x="13382" y="732"/>
                    <a:pt x="13320" y="607"/>
                    <a:pt x="13248" y="491"/>
                  </a:cubicBezTo>
                  <a:cubicBezTo>
                    <a:pt x="13248" y="482"/>
                    <a:pt x="13239" y="474"/>
                    <a:pt x="13230" y="465"/>
                  </a:cubicBezTo>
                  <a:cubicBezTo>
                    <a:pt x="13230" y="456"/>
                    <a:pt x="13230" y="447"/>
                    <a:pt x="13221" y="438"/>
                  </a:cubicBezTo>
                  <a:cubicBezTo>
                    <a:pt x="13221" y="438"/>
                    <a:pt x="13221" y="438"/>
                    <a:pt x="13212" y="429"/>
                  </a:cubicBezTo>
                  <a:cubicBezTo>
                    <a:pt x="13204" y="411"/>
                    <a:pt x="13195" y="393"/>
                    <a:pt x="13186" y="384"/>
                  </a:cubicBezTo>
                  <a:cubicBezTo>
                    <a:pt x="13114" y="259"/>
                    <a:pt x="13043" y="143"/>
                    <a:pt x="12972" y="19"/>
                  </a:cubicBezTo>
                  <a:cubicBezTo>
                    <a:pt x="12963" y="10"/>
                    <a:pt x="12963" y="10"/>
                    <a:pt x="12954" y="1"/>
                  </a:cubicBezTo>
                  <a:close/>
                </a:path>
              </a:pathLst>
            </a:custGeom>
            <a:solidFill>
              <a:srgbClr val="FFC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3"/>
            <p:cNvSpPr/>
            <p:nvPr/>
          </p:nvSpPr>
          <p:spPr>
            <a:xfrm>
              <a:off x="956381" y="1301860"/>
              <a:ext cx="766993" cy="31860"/>
            </a:xfrm>
            <a:custGeom>
              <a:rect b="b" l="l" r="r" t="t"/>
              <a:pathLst>
                <a:path extrusionOk="0" h="567" w="13650">
                  <a:moveTo>
                    <a:pt x="84" y="0"/>
                  </a:moveTo>
                  <a:cubicBezTo>
                    <a:pt x="29" y="0"/>
                    <a:pt x="0" y="1"/>
                    <a:pt x="0" y="4"/>
                  </a:cubicBezTo>
                  <a:lnTo>
                    <a:pt x="0" y="566"/>
                  </a:lnTo>
                  <a:lnTo>
                    <a:pt x="714" y="540"/>
                  </a:lnTo>
                  <a:lnTo>
                    <a:pt x="13649" y="156"/>
                  </a:lnTo>
                  <a:cubicBezTo>
                    <a:pt x="13641" y="138"/>
                    <a:pt x="13632" y="120"/>
                    <a:pt x="13623" y="102"/>
                  </a:cubicBezTo>
                  <a:cubicBezTo>
                    <a:pt x="12713" y="93"/>
                    <a:pt x="11428" y="85"/>
                    <a:pt x="10001" y="76"/>
                  </a:cubicBezTo>
                  <a:cubicBezTo>
                    <a:pt x="6575" y="40"/>
                    <a:pt x="2364" y="13"/>
                    <a:pt x="714" y="4"/>
                  </a:cubicBezTo>
                  <a:cubicBezTo>
                    <a:pt x="411" y="4"/>
                    <a:pt x="195" y="0"/>
                    <a:pt x="84" y="0"/>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3"/>
            <p:cNvSpPr/>
            <p:nvPr/>
          </p:nvSpPr>
          <p:spPr>
            <a:xfrm>
              <a:off x="907720" y="1129133"/>
              <a:ext cx="790088" cy="130867"/>
            </a:xfrm>
            <a:custGeom>
              <a:rect b="b" l="l" r="r" t="t"/>
              <a:pathLst>
                <a:path extrusionOk="0" h="2329" w="14061">
                  <a:moveTo>
                    <a:pt x="1571" y="152"/>
                  </a:moveTo>
                  <a:lnTo>
                    <a:pt x="1571" y="1464"/>
                  </a:lnTo>
                  <a:lnTo>
                    <a:pt x="804" y="1464"/>
                  </a:lnTo>
                  <a:lnTo>
                    <a:pt x="804" y="152"/>
                  </a:lnTo>
                  <a:close/>
                  <a:moveTo>
                    <a:pt x="2436" y="152"/>
                  </a:moveTo>
                  <a:lnTo>
                    <a:pt x="2436" y="1464"/>
                  </a:lnTo>
                  <a:lnTo>
                    <a:pt x="1669" y="1464"/>
                  </a:lnTo>
                  <a:lnTo>
                    <a:pt x="1669" y="152"/>
                  </a:lnTo>
                  <a:close/>
                  <a:moveTo>
                    <a:pt x="3302" y="152"/>
                  </a:moveTo>
                  <a:lnTo>
                    <a:pt x="3302" y="1464"/>
                  </a:lnTo>
                  <a:lnTo>
                    <a:pt x="2534" y="1464"/>
                  </a:lnTo>
                  <a:lnTo>
                    <a:pt x="2534" y="152"/>
                  </a:lnTo>
                  <a:close/>
                  <a:moveTo>
                    <a:pt x="4167" y="152"/>
                  </a:moveTo>
                  <a:lnTo>
                    <a:pt x="4167" y="1464"/>
                  </a:lnTo>
                  <a:lnTo>
                    <a:pt x="3400" y="1464"/>
                  </a:lnTo>
                  <a:lnTo>
                    <a:pt x="3400" y="152"/>
                  </a:lnTo>
                  <a:close/>
                  <a:moveTo>
                    <a:pt x="5032" y="152"/>
                  </a:moveTo>
                  <a:lnTo>
                    <a:pt x="5032" y="1464"/>
                  </a:lnTo>
                  <a:lnTo>
                    <a:pt x="4265" y="1464"/>
                  </a:lnTo>
                  <a:lnTo>
                    <a:pt x="4265" y="152"/>
                  </a:lnTo>
                  <a:close/>
                  <a:moveTo>
                    <a:pt x="5898" y="152"/>
                  </a:moveTo>
                  <a:lnTo>
                    <a:pt x="5898" y="1464"/>
                  </a:lnTo>
                  <a:lnTo>
                    <a:pt x="5131" y="1464"/>
                  </a:lnTo>
                  <a:lnTo>
                    <a:pt x="5131" y="152"/>
                  </a:lnTo>
                  <a:close/>
                  <a:moveTo>
                    <a:pt x="6763" y="152"/>
                  </a:moveTo>
                  <a:lnTo>
                    <a:pt x="6763" y="1464"/>
                  </a:lnTo>
                  <a:lnTo>
                    <a:pt x="5996" y="1464"/>
                  </a:lnTo>
                  <a:lnTo>
                    <a:pt x="5996" y="152"/>
                  </a:lnTo>
                  <a:close/>
                  <a:moveTo>
                    <a:pt x="7637" y="152"/>
                  </a:moveTo>
                  <a:lnTo>
                    <a:pt x="7637" y="1464"/>
                  </a:lnTo>
                  <a:lnTo>
                    <a:pt x="6861" y="1464"/>
                  </a:lnTo>
                  <a:lnTo>
                    <a:pt x="6861" y="152"/>
                  </a:lnTo>
                  <a:close/>
                  <a:moveTo>
                    <a:pt x="8503" y="152"/>
                  </a:moveTo>
                  <a:lnTo>
                    <a:pt x="8503" y="1464"/>
                  </a:lnTo>
                  <a:lnTo>
                    <a:pt x="7727" y="1464"/>
                  </a:lnTo>
                  <a:lnTo>
                    <a:pt x="7727" y="152"/>
                  </a:lnTo>
                  <a:close/>
                  <a:moveTo>
                    <a:pt x="9368" y="152"/>
                  </a:moveTo>
                  <a:lnTo>
                    <a:pt x="9368" y="1464"/>
                  </a:lnTo>
                  <a:lnTo>
                    <a:pt x="8601" y="1464"/>
                  </a:lnTo>
                  <a:lnTo>
                    <a:pt x="8601" y="152"/>
                  </a:lnTo>
                  <a:close/>
                  <a:moveTo>
                    <a:pt x="10233" y="152"/>
                  </a:moveTo>
                  <a:lnTo>
                    <a:pt x="10233" y="1464"/>
                  </a:lnTo>
                  <a:lnTo>
                    <a:pt x="9466" y="1464"/>
                  </a:lnTo>
                  <a:lnTo>
                    <a:pt x="9466" y="152"/>
                  </a:lnTo>
                  <a:close/>
                  <a:moveTo>
                    <a:pt x="11099" y="152"/>
                  </a:moveTo>
                  <a:lnTo>
                    <a:pt x="11099" y="1464"/>
                  </a:lnTo>
                  <a:lnTo>
                    <a:pt x="10331" y="1464"/>
                  </a:lnTo>
                  <a:lnTo>
                    <a:pt x="10331" y="152"/>
                  </a:lnTo>
                  <a:close/>
                  <a:moveTo>
                    <a:pt x="11964" y="152"/>
                  </a:moveTo>
                  <a:lnTo>
                    <a:pt x="11964" y="1464"/>
                  </a:lnTo>
                  <a:lnTo>
                    <a:pt x="11197" y="1464"/>
                  </a:lnTo>
                  <a:lnTo>
                    <a:pt x="11197" y="152"/>
                  </a:lnTo>
                  <a:close/>
                  <a:moveTo>
                    <a:pt x="37" y="1"/>
                  </a:moveTo>
                  <a:lnTo>
                    <a:pt x="37" y="152"/>
                  </a:lnTo>
                  <a:lnTo>
                    <a:pt x="706" y="152"/>
                  </a:lnTo>
                  <a:lnTo>
                    <a:pt x="706" y="1464"/>
                  </a:lnTo>
                  <a:lnTo>
                    <a:pt x="1" y="1464"/>
                  </a:lnTo>
                  <a:lnTo>
                    <a:pt x="1" y="2329"/>
                  </a:lnTo>
                  <a:lnTo>
                    <a:pt x="14060" y="2329"/>
                  </a:lnTo>
                  <a:cubicBezTo>
                    <a:pt x="14052" y="2311"/>
                    <a:pt x="14043" y="2293"/>
                    <a:pt x="14034" y="2284"/>
                  </a:cubicBezTo>
                  <a:cubicBezTo>
                    <a:pt x="13962" y="2159"/>
                    <a:pt x="13891" y="2043"/>
                    <a:pt x="13820" y="1919"/>
                  </a:cubicBezTo>
                  <a:cubicBezTo>
                    <a:pt x="13811" y="1910"/>
                    <a:pt x="13811" y="1910"/>
                    <a:pt x="13802" y="1901"/>
                  </a:cubicBezTo>
                  <a:cubicBezTo>
                    <a:pt x="13704" y="1749"/>
                    <a:pt x="13605" y="1606"/>
                    <a:pt x="13507" y="1464"/>
                  </a:cubicBezTo>
                  <a:lnTo>
                    <a:pt x="12927" y="1464"/>
                  </a:lnTo>
                  <a:lnTo>
                    <a:pt x="12927" y="750"/>
                  </a:lnTo>
                  <a:cubicBezTo>
                    <a:pt x="12901" y="714"/>
                    <a:pt x="12865" y="679"/>
                    <a:pt x="12829" y="643"/>
                  </a:cubicBezTo>
                  <a:lnTo>
                    <a:pt x="12829" y="1464"/>
                  </a:lnTo>
                  <a:lnTo>
                    <a:pt x="12062" y="1464"/>
                  </a:lnTo>
                  <a:lnTo>
                    <a:pt x="12062" y="152"/>
                  </a:lnTo>
                  <a:lnTo>
                    <a:pt x="12348" y="152"/>
                  </a:lnTo>
                  <a:cubicBezTo>
                    <a:pt x="12294" y="99"/>
                    <a:pt x="12241" y="45"/>
                    <a:pt x="12178" y="1"/>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3"/>
            <p:cNvSpPr/>
            <p:nvPr/>
          </p:nvSpPr>
          <p:spPr>
            <a:xfrm>
              <a:off x="955369" y="1257470"/>
              <a:ext cx="810091" cy="845210"/>
            </a:xfrm>
            <a:custGeom>
              <a:rect b="b" l="l" r="r" t="t"/>
              <a:pathLst>
                <a:path extrusionOk="0" h="15042" w="14417">
                  <a:moveTo>
                    <a:pt x="0" y="0"/>
                  </a:moveTo>
                  <a:lnTo>
                    <a:pt x="0" y="866"/>
                  </a:lnTo>
                  <a:lnTo>
                    <a:pt x="9" y="866"/>
                  </a:lnTo>
                  <a:lnTo>
                    <a:pt x="9" y="12124"/>
                  </a:lnTo>
                  <a:lnTo>
                    <a:pt x="0" y="12124"/>
                  </a:lnTo>
                  <a:lnTo>
                    <a:pt x="0" y="15041"/>
                  </a:lnTo>
                  <a:lnTo>
                    <a:pt x="14417" y="15041"/>
                  </a:lnTo>
                  <a:lnTo>
                    <a:pt x="14417" y="12124"/>
                  </a:lnTo>
                  <a:lnTo>
                    <a:pt x="732" y="12124"/>
                  </a:lnTo>
                  <a:lnTo>
                    <a:pt x="732" y="866"/>
                  </a:lnTo>
                  <a:lnTo>
                    <a:pt x="13632" y="866"/>
                  </a:lnTo>
                  <a:cubicBezTo>
                    <a:pt x="13596" y="776"/>
                    <a:pt x="13551" y="696"/>
                    <a:pt x="13516" y="616"/>
                  </a:cubicBezTo>
                  <a:cubicBezTo>
                    <a:pt x="13507" y="598"/>
                    <a:pt x="13498" y="580"/>
                    <a:pt x="13489" y="571"/>
                  </a:cubicBezTo>
                  <a:cubicBezTo>
                    <a:pt x="13480" y="553"/>
                    <a:pt x="13471" y="536"/>
                    <a:pt x="13462" y="518"/>
                  </a:cubicBezTo>
                  <a:cubicBezTo>
                    <a:pt x="13462" y="509"/>
                    <a:pt x="13453" y="500"/>
                    <a:pt x="13453" y="491"/>
                  </a:cubicBezTo>
                  <a:cubicBezTo>
                    <a:pt x="13444" y="482"/>
                    <a:pt x="13444" y="473"/>
                    <a:pt x="13444" y="464"/>
                  </a:cubicBezTo>
                  <a:cubicBezTo>
                    <a:pt x="13382" y="348"/>
                    <a:pt x="13320" y="223"/>
                    <a:pt x="13248" y="107"/>
                  </a:cubicBezTo>
                  <a:cubicBezTo>
                    <a:pt x="13248" y="98"/>
                    <a:pt x="13239" y="90"/>
                    <a:pt x="13230" y="81"/>
                  </a:cubicBezTo>
                  <a:cubicBezTo>
                    <a:pt x="13230" y="72"/>
                    <a:pt x="13230" y="63"/>
                    <a:pt x="13221" y="54"/>
                  </a:cubicBezTo>
                  <a:cubicBezTo>
                    <a:pt x="13221" y="54"/>
                    <a:pt x="13221" y="54"/>
                    <a:pt x="13212" y="45"/>
                  </a:cubicBezTo>
                  <a:cubicBezTo>
                    <a:pt x="13204" y="27"/>
                    <a:pt x="13195" y="9"/>
                    <a:pt x="13186"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3"/>
            <p:cNvSpPr/>
            <p:nvPr/>
          </p:nvSpPr>
          <p:spPr>
            <a:xfrm>
              <a:off x="907720" y="1235893"/>
              <a:ext cx="776546" cy="10114"/>
            </a:xfrm>
            <a:custGeom>
              <a:rect b="b" l="l" r="r" t="t"/>
              <a:pathLst>
                <a:path extrusionOk="0" h="180" w="13820">
                  <a:moveTo>
                    <a:pt x="1" y="1"/>
                  </a:moveTo>
                  <a:lnTo>
                    <a:pt x="1" y="179"/>
                  </a:lnTo>
                  <a:lnTo>
                    <a:pt x="848" y="170"/>
                  </a:lnTo>
                  <a:lnTo>
                    <a:pt x="13820" y="19"/>
                  </a:lnTo>
                  <a:cubicBezTo>
                    <a:pt x="13811" y="10"/>
                    <a:pt x="13811" y="10"/>
                    <a:pt x="13802" y="1"/>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3"/>
            <p:cNvSpPr/>
            <p:nvPr/>
          </p:nvSpPr>
          <p:spPr>
            <a:xfrm>
              <a:off x="954358" y="1260448"/>
              <a:ext cx="745473" cy="3090"/>
            </a:xfrm>
            <a:custGeom>
              <a:rect b="b" l="l" r="r" t="t"/>
              <a:pathLst>
                <a:path extrusionOk="0" h="55" w="13267">
                  <a:moveTo>
                    <a:pt x="18" y="1"/>
                  </a:moveTo>
                  <a:cubicBezTo>
                    <a:pt x="9" y="1"/>
                    <a:pt x="1" y="19"/>
                    <a:pt x="1" y="28"/>
                  </a:cubicBezTo>
                  <a:cubicBezTo>
                    <a:pt x="1" y="45"/>
                    <a:pt x="9" y="54"/>
                    <a:pt x="18" y="54"/>
                  </a:cubicBezTo>
                  <a:lnTo>
                    <a:pt x="13266" y="54"/>
                  </a:lnTo>
                  <a:cubicBezTo>
                    <a:pt x="13266" y="45"/>
                    <a:pt x="13257" y="37"/>
                    <a:pt x="13248" y="28"/>
                  </a:cubicBezTo>
                  <a:cubicBezTo>
                    <a:pt x="13248" y="19"/>
                    <a:pt x="13248" y="10"/>
                    <a:pt x="13239" y="1"/>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3"/>
            <p:cNvSpPr/>
            <p:nvPr/>
          </p:nvSpPr>
          <p:spPr>
            <a:xfrm>
              <a:off x="954358" y="1284048"/>
              <a:ext cx="757497" cy="2529"/>
            </a:xfrm>
            <a:custGeom>
              <a:rect b="b" l="l" r="r" t="t"/>
              <a:pathLst>
                <a:path extrusionOk="0" h="45" w="13481">
                  <a:moveTo>
                    <a:pt x="18" y="0"/>
                  </a:moveTo>
                  <a:cubicBezTo>
                    <a:pt x="9" y="0"/>
                    <a:pt x="1" y="9"/>
                    <a:pt x="1" y="18"/>
                  </a:cubicBezTo>
                  <a:cubicBezTo>
                    <a:pt x="1" y="36"/>
                    <a:pt x="9" y="45"/>
                    <a:pt x="18" y="45"/>
                  </a:cubicBezTo>
                  <a:lnTo>
                    <a:pt x="13480" y="45"/>
                  </a:lnTo>
                  <a:cubicBezTo>
                    <a:pt x="13480" y="36"/>
                    <a:pt x="13471" y="27"/>
                    <a:pt x="13471" y="18"/>
                  </a:cubicBezTo>
                  <a:cubicBezTo>
                    <a:pt x="13462" y="9"/>
                    <a:pt x="13462" y="0"/>
                    <a:pt x="13462" y="0"/>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3"/>
            <p:cNvSpPr/>
            <p:nvPr/>
          </p:nvSpPr>
          <p:spPr>
            <a:xfrm>
              <a:off x="954358" y="1289555"/>
              <a:ext cx="760475" cy="2529"/>
            </a:xfrm>
            <a:custGeom>
              <a:rect b="b" l="l" r="r" t="t"/>
              <a:pathLst>
                <a:path extrusionOk="0" h="45" w="13534">
                  <a:moveTo>
                    <a:pt x="18" y="0"/>
                  </a:moveTo>
                  <a:cubicBezTo>
                    <a:pt x="9" y="0"/>
                    <a:pt x="1" y="9"/>
                    <a:pt x="1" y="18"/>
                  </a:cubicBezTo>
                  <a:cubicBezTo>
                    <a:pt x="1" y="36"/>
                    <a:pt x="9" y="45"/>
                    <a:pt x="18" y="45"/>
                  </a:cubicBezTo>
                  <a:lnTo>
                    <a:pt x="13534" y="45"/>
                  </a:lnTo>
                  <a:cubicBezTo>
                    <a:pt x="13525" y="27"/>
                    <a:pt x="13516" y="9"/>
                    <a:pt x="13507" y="0"/>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3"/>
            <p:cNvSpPr/>
            <p:nvPr/>
          </p:nvSpPr>
          <p:spPr>
            <a:xfrm>
              <a:off x="1114273" y="1371760"/>
              <a:ext cx="175481" cy="259710"/>
            </a:xfrm>
            <a:custGeom>
              <a:rect b="b" l="l" r="r" t="t"/>
              <a:pathLst>
                <a:path extrusionOk="0" h="4622" w="3123">
                  <a:moveTo>
                    <a:pt x="0" y="0"/>
                  </a:moveTo>
                  <a:lnTo>
                    <a:pt x="0" y="4621"/>
                  </a:lnTo>
                  <a:lnTo>
                    <a:pt x="3123" y="4621"/>
                  </a:lnTo>
                  <a:lnTo>
                    <a:pt x="3123"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3"/>
            <p:cNvSpPr/>
            <p:nvPr/>
          </p:nvSpPr>
          <p:spPr>
            <a:xfrm>
              <a:off x="1130288" y="1394798"/>
              <a:ext cx="143453" cy="213129"/>
            </a:xfrm>
            <a:custGeom>
              <a:rect b="b" l="l" r="r" t="t"/>
              <a:pathLst>
                <a:path extrusionOk="0" h="3793" w="2553">
                  <a:moveTo>
                    <a:pt x="1" y="1"/>
                  </a:moveTo>
                  <a:lnTo>
                    <a:pt x="1" y="3792"/>
                  </a:lnTo>
                  <a:lnTo>
                    <a:pt x="2552" y="3792"/>
                  </a:lnTo>
                  <a:lnTo>
                    <a:pt x="2552" y="1"/>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3"/>
            <p:cNvSpPr/>
            <p:nvPr/>
          </p:nvSpPr>
          <p:spPr>
            <a:xfrm>
              <a:off x="1138323" y="1403339"/>
              <a:ext cx="135418" cy="204588"/>
            </a:xfrm>
            <a:custGeom>
              <a:rect b="b" l="l" r="r" t="t"/>
              <a:pathLst>
                <a:path extrusionOk="0" h="3641" w="2410">
                  <a:moveTo>
                    <a:pt x="1" y="0"/>
                  </a:moveTo>
                  <a:lnTo>
                    <a:pt x="1" y="3640"/>
                  </a:lnTo>
                  <a:lnTo>
                    <a:pt x="2409" y="3640"/>
                  </a:lnTo>
                  <a:lnTo>
                    <a:pt x="2409" y="0"/>
                  </a:lnTo>
                  <a:close/>
                </a:path>
              </a:pathLst>
            </a:custGeom>
            <a:solidFill>
              <a:srgbClr val="FF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3"/>
            <p:cNvSpPr/>
            <p:nvPr/>
          </p:nvSpPr>
          <p:spPr>
            <a:xfrm>
              <a:off x="1089213" y="1657991"/>
              <a:ext cx="229143" cy="28095"/>
            </a:xfrm>
            <a:custGeom>
              <a:rect b="b" l="l" r="r" t="t"/>
              <a:pathLst>
                <a:path extrusionOk="0" h="500" w="4078">
                  <a:moveTo>
                    <a:pt x="0" y="0"/>
                  </a:moveTo>
                  <a:lnTo>
                    <a:pt x="0" y="500"/>
                  </a:lnTo>
                  <a:lnTo>
                    <a:pt x="4077" y="500"/>
                  </a:lnTo>
                  <a:lnTo>
                    <a:pt x="4077" y="0"/>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3"/>
            <p:cNvSpPr/>
            <p:nvPr/>
          </p:nvSpPr>
          <p:spPr>
            <a:xfrm>
              <a:off x="1089213" y="1629896"/>
              <a:ext cx="229143" cy="28151"/>
            </a:xfrm>
            <a:custGeom>
              <a:rect b="b" l="l" r="r" t="t"/>
              <a:pathLst>
                <a:path extrusionOk="0" h="501" w="4078">
                  <a:moveTo>
                    <a:pt x="0" y="1"/>
                  </a:moveTo>
                  <a:lnTo>
                    <a:pt x="0" y="500"/>
                  </a:lnTo>
                  <a:lnTo>
                    <a:pt x="4077" y="500"/>
                  </a:lnTo>
                  <a:lnTo>
                    <a:pt x="4077" y="1"/>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3"/>
            <p:cNvSpPr/>
            <p:nvPr/>
          </p:nvSpPr>
          <p:spPr>
            <a:xfrm>
              <a:off x="1089213" y="1520607"/>
              <a:ext cx="229143" cy="108334"/>
            </a:xfrm>
            <a:custGeom>
              <a:rect b="b" l="l" r="r" t="t"/>
              <a:pathLst>
                <a:path extrusionOk="0" h="1928" w="4078">
                  <a:moveTo>
                    <a:pt x="518" y="90"/>
                  </a:moveTo>
                  <a:lnTo>
                    <a:pt x="518" y="1794"/>
                  </a:lnTo>
                  <a:lnTo>
                    <a:pt x="232" y="1794"/>
                  </a:lnTo>
                  <a:lnTo>
                    <a:pt x="232" y="90"/>
                  </a:lnTo>
                  <a:close/>
                  <a:moveTo>
                    <a:pt x="848" y="90"/>
                  </a:moveTo>
                  <a:lnTo>
                    <a:pt x="848" y="1794"/>
                  </a:lnTo>
                  <a:lnTo>
                    <a:pt x="562" y="1794"/>
                  </a:lnTo>
                  <a:lnTo>
                    <a:pt x="562" y="90"/>
                  </a:lnTo>
                  <a:close/>
                  <a:moveTo>
                    <a:pt x="1178" y="90"/>
                  </a:moveTo>
                  <a:lnTo>
                    <a:pt x="1178" y="1794"/>
                  </a:lnTo>
                  <a:lnTo>
                    <a:pt x="892" y="1794"/>
                  </a:lnTo>
                  <a:lnTo>
                    <a:pt x="892" y="90"/>
                  </a:lnTo>
                  <a:close/>
                  <a:moveTo>
                    <a:pt x="1517" y="90"/>
                  </a:moveTo>
                  <a:lnTo>
                    <a:pt x="1517" y="1794"/>
                  </a:lnTo>
                  <a:lnTo>
                    <a:pt x="1231" y="1794"/>
                  </a:lnTo>
                  <a:lnTo>
                    <a:pt x="1231" y="90"/>
                  </a:lnTo>
                  <a:close/>
                  <a:moveTo>
                    <a:pt x="1847" y="90"/>
                  </a:moveTo>
                  <a:lnTo>
                    <a:pt x="1847" y="1794"/>
                  </a:lnTo>
                  <a:lnTo>
                    <a:pt x="1562" y="1794"/>
                  </a:lnTo>
                  <a:lnTo>
                    <a:pt x="1562" y="90"/>
                  </a:lnTo>
                  <a:close/>
                  <a:moveTo>
                    <a:pt x="2177" y="90"/>
                  </a:moveTo>
                  <a:lnTo>
                    <a:pt x="2177" y="1794"/>
                  </a:lnTo>
                  <a:lnTo>
                    <a:pt x="1892" y="1794"/>
                  </a:lnTo>
                  <a:lnTo>
                    <a:pt x="1892" y="90"/>
                  </a:lnTo>
                  <a:close/>
                  <a:moveTo>
                    <a:pt x="2516" y="90"/>
                  </a:moveTo>
                  <a:lnTo>
                    <a:pt x="2516" y="1794"/>
                  </a:lnTo>
                  <a:lnTo>
                    <a:pt x="2231" y="1794"/>
                  </a:lnTo>
                  <a:lnTo>
                    <a:pt x="2231" y="90"/>
                  </a:lnTo>
                  <a:close/>
                  <a:moveTo>
                    <a:pt x="2846" y="90"/>
                  </a:moveTo>
                  <a:lnTo>
                    <a:pt x="2846" y="1794"/>
                  </a:lnTo>
                  <a:lnTo>
                    <a:pt x="2561" y="1794"/>
                  </a:lnTo>
                  <a:lnTo>
                    <a:pt x="2561" y="90"/>
                  </a:lnTo>
                  <a:close/>
                  <a:moveTo>
                    <a:pt x="3176" y="90"/>
                  </a:moveTo>
                  <a:lnTo>
                    <a:pt x="3176" y="1794"/>
                  </a:lnTo>
                  <a:lnTo>
                    <a:pt x="2891" y="1794"/>
                  </a:lnTo>
                  <a:lnTo>
                    <a:pt x="2891" y="90"/>
                  </a:lnTo>
                  <a:close/>
                  <a:moveTo>
                    <a:pt x="3515" y="90"/>
                  </a:moveTo>
                  <a:lnTo>
                    <a:pt x="3515" y="1794"/>
                  </a:lnTo>
                  <a:lnTo>
                    <a:pt x="3230" y="1794"/>
                  </a:lnTo>
                  <a:lnTo>
                    <a:pt x="3230" y="90"/>
                  </a:lnTo>
                  <a:close/>
                  <a:moveTo>
                    <a:pt x="3845" y="90"/>
                  </a:moveTo>
                  <a:lnTo>
                    <a:pt x="3845" y="1794"/>
                  </a:lnTo>
                  <a:lnTo>
                    <a:pt x="3560" y="1794"/>
                  </a:lnTo>
                  <a:lnTo>
                    <a:pt x="3560" y="90"/>
                  </a:lnTo>
                  <a:close/>
                  <a:moveTo>
                    <a:pt x="36" y="1"/>
                  </a:moveTo>
                  <a:lnTo>
                    <a:pt x="36" y="90"/>
                  </a:lnTo>
                  <a:lnTo>
                    <a:pt x="179" y="90"/>
                  </a:lnTo>
                  <a:lnTo>
                    <a:pt x="179" y="1794"/>
                  </a:lnTo>
                  <a:lnTo>
                    <a:pt x="0" y="1794"/>
                  </a:lnTo>
                  <a:lnTo>
                    <a:pt x="0" y="1928"/>
                  </a:lnTo>
                  <a:lnTo>
                    <a:pt x="4077" y="1928"/>
                  </a:lnTo>
                  <a:lnTo>
                    <a:pt x="4077" y="1794"/>
                  </a:lnTo>
                  <a:lnTo>
                    <a:pt x="3890" y="1794"/>
                  </a:lnTo>
                  <a:lnTo>
                    <a:pt x="3890" y="90"/>
                  </a:lnTo>
                  <a:lnTo>
                    <a:pt x="4024" y="90"/>
                  </a:lnTo>
                  <a:lnTo>
                    <a:pt x="4024" y="1"/>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3"/>
            <p:cNvSpPr/>
            <p:nvPr/>
          </p:nvSpPr>
          <p:spPr>
            <a:xfrm>
              <a:off x="1089719" y="1676533"/>
              <a:ext cx="228637" cy="6069"/>
            </a:xfrm>
            <a:custGeom>
              <a:rect b="b" l="l" r="r" t="t"/>
              <a:pathLst>
                <a:path extrusionOk="0" h="108" w="4069">
                  <a:moveTo>
                    <a:pt x="0" y="0"/>
                  </a:moveTo>
                  <a:lnTo>
                    <a:pt x="4068" y="107"/>
                  </a:lnTo>
                  <a:lnTo>
                    <a:pt x="4068"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473662" y="1371760"/>
              <a:ext cx="175538" cy="259710"/>
            </a:xfrm>
            <a:custGeom>
              <a:rect b="b" l="l" r="r" t="t"/>
              <a:pathLst>
                <a:path extrusionOk="0" h="4622" w="3124">
                  <a:moveTo>
                    <a:pt x="1" y="0"/>
                  </a:moveTo>
                  <a:lnTo>
                    <a:pt x="1" y="4621"/>
                  </a:lnTo>
                  <a:lnTo>
                    <a:pt x="3123" y="4621"/>
                  </a:lnTo>
                  <a:lnTo>
                    <a:pt x="3123" y="0"/>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1489732" y="1394798"/>
              <a:ext cx="143397" cy="213129"/>
            </a:xfrm>
            <a:custGeom>
              <a:rect b="b" l="l" r="r" t="t"/>
              <a:pathLst>
                <a:path extrusionOk="0" h="3793" w="2552">
                  <a:moveTo>
                    <a:pt x="0" y="1"/>
                  </a:moveTo>
                  <a:lnTo>
                    <a:pt x="0" y="3792"/>
                  </a:lnTo>
                  <a:lnTo>
                    <a:pt x="2552" y="3792"/>
                  </a:lnTo>
                  <a:lnTo>
                    <a:pt x="2552" y="1"/>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1497711" y="1403339"/>
              <a:ext cx="135418" cy="204588"/>
            </a:xfrm>
            <a:custGeom>
              <a:rect b="b" l="l" r="r" t="t"/>
              <a:pathLst>
                <a:path extrusionOk="0" h="3641" w="2410">
                  <a:moveTo>
                    <a:pt x="1" y="0"/>
                  </a:moveTo>
                  <a:lnTo>
                    <a:pt x="1" y="3640"/>
                  </a:lnTo>
                  <a:lnTo>
                    <a:pt x="2410" y="3640"/>
                  </a:lnTo>
                  <a:lnTo>
                    <a:pt x="2410" y="0"/>
                  </a:lnTo>
                  <a:close/>
                </a:path>
              </a:pathLst>
            </a:custGeom>
            <a:solidFill>
              <a:srgbClr val="FF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1448602" y="1657991"/>
              <a:ext cx="229143" cy="28095"/>
            </a:xfrm>
            <a:custGeom>
              <a:rect b="b" l="l" r="r" t="t"/>
              <a:pathLst>
                <a:path extrusionOk="0" h="500" w="4078">
                  <a:moveTo>
                    <a:pt x="1" y="0"/>
                  </a:moveTo>
                  <a:lnTo>
                    <a:pt x="1" y="500"/>
                  </a:lnTo>
                  <a:lnTo>
                    <a:pt x="4078" y="500"/>
                  </a:lnTo>
                  <a:lnTo>
                    <a:pt x="4078" y="0"/>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1448602" y="1629896"/>
              <a:ext cx="229143" cy="28151"/>
            </a:xfrm>
            <a:custGeom>
              <a:rect b="b" l="l" r="r" t="t"/>
              <a:pathLst>
                <a:path extrusionOk="0" h="501" w="4078">
                  <a:moveTo>
                    <a:pt x="1" y="1"/>
                  </a:moveTo>
                  <a:lnTo>
                    <a:pt x="1" y="500"/>
                  </a:lnTo>
                  <a:lnTo>
                    <a:pt x="4078" y="500"/>
                  </a:lnTo>
                  <a:lnTo>
                    <a:pt x="4078" y="1"/>
                  </a:ln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1448602" y="1520607"/>
              <a:ext cx="229143" cy="108334"/>
            </a:xfrm>
            <a:custGeom>
              <a:rect b="b" l="l" r="r" t="t"/>
              <a:pathLst>
                <a:path extrusionOk="0" h="1928" w="4078">
                  <a:moveTo>
                    <a:pt x="509" y="90"/>
                  </a:moveTo>
                  <a:lnTo>
                    <a:pt x="509" y="1794"/>
                  </a:lnTo>
                  <a:lnTo>
                    <a:pt x="233" y="1794"/>
                  </a:lnTo>
                  <a:lnTo>
                    <a:pt x="233" y="90"/>
                  </a:lnTo>
                  <a:close/>
                  <a:moveTo>
                    <a:pt x="848" y="90"/>
                  </a:moveTo>
                  <a:lnTo>
                    <a:pt x="848" y="1794"/>
                  </a:lnTo>
                  <a:lnTo>
                    <a:pt x="563" y="1794"/>
                  </a:lnTo>
                  <a:lnTo>
                    <a:pt x="563" y="90"/>
                  </a:lnTo>
                  <a:close/>
                  <a:moveTo>
                    <a:pt x="1178" y="90"/>
                  </a:moveTo>
                  <a:lnTo>
                    <a:pt x="1178" y="1794"/>
                  </a:lnTo>
                  <a:lnTo>
                    <a:pt x="893" y="1794"/>
                  </a:lnTo>
                  <a:lnTo>
                    <a:pt x="893" y="90"/>
                  </a:lnTo>
                  <a:close/>
                  <a:moveTo>
                    <a:pt x="1508" y="90"/>
                  </a:moveTo>
                  <a:lnTo>
                    <a:pt x="1508" y="1794"/>
                  </a:lnTo>
                  <a:lnTo>
                    <a:pt x="1232" y="1794"/>
                  </a:lnTo>
                  <a:lnTo>
                    <a:pt x="1232" y="90"/>
                  </a:lnTo>
                  <a:close/>
                  <a:moveTo>
                    <a:pt x="1847" y="90"/>
                  </a:moveTo>
                  <a:lnTo>
                    <a:pt x="1847" y="1794"/>
                  </a:lnTo>
                  <a:lnTo>
                    <a:pt x="1562" y="1794"/>
                  </a:lnTo>
                  <a:lnTo>
                    <a:pt x="1562" y="90"/>
                  </a:lnTo>
                  <a:close/>
                  <a:moveTo>
                    <a:pt x="2177" y="90"/>
                  </a:moveTo>
                  <a:lnTo>
                    <a:pt x="2177" y="1794"/>
                  </a:lnTo>
                  <a:lnTo>
                    <a:pt x="1892" y="1794"/>
                  </a:lnTo>
                  <a:lnTo>
                    <a:pt x="1892" y="90"/>
                  </a:lnTo>
                  <a:close/>
                  <a:moveTo>
                    <a:pt x="2508" y="90"/>
                  </a:moveTo>
                  <a:lnTo>
                    <a:pt x="2508" y="1794"/>
                  </a:lnTo>
                  <a:lnTo>
                    <a:pt x="2231" y="1794"/>
                  </a:lnTo>
                  <a:lnTo>
                    <a:pt x="2231" y="90"/>
                  </a:lnTo>
                  <a:close/>
                  <a:moveTo>
                    <a:pt x="2847" y="90"/>
                  </a:moveTo>
                  <a:lnTo>
                    <a:pt x="2847" y="1794"/>
                  </a:lnTo>
                  <a:lnTo>
                    <a:pt x="2561" y="1794"/>
                  </a:lnTo>
                  <a:lnTo>
                    <a:pt x="2561" y="90"/>
                  </a:lnTo>
                  <a:close/>
                  <a:moveTo>
                    <a:pt x="3177" y="90"/>
                  </a:moveTo>
                  <a:lnTo>
                    <a:pt x="3177" y="1794"/>
                  </a:lnTo>
                  <a:lnTo>
                    <a:pt x="2891" y="1794"/>
                  </a:lnTo>
                  <a:lnTo>
                    <a:pt x="2891" y="90"/>
                  </a:lnTo>
                  <a:close/>
                  <a:moveTo>
                    <a:pt x="3516" y="90"/>
                  </a:moveTo>
                  <a:lnTo>
                    <a:pt x="3516" y="1794"/>
                  </a:lnTo>
                  <a:lnTo>
                    <a:pt x="3230" y="1794"/>
                  </a:lnTo>
                  <a:lnTo>
                    <a:pt x="3230" y="90"/>
                  </a:lnTo>
                  <a:close/>
                  <a:moveTo>
                    <a:pt x="3846" y="90"/>
                  </a:moveTo>
                  <a:lnTo>
                    <a:pt x="3846" y="1794"/>
                  </a:lnTo>
                  <a:lnTo>
                    <a:pt x="3560" y="1794"/>
                  </a:lnTo>
                  <a:lnTo>
                    <a:pt x="3560" y="90"/>
                  </a:lnTo>
                  <a:close/>
                  <a:moveTo>
                    <a:pt x="36" y="1"/>
                  </a:moveTo>
                  <a:lnTo>
                    <a:pt x="36" y="90"/>
                  </a:lnTo>
                  <a:lnTo>
                    <a:pt x="179" y="90"/>
                  </a:lnTo>
                  <a:lnTo>
                    <a:pt x="179" y="1794"/>
                  </a:lnTo>
                  <a:lnTo>
                    <a:pt x="1" y="1794"/>
                  </a:lnTo>
                  <a:lnTo>
                    <a:pt x="1" y="1928"/>
                  </a:lnTo>
                  <a:lnTo>
                    <a:pt x="4078" y="1928"/>
                  </a:lnTo>
                  <a:lnTo>
                    <a:pt x="4078" y="1794"/>
                  </a:lnTo>
                  <a:lnTo>
                    <a:pt x="3890" y="1794"/>
                  </a:lnTo>
                  <a:lnTo>
                    <a:pt x="3890" y="90"/>
                  </a:lnTo>
                  <a:lnTo>
                    <a:pt x="4024" y="90"/>
                  </a:lnTo>
                  <a:lnTo>
                    <a:pt x="4024" y="1"/>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1448602" y="1676533"/>
              <a:ext cx="229143" cy="6069"/>
            </a:xfrm>
            <a:custGeom>
              <a:rect b="b" l="l" r="r" t="t"/>
              <a:pathLst>
                <a:path extrusionOk="0" h="108" w="4078">
                  <a:moveTo>
                    <a:pt x="1" y="0"/>
                  </a:moveTo>
                  <a:lnTo>
                    <a:pt x="4078" y="107"/>
                  </a:lnTo>
                  <a:lnTo>
                    <a:pt x="4078"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1089213" y="1709629"/>
              <a:ext cx="230154" cy="341410"/>
            </a:xfrm>
            <a:custGeom>
              <a:rect b="b" l="l" r="r" t="t"/>
              <a:pathLst>
                <a:path extrusionOk="0" h="6076" w="4096">
                  <a:moveTo>
                    <a:pt x="2043" y="0"/>
                  </a:moveTo>
                  <a:cubicBezTo>
                    <a:pt x="910" y="0"/>
                    <a:pt x="0" y="999"/>
                    <a:pt x="0" y="2221"/>
                  </a:cubicBezTo>
                  <a:lnTo>
                    <a:pt x="0" y="5915"/>
                  </a:lnTo>
                  <a:lnTo>
                    <a:pt x="18" y="6075"/>
                  </a:lnTo>
                  <a:lnTo>
                    <a:pt x="4095" y="6075"/>
                  </a:lnTo>
                  <a:lnTo>
                    <a:pt x="4095" y="2221"/>
                  </a:lnTo>
                  <a:cubicBezTo>
                    <a:pt x="4095" y="999"/>
                    <a:pt x="3176" y="0"/>
                    <a:pt x="2043"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1100732" y="1722160"/>
              <a:ext cx="206554" cy="312304"/>
            </a:xfrm>
            <a:custGeom>
              <a:rect b="b" l="l" r="r" t="t"/>
              <a:pathLst>
                <a:path extrusionOk="0" h="5558" w="3676">
                  <a:moveTo>
                    <a:pt x="1838" y="0"/>
                  </a:moveTo>
                  <a:cubicBezTo>
                    <a:pt x="830" y="0"/>
                    <a:pt x="1" y="910"/>
                    <a:pt x="1" y="2025"/>
                  </a:cubicBezTo>
                  <a:lnTo>
                    <a:pt x="1" y="5406"/>
                  </a:lnTo>
                  <a:lnTo>
                    <a:pt x="27" y="5558"/>
                  </a:lnTo>
                  <a:lnTo>
                    <a:pt x="3676" y="5558"/>
                  </a:lnTo>
                  <a:lnTo>
                    <a:pt x="3676" y="2025"/>
                  </a:lnTo>
                  <a:cubicBezTo>
                    <a:pt x="3676" y="910"/>
                    <a:pt x="2855" y="0"/>
                    <a:pt x="1838" y="0"/>
                  </a:cubicBezTo>
                  <a:close/>
                </a:path>
              </a:pathLst>
            </a:custGeom>
            <a:solidFill>
              <a:srgbClr val="FF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119780" y="1734184"/>
              <a:ext cx="168458" cy="68215"/>
            </a:xfrm>
            <a:custGeom>
              <a:rect b="b" l="l" r="r" t="t"/>
              <a:pathLst>
                <a:path extrusionOk="0" h="1214" w="2998">
                  <a:moveTo>
                    <a:pt x="1478" y="0"/>
                  </a:moveTo>
                  <a:cubicBezTo>
                    <a:pt x="1474" y="0"/>
                    <a:pt x="1469" y="0"/>
                    <a:pt x="1464" y="0"/>
                  </a:cubicBezTo>
                  <a:cubicBezTo>
                    <a:pt x="232" y="9"/>
                    <a:pt x="1" y="1213"/>
                    <a:pt x="1" y="1213"/>
                  </a:cubicBezTo>
                  <a:lnTo>
                    <a:pt x="2998" y="1213"/>
                  </a:lnTo>
                  <a:cubicBezTo>
                    <a:pt x="2998" y="1213"/>
                    <a:pt x="2839" y="0"/>
                    <a:pt x="1478" y="0"/>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151359" y="1740702"/>
              <a:ext cx="21633" cy="72204"/>
            </a:xfrm>
            <a:custGeom>
              <a:rect b="b" l="l" r="r" t="t"/>
              <a:pathLst>
                <a:path extrusionOk="0" h="1285" w="385">
                  <a:moveTo>
                    <a:pt x="45" y="0"/>
                  </a:moveTo>
                  <a:lnTo>
                    <a:pt x="1" y="18"/>
                  </a:lnTo>
                  <a:lnTo>
                    <a:pt x="331" y="1285"/>
                  </a:lnTo>
                  <a:lnTo>
                    <a:pt x="384" y="1276"/>
                  </a:lnTo>
                  <a:lnTo>
                    <a:pt x="45" y="0"/>
                  </a:lnTo>
                  <a:close/>
                </a:path>
              </a:pathLst>
            </a:custGeom>
            <a:solidFill>
              <a:srgbClr val="FF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205525" y="1731150"/>
              <a:ext cx="3034" cy="76756"/>
            </a:xfrm>
            <a:custGeom>
              <a:rect b="b" l="l" r="r" t="t"/>
              <a:pathLst>
                <a:path extrusionOk="0" h="1366" w="54">
                  <a:moveTo>
                    <a:pt x="0" y="1"/>
                  </a:moveTo>
                  <a:lnTo>
                    <a:pt x="0" y="1366"/>
                  </a:lnTo>
                  <a:lnTo>
                    <a:pt x="54" y="1366"/>
                  </a:lnTo>
                  <a:lnTo>
                    <a:pt x="54" y="1"/>
                  </a:lnTo>
                  <a:close/>
                </a:path>
              </a:pathLst>
            </a:custGeom>
            <a:solidFill>
              <a:srgbClr val="FF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233058" y="1750198"/>
              <a:ext cx="30624" cy="58719"/>
            </a:xfrm>
            <a:custGeom>
              <a:rect b="b" l="l" r="r" t="t"/>
              <a:pathLst>
                <a:path extrusionOk="0" h="1045" w="545">
                  <a:moveTo>
                    <a:pt x="500" y="1"/>
                  </a:moveTo>
                  <a:lnTo>
                    <a:pt x="1" y="1018"/>
                  </a:lnTo>
                  <a:lnTo>
                    <a:pt x="45" y="1044"/>
                  </a:lnTo>
                  <a:lnTo>
                    <a:pt x="545" y="27"/>
                  </a:lnTo>
                  <a:lnTo>
                    <a:pt x="500" y="1"/>
                  </a:lnTo>
                  <a:close/>
                </a:path>
              </a:pathLst>
            </a:custGeom>
            <a:solidFill>
              <a:srgbClr val="FF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205020" y="1801331"/>
              <a:ext cx="2529" cy="235155"/>
            </a:xfrm>
            <a:custGeom>
              <a:rect b="b" l="l" r="r" t="t"/>
              <a:pathLst>
                <a:path extrusionOk="0" h="4185" w="45">
                  <a:moveTo>
                    <a:pt x="18" y="1"/>
                  </a:moveTo>
                  <a:cubicBezTo>
                    <a:pt x="9" y="1"/>
                    <a:pt x="0" y="18"/>
                    <a:pt x="0" y="27"/>
                  </a:cubicBezTo>
                  <a:lnTo>
                    <a:pt x="0" y="4158"/>
                  </a:lnTo>
                  <a:cubicBezTo>
                    <a:pt x="0" y="4176"/>
                    <a:pt x="9" y="4185"/>
                    <a:pt x="18" y="4185"/>
                  </a:cubicBezTo>
                  <a:cubicBezTo>
                    <a:pt x="36" y="4185"/>
                    <a:pt x="45" y="4176"/>
                    <a:pt x="45" y="4158"/>
                  </a:cubicBezTo>
                  <a:lnTo>
                    <a:pt x="45" y="27"/>
                  </a:lnTo>
                  <a:cubicBezTo>
                    <a:pt x="45" y="18"/>
                    <a:pt x="36" y="1"/>
                    <a:pt x="18" y="1"/>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445624" y="1709629"/>
              <a:ext cx="230098" cy="341410"/>
            </a:xfrm>
            <a:custGeom>
              <a:rect b="b" l="l" r="r" t="t"/>
              <a:pathLst>
                <a:path extrusionOk="0" h="6076" w="4095">
                  <a:moveTo>
                    <a:pt x="2052" y="0"/>
                  </a:moveTo>
                  <a:cubicBezTo>
                    <a:pt x="919" y="0"/>
                    <a:pt x="0" y="999"/>
                    <a:pt x="0" y="2221"/>
                  </a:cubicBezTo>
                  <a:lnTo>
                    <a:pt x="0" y="5915"/>
                  </a:lnTo>
                  <a:lnTo>
                    <a:pt x="27" y="6075"/>
                  </a:lnTo>
                  <a:lnTo>
                    <a:pt x="4095" y="6075"/>
                  </a:lnTo>
                  <a:lnTo>
                    <a:pt x="4095" y="2221"/>
                  </a:lnTo>
                  <a:cubicBezTo>
                    <a:pt x="4095" y="999"/>
                    <a:pt x="3176" y="0"/>
                    <a:pt x="2052"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57648" y="1722160"/>
              <a:ext cx="206049" cy="312304"/>
            </a:xfrm>
            <a:custGeom>
              <a:rect b="b" l="l" r="r" t="t"/>
              <a:pathLst>
                <a:path extrusionOk="0" h="5558" w="3667">
                  <a:moveTo>
                    <a:pt x="1838" y="0"/>
                  </a:moveTo>
                  <a:cubicBezTo>
                    <a:pt x="821" y="0"/>
                    <a:pt x="0" y="910"/>
                    <a:pt x="0" y="2025"/>
                  </a:cubicBezTo>
                  <a:lnTo>
                    <a:pt x="0" y="5406"/>
                  </a:lnTo>
                  <a:lnTo>
                    <a:pt x="18" y="5558"/>
                  </a:lnTo>
                  <a:lnTo>
                    <a:pt x="3667" y="5558"/>
                  </a:lnTo>
                  <a:lnTo>
                    <a:pt x="3667" y="2025"/>
                  </a:lnTo>
                  <a:cubicBezTo>
                    <a:pt x="3667" y="910"/>
                    <a:pt x="2846" y="0"/>
                    <a:pt x="1838" y="0"/>
                  </a:cubicBezTo>
                  <a:close/>
                </a:path>
              </a:pathLst>
            </a:custGeom>
            <a:solidFill>
              <a:srgbClr val="FF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476696" y="1734184"/>
              <a:ext cx="168458" cy="68215"/>
            </a:xfrm>
            <a:custGeom>
              <a:rect b="b" l="l" r="r" t="t"/>
              <a:pathLst>
                <a:path extrusionOk="0" h="1214" w="2998">
                  <a:moveTo>
                    <a:pt x="1469" y="0"/>
                  </a:moveTo>
                  <a:cubicBezTo>
                    <a:pt x="1464" y="0"/>
                    <a:pt x="1459" y="0"/>
                    <a:pt x="1454" y="0"/>
                  </a:cubicBezTo>
                  <a:cubicBezTo>
                    <a:pt x="232" y="9"/>
                    <a:pt x="0" y="1213"/>
                    <a:pt x="0" y="1213"/>
                  </a:cubicBezTo>
                  <a:lnTo>
                    <a:pt x="2998" y="1213"/>
                  </a:lnTo>
                  <a:cubicBezTo>
                    <a:pt x="2998" y="1213"/>
                    <a:pt x="2829" y="0"/>
                    <a:pt x="1469" y="0"/>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1507769" y="1740702"/>
              <a:ext cx="21577" cy="72204"/>
            </a:xfrm>
            <a:custGeom>
              <a:rect b="b" l="l" r="r" t="t"/>
              <a:pathLst>
                <a:path extrusionOk="0" h="1285" w="384">
                  <a:moveTo>
                    <a:pt x="54" y="0"/>
                  </a:moveTo>
                  <a:lnTo>
                    <a:pt x="0" y="18"/>
                  </a:lnTo>
                  <a:lnTo>
                    <a:pt x="339" y="1285"/>
                  </a:lnTo>
                  <a:lnTo>
                    <a:pt x="384" y="1276"/>
                  </a:lnTo>
                  <a:lnTo>
                    <a:pt x="54" y="0"/>
                  </a:lnTo>
                  <a:close/>
                </a:path>
              </a:pathLst>
            </a:custGeom>
            <a:solidFill>
              <a:srgbClr val="FF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1561880" y="1731150"/>
              <a:ext cx="3090" cy="76756"/>
            </a:xfrm>
            <a:custGeom>
              <a:rect b="b" l="l" r="r" t="t"/>
              <a:pathLst>
                <a:path extrusionOk="0" h="1366" w="55">
                  <a:moveTo>
                    <a:pt x="1" y="1"/>
                  </a:moveTo>
                  <a:lnTo>
                    <a:pt x="1" y="1366"/>
                  </a:lnTo>
                  <a:lnTo>
                    <a:pt x="54" y="1366"/>
                  </a:lnTo>
                  <a:lnTo>
                    <a:pt x="54" y="1"/>
                  </a:lnTo>
                  <a:close/>
                </a:path>
              </a:pathLst>
            </a:custGeom>
            <a:solidFill>
              <a:srgbClr val="FF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1589975" y="1750198"/>
              <a:ext cx="30624" cy="58719"/>
            </a:xfrm>
            <a:custGeom>
              <a:rect b="b" l="l" r="r" t="t"/>
              <a:pathLst>
                <a:path extrusionOk="0" h="1045" w="545">
                  <a:moveTo>
                    <a:pt x="500" y="1"/>
                  </a:moveTo>
                  <a:lnTo>
                    <a:pt x="0" y="1018"/>
                  </a:lnTo>
                  <a:lnTo>
                    <a:pt x="45" y="1044"/>
                  </a:lnTo>
                  <a:lnTo>
                    <a:pt x="545" y="27"/>
                  </a:lnTo>
                  <a:lnTo>
                    <a:pt x="500" y="1"/>
                  </a:lnTo>
                  <a:close/>
                </a:path>
              </a:pathLst>
            </a:custGeom>
            <a:solidFill>
              <a:srgbClr val="FF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1561374" y="1801331"/>
              <a:ext cx="3090" cy="235155"/>
            </a:xfrm>
            <a:custGeom>
              <a:rect b="b" l="l" r="r" t="t"/>
              <a:pathLst>
                <a:path extrusionOk="0" h="4185" w="55">
                  <a:moveTo>
                    <a:pt x="28" y="1"/>
                  </a:moveTo>
                  <a:cubicBezTo>
                    <a:pt x="10" y="1"/>
                    <a:pt x="1" y="18"/>
                    <a:pt x="1" y="27"/>
                  </a:cubicBezTo>
                  <a:lnTo>
                    <a:pt x="1" y="4158"/>
                  </a:lnTo>
                  <a:cubicBezTo>
                    <a:pt x="1" y="4176"/>
                    <a:pt x="10" y="4185"/>
                    <a:pt x="28" y="4185"/>
                  </a:cubicBezTo>
                  <a:cubicBezTo>
                    <a:pt x="37" y="4185"/>
                    <a:pt x="54" y="4176"/>
                    <a:pt x="54" y="4158"/>
                  </a:cubicBezTo>
                  <a:lnTo>
                    <a:pt x="54" y="27"/>
                  </a:lnTo>
                  <a:cubicBezTo>
                    <a:pt x="54" y="18"/>
                    <a:pt x="37" y="1"/>
                    <a:pt x="28" y="1"/>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820514" y="1305400"/>
              <a:ext cx="119348" cy="767162"/>
            </a:xfrm>
            <a:custGeom>
              <a:rect b="b" l="l" r="r" t="t"/>
              <a:pathLst>
                <a:path extrusionOk="0" h="13653" w="2124">
                  <a:moveTo>
                    <a:pt x="81" y="0"/>
                  </a:moveTo>
                  <a:cubicBezTo>
                    <a:pt x="41" y="0"/>
                    <a:pt x="1" y="31"/>
                    <a:pt x="1" y="93"/>
                  </a:cubicBezTo>
                  <a:lnTo>
                    <a:pt x="545" y="13653"/>
                  </a:lnTo>
                  <a:lnTo>
                    <a:pt x="2124" y="13617"/>
                  </a:lnTo>
                  <a:lnTo>
                    <a:pt x="161" y="75"/>
                  </a:lnTo>
                  <a:cubicBezTo>
                    <a:pt x="153" y="25"/>
                    <a:pt x="117" y="0"/>
                    <a:pt x="81" y="0"/>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729319" y="1171219"/>
              <a:ext cx="320339" cy="336915"/>
            </a:xfrm>
            <a:custGeom>
              <a:rect b="b" l="l" r="r" t="t"/>
              <a:pathLst>
                <a:path extrusionOk="0" h="5996" w="5701">
                  <a:moveTo>
                    <a:pt x="3922" y="0"/>
                  </a:moveTo>
                  <a:cubicBezTo>
                    <a:pt x="3552" y="0"/>
                    <a:pt x="3192" y="124"/>
                    <a:pt x="2882" y="322"/>
                  </a:cubicBezTo>
                  <a:cubicBezTo>
                    <a:pt x="2177" y="768"/>
                    <a:pt x="1677" y="1544"/>
                    <a:pt x="1677" y="2374"/>
                  </a:cubicBezTo>
                  <a:cubicBezTo>
                    <a:pt x="1579" y="2071"/>
                    <a:pt x="1418" y="1785"/>
                    <a:pt x="1204" y="1544"/>
                  </a:cubicBezTo>
                  <a:cubicBezTo>
                    <a:pt x="1124" y="1687"/>
                    <a:pt x="1044" y="1830"/>
                    <a:pt x="972" y="1981"/>
                  </a:cubicBezTo>
                  <a:cubicBezTo>
                    <a:pt x="990" y="1990"/>
                    <a:pt x="1008" y="1999"/>
                    <a:pt x="1026" y="2008"/>
                  </a:cubicBezTo>
                  <a:cubicBezTo>
                    <a:pt x="1008" y="1999"/>
                    <a:pt x="990" y="1990"/>
                    <a:pt x="963" y="1981"/>
                  </a:cubicBezTo>
                  <a:cubicBezTo>
                    <a:pt x="946" y="2026"/>
                    <a:pt x="928" y="2071"/>
                    <a:pt x="901" y="2106"/>
                  </a:cubicBezTo>
                  <a:cubicBezTo>
                    <a:pt x="848" y="2231"/>
                    <a:pt x="794" y="2347"/>
                    <a:pt x="740" y="2463"/>
                  </a:cubicBezTo>
                  <a:cubicBezTo>
                    <a:pt x="732" y="2490"/>
                    <a:pt x="723" y="2517"/>
                    <a:pt x="705" y="2543"/>
                  </a:cubicBezTo>
                  <a:cubicBezTo>
                    <a:pt x="705" y="2561"/>
                    <a:pt x="696" y="2579"/>
                    <a:pt x="687" y="2597"/>
                  </a:cubicBezTo>
                  <a:cubicBezTo>
                    <a:pt x="526" y="2972"/>
                    <a:pt x="401" y="3355"/>
                    <a:pt x="294" y="3748"/>
                  </a:cubicBezTo>
                  <a:cubicBezTo>
                    <a:pt x="277" y="3828"/>
                    <a:pt x="259" y="3899"/>
                    <a:pt x="241" y="3980"/>
                  </a:cubicBezTo>
                  <a:cubicBezTo>
                    <a:pt x="205" y="4096"/>
                    <a:pt x="178" y="4221"/>
                    <a:pt x="161" y="4336"/>
                  </a:cubicBezTo>
                  <a:cubicBezTo>
                    <a:pt x="80" y="4756"/>
                    <a:pt x="18" y="5184"/>
                    <a:pt x="0" y="5621"/>
                  </a:cubicBezTo>
                  <a:cubicBezTo>
                    <a:pt x="71" y="5746"/>
                    <a:pt x="152" y="5880"/>
                    <a:pt x="241" y="5996"/>
                  </a:cubicBezTo>
                  <a:cubicBezTo>
                    <a:pt x="214" y="5318"/>
                    <a:pt x="366" y="4667"/>
                    <a:pt x="580" y="4024"/>
                  </a:cubicBezTo>
                  <a:cubicBezTo>
                    <a:pt x="794" y="3409"/>
                    <a:pt x="1133" y="2847"/>
                    <a:pt x="1633" y="2445"/>
                  </a:cubicBezTo>
                  <a:cubicBezTo>
                    <a:pt x="1641" y="2436"/>
                    <a:pt x="1650" y="2427"/>
                    <a:pt x="1659" y="2418"/>
                  </a:cubicBezTo>
                  <a:cubicBezTo>
                    <a:pt x="1659" y="2418"/>
                    <a:pt x="1659" y="2418"/>
                    <a:pt x="1659" y="2427"/>
                  </a:cubicBezTo>
                  <a:cubicBezTo>
                    <a:pt x="1686" y="2427"/>
                    <a:pt x="1722" y="2436"/>
                    <a:pt x="1749" y="2436"/>
                  </a:cubicBezTo>
                  <a:cubicBezTo>
                    <a:pt x="2801" y="3302"/>
                    <a:pt x="3613" y="4426"/>
                    <a:pt x="4264" y="5612"/>
                  </a:cubicBezTo>
                  <a:cubicBezTo>
                    <a:pt x="4398" y="4845"/>
                    <a:pt x="4184" y="4015"/>
                    <a:pt x="3702" y="3409"/>
                  </a:cubicBezTo>
                  <a:cubicBezTo>
                    <a:pt x="3426" y="3070"/>
                    <a:pt x="3069" y="2793"/>
                    <a:pt x="2667" y="2615"/>
                  </a:cubicBezTo>
                  <a:lnTo>
                    <a:pt x="2667" y="2615"/>
                  </a:lnTo>
                  <a:cubicBezTo>
                    <a:pt x="3711" y="2847"/>
                    <a:pt x="4782" y="3168"/>
                    <a:pt x="5701" y="3614"/>
                  </a:cubicBezTo>
                  <a:cubicBezTo>
                    <a:pt x="5674" y="3061"/>
                    <a:pt x="5522" y="2499"/>
                    <a:pt x="5156" y="2088"/>
                  </a:cubicBezTo>
                  <a:cubicBezTo>
                    <a:pt x="4871" y="1776"/>
                    <a:pt x="4487" y="1571"/>
                    <a:pt x="4077" y="1491"/>
                  </a:cubicBezTo>
                  <a:cubicBezTo>
                    <a:pt x="3922" y="1457"/>
                    <a:pt x="3765" y="1441"/>
                    <a:pt x="3607" y="1441"/>
                  </a:cubicBezTo>
                  <a:cubicBezTo>
                    <a:pt x="3347" y="1441"/>
                    <a:pt x="3087" y="1484"/>
                    <a:pt x="2837" y="1562"/>
                  </a:cubicBezTo>
                  <a:cubicBezTo>
                    <a:pt x="2400" y="1687"/>
                    <a:pt x="1980" y="1937"/>
                    <a:pt x="1722" y="2320"/>
                  </a:cubicBezTo>
                  <a:cubicBezTo>
                    <a:pt x="1972" y="1883"/>
                    <a:pt x="2418" y="1580"/>
                    <a:pt x="2882" y="1366"/>
                  </a:cubicBezTo>
                  <a:cubicBezTo>
                    <a:pt x="3417" y="1115"/>
                    <a:pt x="4017" y="948"/>
                    <a:pt x="4606" y="948"/>
                  </a:cubicBezTo>
                  <a:cubicBezTo>
                    <a:pt x="4941" y="948"/>
                    <a:pt x="5271" y="1002"/>
                    <a:pt x="5585" y="1125"/>
                  </a:cubicBezTo>
                  <a:cubicBezTo>
                    <a:pt x="5495" y="911"/>
                    <a:pt x="5397" y="697"/>
                    <a:pt x="5219" y="545"/>
                  </a:cubicBezTo>
                  <a:cubicBezTo>
                    <a:pt x="4862" y="251"/>
                    <a:pt x="4425" y="19"/>
                    <a:pt x="3961" y="1"/>
                  </a:cubicBezTo>
                  <a:cubicBezTo>
                    <a:pt x="3948" y="1"/>
                    <a:pt x="3935" y="0"/>
                    <a:pt x="3922" y="0"/>
                  </a:cubicBezTo>
                  <a:close/>
                </a:path>
              </a:pathLst>
            </a:custGeom>
            <a:solidFill>
              <a:srgbClr val="8ED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1" name="Google Shape;1711;p33"/>
          <p:cNvGrpSpPr/>
          <p:nvPr/>
        </p:nvGrpSpPr>
        <p:grpSpPr>
          <a:xfrm rot="-826412">
            <a:off x="5504644" y="2485875"/>
            <a:ext cx="1519169" cy="1697239"/>
            <a:chOff x="1988977" y="-316517"/>
            <a:chExt cx="1100369" cy="1219154"/>
          </a:xfrm>
        </p:grpSpPr>
        <p:sp>
          <p:nvSpPr>
            <p:cNvPr id="1712" name="Google Shape;1712;p33"/>
            <p:cNvSpPr/>
            <p:nvPr/>
          </p:nvSpPr>
          <p:spPr>
            <a:xfrm>
              <a:off x="1988977" y="-316517"/>
              <a:ext cx="1100369" cy="1219154"/>
            </a:xfrm>
            <a:custGeom>
              <a:rect b="b" l="l" r="r" t="t"/>
              <a:pathLst>
                <a:path extrusionOk="0" h="21697" w="19583">
                  <a:moveTo>
                    <a:pt x="9796" y="0"/>
                  </a:moveTo>
                  <a:cubicBezTo>
                    <a:pt x="5362" y="0"/>
                    <a:pt x="1473" y="2989"/>
                    <a:pt x="331" y="7271"/>
                  </a:cubicBezTo>
                  <a:cubicBezTo>
                    <a:pt x="277" y="7485"/>
                    <a:pt x="224" y="7690"/>
                    <a:pt x="188" y="7887"/>
                  </a:cubicBezTo>
                  <a:cubicBezTo>
                    <a:pt x="72" y="8475"/>
                    <a:pt x="10" y="9064"/>
                    <a:pt x="1" y="9662"/>
                  </a:cubicBezTo>
                  <a:cubicBezTo>
                    <a:pt x="1" y="9706"/>
                    <a:pt x="1" y="9751"/>
                    <a:pt x="1" y="9796"/>
                  </a:cubicBezTo>
                  <a:lnTo>
                    <a:pt x="1" y="21134"/>
                  </a:lnTo>
                  <a:cubicBezTo>
                    <a:pt x="1" y="21438"/>
                    <a:pt x="250" y="21696"/>
                    <a:pt x="563" y="21696"/>
                  </a:cubicBezTo>
                  <a:lnTo>
                    <a:pt x="19020" y="21696"/>
                  </a:lnTo>
                  <a:cubicBezTo>
                    <a:pt x="19333" y="21696"/>
                    <a:pt x="19582" y="21438"/>
                    <a:pt x="19582" y="21134"/>
                  </a:cubicBezTo>
                  <a:lnTo>
                    <a:pt x="19582" y="9796"/>
                  </a:lnTo>
                  <a:cubicBezTo>
                    <a:pt x="19582" y="9751"/>
                    <a:pt x="19582" y="9706"/>
                    <a:pt x="19582" y="9662"/>
                  </a:cubicBezTo>
                  <a:lnTo>
                    <a:pt x="19582" y="9653"/>
                  </a:lnTo>
                  <a:cubicBezTo>
                    <a:pt x="19573" y="9064"/>
                    <a:pt x="19511" y="8475"/>
                    <a:pt x="19404" y="7904"/>
                  </a:cubicBezTo>
                  <a:cubicBezTo>
                    <a:pt x="19315" y="7449"/>
                    <a:pt x="19190" y="6994"/>
                    <a:pt x="19029" y="6548"/>
                  </a:cubicBezTo>
                  <a:cubicBezTo>
                    <a:pt x="18851" y="6013"/>
                    <a:pt x="18610" y="5487"/>
                    <a:pt x="18333" y="4996"/>
                  </a:cubicBezTo>
                  <a:cubicBezTo>
                    <a:pt x="17896" y="4220"/>
                    <a:pt x="17352" y="3506"/>
                    <a:pt x="16719" y="2873"/>
                  </a:cubicBezTo>
                  <a:cubicBezTo>
                    <a:pt x="14872" y="1017"/>
                    <a:pt x="12410" y="0"/>
                    <a:pt x="9796" y="0"/>
                  </a:cubicBezTo>
                  <a:close/>
                </a:path>
              </a:pathLst>
            </a:custGeom>
            <a:solidFill>
              <a:srgbClr val="FFFFFF"/>
            </a:solidFill>
            <a:ln>
              <a:noFill/>
            </a:ln>
            <a:effectLst>
              <a:outerShdw blurRad="57150" rotWithShape="0" algn="bl" dir="5400000" dist="19050">
                <a:srgbClr val="350A34">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2022073" y="-290951"/>
              <a:ext cx="1037211" cy="1155997"/>
            </a:xfrm>
            <a:custGeom>
              <a:rect b="b" l="l" r="r" t="t"/>
              <a:pathLst>
                <a:path extrusionOk="0" h="20573" w="18459">
                  <a:moveTo>
                    <a:pt x="9225" y="0"/>
                  </a:moveTo>
                  <a:cubicBezTo>
                    <a:pt x="5915" y="0"/>
                    <a:pt x="3016" y="1749"/>
                    <a:pt x="1392" y="4363"/>
                  </a:cubicBezTo>
                  <a:cubicBezTo>
                    <a:pt x="1223" y="4639"/>
                    <a:pt x="1062" y="4916"/>
                    <a:pt x="919" y="5210"/>
                  </a:cubicBezTo>
                  <a:cubicBezTo>
                    <a:pt x="866" y="5326"/>
                    <a:pt x="812" y="5442"/>
                    <a:pt x="759" y="5567"/>
                  </a:cubicBezTo>
                  <a:cubicBezTo>
                    <a:pt x="580" y="5977"/>
                    <a:pt x="429" y="6406"/>
                    <a:pt x="313" y="6852"/>
                  </a:cubicBezTo>
                  <a:cubicBezTo>
                    <a:pt x="295" y="6923"/>
                    <a:pt x="268" y="7003"/>
                    <a:pt x="250" y="7075"/>
                  </a:cubicBezTo>
                  <a:cubicBezTo>
                    <a:pt x="223" y="7200"/>
                    <a:pt x="197" y="7316"/>
                    <a:pt x="179" y="7432"/>
                  </a:cubicBezTo>
                  <a:cubicBezTo>
                    <a:pt x="72" y="7976"/>
                    <a:pt x="9" y="8538"/>
                    <a:pt x="0" y="9109"/>
                  </a:cubicBezTo>
                  <a:cubicBezTo>
                    <a:pt x="0" y="9153"/>
                    <a:pt x="0" y="9189"/>
                    <a:pt x="0" y="9234"/>
                  </a:cubicBezTo>
                  <a:lnTo>
                    <a:pt x="0" y="20572"/>
                  </a:lnTo>
                  <a:lnTo>
                    <a:pt x="18458" y="20572"/>
                  </a:lnTo>
                  <a:lnTo>
                    <a:pt x="18458" y="9234"/>
                  </a:lnTo>
                  <a:cubicBezTo>
                    <a:pt x="18458" y="9189"/>
                    <a:pt x="18458" y="9153"/>
                    <a:pt x="18458" y="9109"/>
                  </a:cubicBezTo>
                  <a:lnTo>
                    <a:pt x="18458" y="9100"/>
                  </a:lnTo>
                  <a:cubicBezTo>
                    <a:pt x="18449" y="8538"/>
                    <a:pt x="18387" y="7985"/>
                    <a:pt x="18289" y="7449"/>
                  </a:cubicBezTo>
                  <a:cubicBezTo>
                    <a:pt x="18280" y="7414"/>
                    <a:pt x="18271" y="7369"/>
                    <a:pt x="18262" y="7324"/>
                  </a:cubicBezTo>
                  <a:cubicBezTo>
                    <a:pt x="18253" y="7307"/>
                    <a:pt x="18253" y="7289"/>
                    <a:pt x="18244" y="7271"/>
                  </a:cubicBezTo>
                  <a:cubicBezTo>
                    <a:pt x="18164" y="6896"/>
                    <a:pt x="18066" y="6531"/>
                    <a:pt x="17941" y="6174"/>
                  </a:cubicBezTo>
                  <a:cubicBezTo>
                    <a:pt x="17878" y="6013"/>
                    <a:pt x="17825" y="5853"/>
                    <a:pt x="17753" y="5701"/>
                  </a:cubicBezTo>
                  <a:cubicBezTo>
                    <a:pt x="17673" y="5505"/>
                    <a:pt x="17584" y="5308"/>
                    <a:pt x="17495" y="5121"/>
                  </a:cubicBezTo>
                  <a:cubicBezTo>
                    <a:pt x="17423" y="4987"/>
                    <a:pt x="17352" y="4844"/>
                    <a:pt x="17272" y="4711"/>
                  </a:cubicBezTo>
                  <a:cubicBezTo>
                    <a:pt x="17182" y="4550"/>
                    <a:pt x="17093" y="4398"/>
                    <a:pt x="16995" y="4247"/>
                  </a:cubicBezTo>
                  <a:cubicBezTo>
                    <a:pt x="16638" y="3685"/>
                    <a:pt x="16219" y="3176"/>
                    <a:pt x="15755" y="2703"/>
                  </a:cubicBezTo>
                  <a:cubicBezTo>
                    <a:pt x="14087" y="1035"/>
                    <a:pt x="11776" y="0"/>
                    <a:pt x="9225" y="0"/>
                  </a:cubicBezTo>
                  <a:close/>
                </a:path>
              </a:pathLst>
            </a:custGeom>
            <a:solidFill>
              <a:srgbClr val="FFA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2372977" y="-212735"/>
              <a:ext cx="330397" cy="330341"/>
            </a:xfrm>
            <a:custGeom>
              <a:rect b="b" l="l" r="r" t="t"/>
              <a:pathLst>
                <a:path extrusionOk="0" h="5879" w="5880">
                  <a:moveTo>
                    <a:pt x="2935" y="0"/>
                  </a:moveTo>
                  <a:cubicBezTo>
                    <a:pt x="1312" y="0"/>
                    <a:pt x="0" y="1320"/>
                    <a:pt x="0" y="2944"/>
                  </a:cubicBezTo>
                  <a:cubicBezTo>
                    <a:pt x="0" y="4568"/>
                    <a:pt x="1312" y="5879"/>
                    <a:pt x="2935" y="5879"/>
                  </a:cubicBezTo>
                  <a:cubicBezTo>
                    <a:pt x="4559" y="5879"/>
                    <a:pt x="5879" y="4568"/>
                    <a:pt x="5879" y="2944"/>
                  </a:cubicBezTo>
                  <a:cubicBezTo>
                    <a:pt x="5879" y="1320"/>
                    <a:pt x="4559" y="0"/>
                    <a:pt x="2935" y="0"/>
                  </a:cubicBezTo>
                  <a:close/>
                </a:path>
              </a:pathLst>
            </a:custGeom>
            <a:solidFill>
              <a:srgbClr val="FFE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2022073" y="116874"/>
              <a:ext cx="1037211" cy="601739"/>
            </a:xfrm>
            <a:custGeom>
              <a:rect b="b" l="l" r="r" t="t"/>
              <a:pathLst>
                <a:path extrusionOk="0" h="10709" w="18459">
                  <a:moveTo>
                    <a:pt x="17691" y="1"/>
                  </a:moveTo>
                  <a:cubicBezTo>
                    <a:pt x="17036" y="1"/>
                    <a:pt x="16380" y="248"/>
                    <a:pt x="15862" y="655"/>
                  </a:cubicBezTo>
                  <a:cubicBezTo>
                    <a:pt x="15157" y="1208"/>
                    <a:pt x="14693" y="2029"/>
                    <a:pt x="14417" y="2886"/>
                  </a:cubicBezTo>
                  <a:cubicBezTo>
                    <a:pt x="14153" y="2752"/>
                    <a:pt x="13858" y="2686"/>
                    <a:pt x="13562" y="2686"/>
                  </a:cubicBezTo>
                  <a:cubicBezTo>
                    <a:pt x="13150" y="2686"/>
                    <a:pt x="12737" y="2814"/>
                    <a:pt x="12410" y="3064"/>
                  </a:cubicBezTo>
                  <a:cubicBezTo>
                    <a:pt x="11839" y="3483"/>
                    <a:pt x="11544" y="4241"/>
                    <a:pt x="11669" y="4937"/>
                  </a:cubicBezTo>
                  <a:cubicBezTo>
                    <a:pt x="11264" y="4634"/>
                    <a:pt x="10761" y="4485"/>
                    <a:pt x="10258" y="4485"/>
                  </a:cubicBezTo>
                  <a:cubicBezTo>
                    <a:pt x="9664" y="4485"/>
                    <a:pt x="9070" y="4692"/>
                    <a:pt x="8636" y="5098"/>
                  </a:cubicBezTo>
                  <a:cubicBezTo>
                    <a:pt x="8368" y="4536"/>
                    <a:pt x="8011" y="4001"/>
                    <a:pt x="7494" y="3662"/>
                  </a:cubicBezTo>
                  <a:cubicBezTo>
                    <a:pt x="7203" y="3467"/>
                    <a:pt x="6844" y="3355"/>
                    <a:pt x="6493" y="3355"/>
                  </a:cubicBezTo>
                  <a:cubicBezTo>
                    <a:pt x="6232" y="3355"/>
                    <a:pt x="5975" y="3417"/>
                    <a:pt x="5754" y="3555"/>
                  </a:cubicBezTo>
                  <a:cubicBezTo>
                    <a:pt x="5255" y="2761"/>
                    <a:pt x="4523" y="2065"/>
                    <a:pt x="3622" y="1806"/>
                  </a:cubicBezTo>
                  <a:cubicBezTo>
                    <a:pt x="3391" y="1740"/>
                    <a:pt x="3148" y="1707"/>
                    <a:pt x="2906" y="1707"/>
                  </a:cubicBezTo>
                  <a:cubicBezTo>
                    <a:pt x="2197" y="1707"/>
                    <a:pt x="1492" y="1990"/>
                    <a:pt x="1080" y="2555"/>
                  </a:cubicBezTo>
                  <a:cubicBezTo>
                    <a:pt x="785" y="2270"/>
                    <a:pt x="402" y="2100"/>
                    <a:pt x="0" y="2047"/>
                  </a:cubicBezTo>
                  <a:lnTo>
                    <a:pt x="0" y="9541"/>
                  </a:lnTo>
                  <a:cubicBezTo>
                    <a:pt x="125" y="9621"/>
                    <a:pt x="250" y="9701"/>
                    <a:pt x="375" y="9773"/>
                  </a:cubicBezTo>
                  <a:cubicBezTo>
                    <a:pt x="1633" y="10468"/>
                    <a:pt x="3096" y="10647"/>
                    <a:pt x="4532" y="10691"/>
                  </a:cubicBezTo>
                  <a:cubicBezTo>
                    <a:pt x="4847" y="10703"/>
                    <a:pt x="5162" y="10709"/>
                    <a:pt x="5477" y="10709"/>
                  </a:cubicBezTo>
                  <a:cubicBezTo>
                    <a:pt x="8803" y="10709"/>
                    <a:pt x="12122" y="10066"/>
                    <a:pt x="15211" y="8827"/>
                  </a:cubicBezTo>
                  <a:cubicBezTo>
                    <a:pt x="16299" y="8399"/>
                    <a:pt x="17370" y="7872"/>
                    <a:pt x="18253" y="7105"/>
                  </a:cubicBezTo>
                  <a:cubicBezTo>
                    <a:pt x="18324" y="7043"/>
                    <a:pt x="18387" y="6980"/>
                    <a:pt x="18458" y="6909"/>
                  </a:cubicBezTo>
                  <a:lnTo>
                    <a:pt x="18458" y="1976"/>
                  </a:lnTo>
                  <a:cubicBezTo>
                    <a:pt x="18458" y="1931"/>
                    <a:pt x="18458" y="1895"/>
                    <a:pt x="18458" y="1851"/>
                  </a:cubicBezTo>
                  <a:lnTo>
                    <a:pt x="18458" y="1842"/>
                  </a:lnTo>
                  <a:cubicBezTo>
                    <a:pt x="18449" y="1280"/>
                    <a:pt x="18387" y="727"/>
                    <a:pt x="18289" y="191"/>
                  </a:cubicBezTo>
                  <a:cubicBezTo>
                    <a:pt x="18280" y="156"/>
                    <a:pt x="18271" y="111"/>
                    <a:pt x="18262" y="66"/>
                  </a:cubicBezTo>
                  <a:cubicBezTo>
                    <a:pt x="18074" y="22"/>
                    <a:pt x="17883" y="1"/>
                    <a:pt x="176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2022073" y="308538"/>
              <a:ext cx="1037211" cy="556506"/>
            </a:xfrm>
            <a:custGeom>
              <a:rect b="b" l="l" r="r" t="t"/>
              <a:pathLst>
                <a:path extrusionOk="0" h="9904" w="18459">
                  <a:moveTo>
                    <a:pt x="18458" y="1"/>
                  </a:moveTo>
                  <a:lnTo>
                    <a:pt x="13123" y="313"/>
                  </a:lnTo>
                  <a:lnTo>
                    <a:pt x="7235" y="652"/>
                  </a:lnTo>
                  <a:lnTo>
                    <a:pt x="4898" y="786"/>
                  </a:lnTo>
                  <a:lnTo>
                    <a:pt x="4256" y="822"/>
                  </a:lnTo>
                  <a:lnTo>
                    <a:pt x="0" y="1071"/>
                  </a:lnTo>
                  <a:lnTo>
                    <a:pt x="0" y="3685"/>
                  </a:lnTo>
                  <a:lnTo>
                    <a:pt x="0" y="9903"/>
                  </a:lnTo>
                  <a:lnTo>
                    <a:pt x="18458" y="9903"/>
                  </a:lnTo>
                  <a:lnTo>
                    <a:pt x="18458" y="3685"/>
                  </a:lnTo>
                  <a:lnTo>
                    <a:pt x="18458" y="1"/>
                  </a:lnTo>
                  <a:close/>
                </a:path>
              </a:pathLst>
            </a:custGeom>
            <a:solidFill>
              <a:srgbClr val="3F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2022073" y="515597"/>
              <a:ext cx="1037211" cy="349446"/>
            </a:xfrm>
            <a:custGeom>
              <a:rect b="b" l="l" r="r" t="t"/>
              <a:pathLst>
                <a:path extrusionOk="0" h="6219" w="18459">
                  <a:moveTo>
                    <a:pt x="0" y="0"/>
                  </a:moveTo>
                  <a:lnTo>
                    <a:pt x="0" y="6218"/>
                  </a:lnTo>
                  <a:lnTo>
                    <a:pt x="18458" y="6218"/>
                  </a:lnTo>
                  <a:lnTo>
                    <a:pt x="18458" y="0"/>
                  </a:lnTo>
                  <a:close/>
                </a:path>
              </a:pathLst>
            </a:custGeom>
            <a:solidFill>
              <a:srgbClr val="FFA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2071182" y="70124"/>
              <a:ext cx="110132" cy="707657"/>
            </a:xfrm>
            <a:custGeom>
              <a:rect b="b" l="l" r="r" t="t"/>
              <a:pathLst>
                <a:path extrusionOk="0" h="12594" w="1960">
                  <a:moveTo>
                    <a:pt x="1886" y="0"/>
                  </a:moveTo>
                  <a:cubicBezTo>
                    <a:pt x="1854" y="0"/>
                    <a:pt x="1820" y="23"/>
                    <a:pt x="1812" y="69"/>
                  </a:cubicBezTo>
                  <a:lnTo>
                    <a:pt x="1" y="12567"/>
                  </a:lnTo>
                  <a:lnTo>
                    <a:pt x="1464" y="12594"/>
                  </a:lnTo>
                  <a:lnTo>
                    <a:pt x="1954" y="87"/>
                  </a:lnTo>
                  <a:cubicBezTo>
                    <a:pt x="1959" y="30"/>
                    <a:pt x="1923" y="0"/>
                    <a:pt x="1886"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2036120" y="21071"/>
              <a:ext cx="143397" cy="85521"/>
            </a:xfrm>
            <a:custGeom>
              <a:rect b="b" l="l" r="r" t="t"/>
              <a:pathLst>
                <a:path extrusionOk="0" h="1522" w="2552">
                  <a:moveTo>
                    <a:pt x="757" y="0"/>
                  </a:moveTo>
                  <a:cubicBezTo>
                    <a:pt x="675" y="0"/>
                    <a:pt x="592" y="5"/>
                    <a:pt x="509" y="14"/>
                  </a:cubicBezTo>
                  <a:cubicBezTo>
                    <a:pt x="330" y="424"/>
                    <a:pt x="179" y="853"/>
                    <a:pt x="63" y="1299"/>
                  </a:cubicBezTo>
                  <a:cubicBezTo>
                    <a:pt x="45" y="1370"/>
                    <a:pt x="18" y="1450"/>
                    <a:pt x="0" y="1522"/>
                  </a:cubicBezTo>
                  <a:cubicBezTo>
                    <a:pt x="535" y="1352"/>
                    <a:pt x="1080" y="1201"/>
                    <a:pt x="1624" y="1085"/>
                  </a:cubicBezTo>
                  <a:cubicBezTo>
                    <a:pt x="1900" y="1022"/>
                    <a:pt x="2168" y="969"/>
                    <a:pt x="2436" y="924"/>
                  </a:cubicBezTo>
                  <a:lnTo>
                    <a:pt x="2471" y="924"/>
                  </a:lnTo>
                  <a:cubicBezTo>
                    <a:pt x="2498" y="915"/>
                    <a:pt x="2525" y="906"/>
                    <a:pt x="2552" y="906"/>
                  </a:cubicBezTo>
                  <a:cubicBezTo>
                    <a:pt x="2552" y="897"/>
                    <a:pt x="2543" y="888"/>
                    <a:pt x="2543" y="888"/>
                  </a:cubicBezTo>
                  <a:cubicBezTo>
                    <a:pt x="2543" y="888"/>
                    <a:pt x="2543" y="879"/>
                    <a:pt x="2534" y="879"/>
                  </a:cubicBezTo>
                  <a:cubicBezTo>
                    <a:pt x="2534" y="879"/>
                    <a:pt x="2534" y="870"/>
                    <a:pt x="2534" y="870"/>
                  </a:cubicBezTo>
                  <a:cubicBezTo>
                    <a:pt x="2534" y="870"/>
                    <a:pt x="2525" y="862"/>
                    <a:pt x="2525" y="862"/>
                  </a:cubicBezTo>
                  <a:cubicBezTo>
                    <a:pt x="2516" y="844"/>
                    <a:pt x="2507" y="835"/>
                    <a:pt x="2498" y="817"/>
                  </a:cubicBezTo>
                  <a:cubicBezTo>
                    <a:pt x="2266" y="460"/>
                    <a:pt x="1874" y="228"/>
                    <a:pt x="1463" y="103"/>
                  </a:cubicBezTo>
                  <a:cubicBezTo>
                    <a:pt x="1232" y="37"/>
                    <a:pt x="995" y="0"/>
                    <a:pt x="757" y="0"/>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2037131" y="69450"/>
              <a:ext cx="141880" cy="168008"/>
            </a:xfrm>
            <a:custGeom>
              <a:rect b="b" l="l" r="r" t="t"/>
              <a:pathLst>
                <a:path extrusionOk="0" h="2990" w="2525">
                  <a:moveTo>
                    <a:pt x="2525" y="1"/>
                  </a:moveTo>
                  <a:cubicBezTo>
                    <a:pt x="1802" y="36"/>
                    <a:pt x="1106" y="393"/>
                    <a:pt x="651" y="955"/>
                  </a:cubicBezTo>
                  <a:cubicBezTo>
                    <a:pt x="196" y="1517"/>
                    <a:pt x="0" y="2275"/>
                    <a:pt x="125" y="2989"/>
                  </a:cubicBezTo>
                  <a:cubicBezTo>
                    <a:pt x="740" y="1856"/>
                    <a:pt x="1517" y="803"/>
                    <a:pt x="2525" y="1"/>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2073711" y="-45851"/>
              <a:ext cx="104794" cy="116369"/>
            </a:xfrm>
            <a:custGeom>
              <a:rect b="b" l="l" r="r" t="t"/>
              <a:pathLst>
                <a:path extrusionOk="0" h="2071" w="1865">
                  <a:moveTo>
                    <a:pt x="473" y="1"/>
                  </a:moveTo>
                  <a:cubicBezTo>
                    <a:pt x="304" y="277"/>
                    <a:pt x="143" y="554"/>
                    <a:pt x="0" y="848"/>
                  </a:cubicBezTo>
                  <a:cubicBezTo>
                    <a:pt x="259" y="911"/>
                    <a:pt x="518" y="1009"/>
                    <a:pt x="759" y="1125"/>
                  </a:cubicBezTo>
                  <a:cubicBezTo>
                    <a:pt x="1187" y="1321"/>
                    <a:pt x="1606" y="1598"/>
                    <a:pt x="1829" y="2008"/>
                  </a:cubicBezTo>
                  <a:cubicBezTo>
                    <a:pt x="1838" y="2026"/>
                    <a:pt x="1847" y="2035"/>
                    <a:pt x="1856" y="2053"/>
                  </a:cubicBezTo>
                  <a:cubicBezTo>
                    <a:pt x="1856" y="2053"/>
                    <a:pt x="1856" y="2061"/>
                    <a:pt x="1856" y="2061"/>
                  </a:cubicBezTo>
                  <a:cubicBezTo>
                    <a:pt x="1856" y="2061"/>
                    <a:pt x="1856" y="2061"/>
                    <a:pt x="1865" y="2070"/>
                  </a:cubicBezTo>
                  <a:lnTo>
                    <a:pt x="1865" y="2061"/>
                  </a:lnTo>
                  <a:lnTo>
                    <a:pt x="1865" y="2053"/>
                  </a:lnTo>
                  <a:cubicBezTo>
                    <a:pt x="1865" y="1285"/>
                    <a:pt x="1410" y="563"/>
                    <a:pt x="759" y="152"/>
                  </a:cubicBezTo>
                  <a:cubicBezTo>
                    <a:pt x="669" y="99"/>
                    <a:pt x="571" y="45"/>
                    <a:pt x="473" y="1"/>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2177943" y="-16633"/>
              <a:ext cx="188574" cy="87656"/>
            </a:xfrm>
            <a:custGeom>
              <a:rect b="b" l="l" r="r" t="t"/>
              <a:pathLst>
                <a:path extrusionOk="0" h="1560" w="3356">
                  <a:moveTo>
                    <a:pt x="2014" y="1"/>
                  </a:moveTo>
                  <a:cubicBezTo>
                    <a:pt x="1883" y="1"/>
                    <a:pt x="1751" y="15"/>
                    <a:pt x="1624" y="43"/>
                  </a:cubicBezTo>
                  <a:cubicBezTo>
                    <a:pt x="866" y="212"/>
                    <a:pt x="224" y="819"/>
                    <a:pt x="1" y="1559"/>
                  </a:cubicBezTo>
                  <a:cubicBezTo>
                    <a:pt x="654" y="1066"/>
                    <a:pt x="1460" y="829"/>
                    <a:pt x="2272" y="829"/>
                  </a:cubicBezTo>
                  <a:cubicBezTo>
                    <a:pt x="2636" y="829"/>
                    <a:pt x="3002" y="877"/>
                    <a:pt x="3355" y="971"/>
                  </a:cubicBezTo>
                  <a:cubicBezTo>
                    <a:pt x="3266" y="765"/>
                    <a:pt x="3177" y="560"/>
                    <a:pt x="3025" y="400"/>
                  </a:cubicBezTo>
                  <a:cubicBezTo>
                    <a:pt x="2773" y="121"/>
                    <a:pt x="2394" y="1"/>
                    <a:pt x="2014" y="1"/>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2177943" y="49671"/>
              <a:ext cx="166997" cy="140644"/>
            </a:xfrm>
            <a:custGeom>
              <a:rect b="b" l="l" r="r" t="t"/>
              <a:pathLst>
                <a:path extrusionOk="0" h="2503" w="2972">
                  <a:moveTo>
                    <a:pt x="1058" y="0"/>
                  </a:moveTo>
                  <a:cubicBezTo>
                    <a:pt x="946" y="0"/>
                    <a:pt x="833" y="13"/>
                    <a:pt x="723" y="40"/>
                  </a:cubicBezTo>
                  <a:cubicBezTo>
                    <a:pt x="465" y="103"/>
                    <a:pt x="233" y="237"/>
                    <a:pt x="1" y="370"/>
                  </a:cubicBezTo>
                  <a:cubicBezTo>
                    <a:pt x="625" y="433"/>
                    <a:pt x="1205" y="718"/>
                    <a:pt x="1687" y="1120"/>
                  </a:cubicBezTo>
                  <a:cubicBezTo>
                    <a:pt x="2169" y="1512"/>
                    <a:pt x="2606" y="1949"/>
                    <a:pt x="2909" y="2502"/>
                  </a:cubicBezTo>
                  <a:cubicBezTo>
                    <a:pt x="2972" y="1860"/>
                    <a:pt x="2829" y="1182"/>
                    <a:pt x="2427" y="683"/>
                  </a:cubicBezTo>
                  <a:cubicBezTo>
                    <a:pt x="2098" y="272"/>
                    <a:pt x="1575" y="0"/>
                    <a:pt x="1058" y="0"/>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2873233" y="70124"/>
              <a:ext cx="110301" cy="707657"/>
            </a:xfrm>
            <a:custGeom>
              <a:rect b="b" l="l" r="r" t="t"/>
              <a:pathLst>
                <a:path extrusionOk="0" h="12594" w="1963">
                  <a:moveTo>
                    <a:pt x="76" y="0"/>
                  </a:moveTo>
                  <a:cubicBezTo>
                    <a:pt x="38" y="0"/>
                    <a:pt x="0" y="30"/>
                    <a:pt x="0" y="87"/>
                  </a:cubicBezTo>
                  <a:lnTo>
                    <a:pt x="500" y="12594"/>
                  </a:lnTo>
                  <a:lnTo>
                    <a:pt x="1963" y="12567"/>
                  </a:lnTo>
                  <a:lnTo>
                    <a:pt x="152" y="69"/>
                  </a:lnTo>
                  <a:cubicBezTo>
                    <a:pt x="144" y="23"/>
                    <a:pt x="110" y="0"/>
                    <a:pt x="76" y="0"/>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2874750" y="20902"/>
              <a:ext cx="172447" cy="96703"/>
            </a:xfrm>
            <a:custGeom>
              <a:rect b="b" l="l" r="r" t="t"/>
              <a:pathLst>
                <a:path extrusionOk="0" h="1721" w="3069">
                  <a:moveTo>
                    <a:pt x="1808" y="0"/>
                  </a:moveTo>
                  <a:cubicBezTo>
                    <a:pt x="1567" y="0"/>
                    <a:pt x="1327" y="39"/>
                    <a:pt x="1097" y="106"/>
                  </a:cubicBezTo>
                  <a:cubicBezTo>
                    <a:pt x="687" y="231"/>
                    <a:pt x="286" y="463"/>
                    <a:pt x="54" y="820"/>
                  </a:cubicBezTo>
                  <a:cubicBezTo>
                    <a:pt x="45" y="838"/>
                    <a:pt x="36" y="847"/>
                    <a:pt x="27" y="865"/>
                  </a:cubicBezTo>
                  <a:cubicBezTo>
                    <a:pt x="27" y="865"/>
                    <a:pt x="27" y="873"/>
                    <a:pt x="27" y="873"/>
                  </a:cubicBezTo>
                  <a:cubicBezTo>
                    <a:pt x="18" y="873"/>
                    <a:pt x="18" y="882"/>
                    <a:pt x="18" y="882"/>
                  </a:cubicBezTo>
                  <a:cubicBezTo>
                    <a:pt x="18" y="882"/>
                    <a:pt x="18" y="891"/>
                    <a:pt x="18" y="891"/>
                  </a:cubicBezTo>
                  <a:cubicBezTo>
                    <a:pt x="9" y="891"/>
                    <a:pt x="9" y="900"/>
                    <a:pt x="0" y="909"/>
                  </a:cubicBezTo>
                  <a:cubicBezTo>
                    <a:pt x="27" y="909"/>
                    <a:pt x="63" y="918"/>
                    <a:pt x="89" y="927"/>
                  </a:cubicBezTo>
                  <a:lnTo>
                    <a:pt x="116" y="927"/>
                  </a:lnTo>
                  <a:cubicBezTo>
                    <a:pt x="384" y="972"/>
                    <a:pt x="660" y="1025"/>
                    <a:pt x="937" y="1088"/>
                  </a:cubicBezTo>
                  <a:cubicBezTo>
                    <a:pt x="1659" y="1239"/>
                    <a:pt x="2391" y="1453"/>
                    <a:pt x="3069" y="1721"/>
                  </a:cubicBezTo>
                  <a:cubicBezTo>
                    <a:pt x="2989" y="1346"/>
                    <a:pt x="2891" y="981"/>
                    <a:pt x="2766" y="624"/>
                  </a:cubicBezTo>
                  <a:cubicBezTo>
                    <a:pt x="2703" y="463"/>
                    <a:pt x="2650" y="303"/>
                    <a:pt x="2578" y="151"/>
                  </a:cubicBezTo>
                  <a:cubicBezTo>
                    <a:pt x="2471" y="106"/>
                    <a:pt x="2355" y="71"/>
                    <a:pt x="2239" y="44"/>
                  </a:cubicBezTo>
                  <a:cubicBezTo>
                    <a:pt x="2096" y="14"/>
                    <a:pt x="1952" y="0"/>
                    <a:pt x="1808" y="0"/>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2875256" y="69450"/>
              <a:ext cx="141880" cy="168008"/>
            </a:xfrm>
            <a:custGeom>
              <a:rect b="b" l="l" r="r" t="t"/>
              <a:pathLst>
                <a:path extrusionOk="0" h="2990" w="2525">
                  <a:moveTo>
                    <a:pt x="0" y="1"/>
                  </a:moveTo>
                  <a:lnTo>
                    <a:pt x="0" y="1"/>
                  </a:lnTo>
                  <a:cubicBezTo>
                    <a:pt x="1008" y="803"/>
                    <a:pt x="1784" y="1856"/>
                    <a:pt x="2400" y="2989"/>
                  </a:cubicBezTo>
                  <a:cubicBezTo>
                    <a:pt x="2525" y="2275"/>
                    <a:pt x="2328" y="1517"/>
                    <a:pt x="1873" y="955"/>
                  </a:cubicBezTo>
                  <a:cubicBezTo>
                    <a:pt x="1427" y="393"/>
                    <a:pt x="723" y="36"/>
                    <a:pt x="0" y="1"/>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2876211" y="-52369"/>
              <a:ext cx="128900" cy="122382"/>
            </a:xfrm>
            <a:custGeom>
              <a:rect b="b" l="l" r="r" t="t"/>
              <a:pathLst>
                <a:path extrusionOk="0" h="2178" w="2294">
                  <a:moveTo>
                    <a:pt x="1794" y="1"/>
                  </a:moveTo>
                  <a:cubicBezTo>
                    <a:pt x="1553" y="36"/>
                    <a:pt x="1312" y="135"/>
                    <a:pt x="1107" y="268"/>
                  </a:cubicBezTo>
                  <a:cubicBezTo>
                    <a:pt x="456" y="679"/>
                    <a:pt x="1" y="1401"/>
                    <a:pt x="1" y="2169"/>
                  </a:cubicBezTo>
                  <a:lnTo>
                    <a:pt x="1" y="2177"/>
                  </a:lnTo>
                  <a:cubicBezTo>
                    <a:pt x="1" y="2177"/>
                    <a:pt x="10" y="2169"/>
                    <a:pt x="10" y="2169"/>
                  </a:cubicBezTo>
                  <a:cubicBezTo>
                    <a:pt x="19" y="2151"/>
                    <a:pt x="19" y="2142"/>
                    <a:pt x="28" y="2124"/>
                  </a:cubicBezTo>
                  <a:cubicBezTo>
                    <a:pt x="260" y="1714"/>
                    <a:pt x="679" y="1437"/>
                    <a:pt x="1107" y="1241"/>
                  </a:cubicBezTo>
                  <a:cubicBezTo>
                    <a:pt x="1473" y="1062"/>
                    <a:pt x="1883" y="929"/>
                    <a:pt x="2294" y="875"/>
                  </a:cubicBezTo>
                  <a:cubicBezTo>
                    <a:pt x="2222" y="741"/>
                    <a:pt x="2151" y="598"/>
                    <a:pt x="2071" y="465"/>
                  </a:cubicBezTo>
                  <a:cubicBezTo>
                    <a:pt x="1981" y="304"/>
                    <a:pt x="1892" y="152"/>
                    <a:pt x="1794" y="1"/>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2688257" y="-16633"/>
              <a:ext cx="188012" cy="87656"/>
            </a:xfrm>
            <a:custGeom>
              <a:rect b="b" l="l" r="r" t="t"/>
              <a:pathLst>
                <a:path extrusionOk="0" h="1560" w="3346">
                  <a:moveTo>
                    <a:pt x="1332" y="1"/>
                  </a:moveTo>
                  <a:cubicBezTo>
                    <a:pt x="953" y="1"/>
                    <a:pt x="573" y="121"/>
                    <a:pt x="322" y="400"/>
                  </a:cubicBezTo>
                  <a:cubicBezTo>
                    <a:pt x="179" y="560"/>
                    <a:pt x="81" y="765"/>
                    <a:pt x="0" y="971"/>
                  </a:cubicBezTo>
                  <a:cubicBezTo>
                    <a:pt x="351" y="877"/>
                    <a:pt x="715" y="829"/>
                    <a:pt x="1079" y="829"/>
                  </a:cubicBezTo>
                  <a:cubicBezTo>
                    <a:pt x="1891" y="829"/>
                    <a:pt x="2699" y="1066"/>
                    <a:pt x="3346" y="1559"/>
                  </a:cubicBezTo>
                  <a:cubicBezTo>
                    <a:pt x="3132" y="819"/>
                    <a:pt x="2481" y="212"/>
                    <a:pt x="1722" y="43"/>
                  </a:cubicBezTo>
                  <a:cubicBezTo>
                    <a:pt x="1596" y="15"/>
                    <a:pt x="1464" y="1"/>
                    <a:pt x="1332" y="1"/>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2709833" y="49671"/>
              <a:ext cx="166435" cy="140644"/>
            </a:xfrm>
            <a:custGeom>
              <a:rect b="b" l="l" r="r" t="t"/>
              <a:pathLst>
                <a:path extrusionOk="0" h="2503" w="2962">
                  <a:moveTo>
                    <a:pt x="1910" y="0"/>
                  </a:moveTo>
                  <a:cubicBezTo>
                    <a:pt x="1390" y="0"/>
                    <a:pt x="874" y="272"/>
                    <a:pt x="544" y="683"/>
                  </a:cubicBezTo>
                  <a:cubicBezTo>
                    <a:pt x="143" y="1182"/>
                    <a:pt x="0" y="1860"/>
                    <a:pt x="54" y="2502"/>
                  </a:cubicBezTo>
                  <a:cubicBezTo>
                    <a:pt x="357" y="1949"/>
                    <a:pt x="794" y="1512"/>
                    <a:pt x="1285" y="1120"/>
                  </a:cubicBezTo>
                  <a:cubicBezTo>
                    <a:pt x="1766" y="718"/>
                    <a:pt x="2337" y="433"/>
                    <a:pt x="2962" y="370"/>
                  </a:cubicBezTo>
                  <a:cubicBezTo>
                    <a:pt x="2739" y="237"/>
                    <a:pt x="2507" y="103"/>
                    <a:pt x="2248" y="40"/>
                  </a:cubicBezTo>
                  <a:cubicBezTo>
                    <a:pt x="2137" y="13"/>
                    <a:pt x="2023" y="0"/>
                    <a:pt x="1910" y="0"/>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2022073" y="399172"/>
              <a:ext cx="429629" cy="465871"/>
            </a:xfrm>
            <a:custGeom>
              <a:rect b="b" l="l" r="r" t="t"/>
              <a:pathLst>
                <a:path extrusionOk="0" h="8291" w="7646">
                  <a:moveTo>
                    <a:pt x="923" y="0"/>
                  </a:moveTo>
                  <a:cubicBezTo>
                    <a:pt x="612" y="0"/>
                    <a:pt x="306" y="15"/>
                    <a:pt x="0" y="29"/>
                  </a:cubicBezTo>
                  <a:lnTo>
                    <a:pt x="0" y="6979"/>
                  </a:lnTo>
                  <a:cubicBezTo>
                    <a:pt x="259" y="7246"/>
                    <a:pt x="527" y="7487"/>
                    <a:pt x="821" y="7692"/>
                  </a:cubicBezTo>
                  <a:cubicBezTo>
                    <a:pt x="857" y="7719"/>
                    <a:pt x="901" y="7746"/>
                    <a:pt x="937" y="7773"/>
                  </a:cubicBezTo>
                  <a:cubicBezTo>
                    <a:pt x="1240" y="7978"/>
                    <a:pt x="1570" y="8156"/>
                    <a:pt x="1927" y="8290"/>
                  </a:cubicBezTo>
                  <a:lnTo>
                    <a:pt x="7646" y="8290"/>
                  </a:lnTo>
                  <a:cubicBezTo>
                    <a:pt x="7467" y="7817"/>
                    <a:pt x="7316" y="7336"/>
                    <a:pt x="7155" y="6845"/>
                  </a:cubicBezTo>
                  <a:cubicBezTo>
                    <a:pt x="6986" y="6301"/>
                    <a:pt x="6816" y="5757"/>
                    <a:pt x="6638" y="5212"/>
                  </a:cubicBezTo>
                  <a:cubicBezTo>
                    <a:pt x="6611" y="5141"/>
                    <a:pt x="6584" y="5070"/>
                    <a:pt x="6557" y="4998"/>
                  </a:cubicBezTo>
                  <a:cubicBezTo>
                    <a:pt x="6557" y="4989"/>
                    <a:pt x="6557" y="4980"/>
                    <a:pt x="6548" y="4972"/>
                  </a:cubicBezTo>
                  <a:cubicBezTo>
                    <a:pt x="6459" y="4704"/>
                    <a:pt x="6370" y="4445"/>
                    <a:pt x="6272" y="4186"/>
                  </a:cubicBezTo>
                  <a:cubicBezTo>
                    <a:pt x="6183" y="3946"/>
                    <a:pt x="6085" y="3705"/>
                    <a:pt x="5977" y="3464"/>
                  </a:cubicBezTo>
                  <a:cubicBezTo>
                    <a:pt x="5960" y="3410"/>
                    <a:pt x="5933" y="3357"/>
                    <a:pt x="5915" y="3303"/>
                  </a:cubicBezTo>
                  <a:cubicBezTo>
                    <a:pt x="5808" y="3071"/>
                    <a:pt x="5701" y="2839"/>
                    <a:pt x="5585" y="2616"/>
                  </a:cubicBezTo>
                  <a:cubicBezTo>
                    <a:pt x="5496" y="2438"/>
                    <a:pt x="5398" y="2268"/>
                    <a:pt x="5291" y="2099"/>
                  </a:cubicBezTo>
                  <a:cubicBezTo>
                    <a:pt x="5291" y="2090"/>
                    <a:pt x="5291" y="2090"/>
                    <a:pt x="5282" y="2081"/>
                  </a:cubicBezTo>
                  <a:cubicBezTo>
                    <a:pt x="5050" y="1698"/>
                    <a:pt x="4782" y="1341"/>
                    <a:pt x="4470" y="1037"/>
                  </a:cubicBezTo>
                  <a:cubicBezTo>
                    <a:pt x="4443" y="1011"/>
                    <a:pt x="4416" y="984"/>
                    <a:pt x="4390" y="957"/>
                  </a:cubicBezTo>
                  <a:cubicBezTo>
                    <a:pt x="4229" y="805"/>
                    <a:pt x="4059" y="681"/>
                    <a:pt x="3881" y="565"/>
                  </a:cubicBezTo>
                  <a:cubicBezTo>
                    <a:pt x="3872" y="556"/>
                    <a:pt x="3872" y="556"/>
                    <a:pt x="3872" y="556"/>
                  </a:cubicBezTo>
                  <a:cubicBezTo>
                    <a:pt x="3828" y="529"/>
                    <a:pt x="3783" y="502"/>
                    <a:pt x="3747" y="484"/>
                  </a:cubicBezTo>
                  <a:cubicBezTo>
                    <a:pt x="3676" y="440"/>
                    <a:pt x="3604" y="404"/>
                    <a:pt x="3524" y="377"/>
                  </a:cubicBezTo>
                  <a:cubicBezTo>
                    <a:pt x="3480" y="350"/>
                    <a:pt x="3426" y="333"/>
                    <a:pt x="3373" y="306"/>
                  </a:cubicBezTo>
                  <a:cubicBezTo>
                    <a:pt x="3346" y="297"/>
                    <a:pt x="3310" y="288"/>
                    <a:pt x="3283" y="279"/>
                  </a:cubicBezTo>
                  <a:cubicBezTo>
                    <a:pt x="2998" y="181"/>
                    <a:pt x="2703" y="119"/>
                    <a:pt x="2409" y="83"/>
                  </a:cubicBezTo>
                  <a:lnTo>
                    <a:pt x="2008" y="2616"/>
                  </a:lnTo>
                  <a:lnTo>
                    <a:pt x="2061" y="47"/>
                  </a:lnTo>
                  <a:cubicBezTo>
                    <a:pt x="1945" y="38"/>
                    <a:pt x="1838" y="29"/>
                    <a:pt x="1722" y="20"/>
                  </a:cubicBezTo>
                  <a:cubicBezTo>
                    <a:pt x="1553" y="11"/>
                    <a:pt x="1392" y="3"/>
                    <a:pt x="1223" y="3"/>
                  </a:cubicBezTo>
                  <a:lnTo>
                    <a:pt x="1133" y="3"/>
                  </a:lnTo>
                  <a:cubicBezTo>
                    <a:pt x="1063" y="1"/>
                    <a:pt x="993" y="0"/>
                    <a:pt x="923" y="0"/>
                  </a:cubicBez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2022073" y="399284"/>
              <a:ext cx="410580" cy="465759"/>
            </a:xfrm>
            <a:custGeom>
              <a:rect b="b" l="l" r="r" t="t"/>
              <a:pathLst>
                <a:path extrusionOk="0" h="8289" w="7307">
                  <a:moveTo>
                    <a:pt x="1133" y="1"/>
                  </a:moveTo>
                  <a:lnTo>
                    <a:pt x="910" y="3132"/>
                  </a:lnTo>
                  <a:cubicBezTo>
                    <a:pt x="857" y="3078"/>
                    <a:pt x="794" y="3025"/>
                    <a:pt x="741" y="2971"/>
                  </a:cubicBezTo>
                  <a:cubicBezTo>
                    <a:pt x="491" y="2739"/>
                    <a:pt x="250" y="2516"/>
                    <a:pt x="0" y="2293"/>
                  </a:cubicBezTo>
                  <a:lnTo>
                    <a:pt x="0" y="2427"/>
                  </a:lnTo>
                  <a:cubicBezTo>
                    <a:pt x="223" y="2623"/>
                    <a:pt x="446" y="2837"/>
                    <a:pt x="669" y="3043"/>
                  </a:cubicBezTo>
                  <a:cubicBezTo>
                    <a:pt x="741" y="3105"/>
                    <a:pt x="812" y="3167"/>
                    <a:pt x="884" y="3239"/>
                  </a:cubicBezTo>
                  <a:lnTo>
                    <a:pt x="0" y="3391"/>
                  </a:lnTo>
                  <a:lnTo>
                    <a:pt x="0" y="3489"/>
                  </a:lnTo>
                  <a:lnTo>
                    <a:pt x="955" y="3319"/>
                  </a:lnTo>
                  <a:lnTo>
                    <a:pt x="964" y="3319"/>
                  </a:lnTo>
                  <a:cubicBezTo>
                    <a:pt x="982" y="3328"/>
                    <a:pt x="1000" y="3346"/>
                    <a:pt x="1017" y="3364"/>
                  </a:cubicBezTo>
                  <a:cubicBezTo>
                    <a:pt x="1428" y="3747"/>
                    <a:pt x="1856" y="4131"/>
                    <a:pt x="2293" y="4523"/>
                  </a:cubicBezTo>
                  <a:lnTo>
                    <a:pt x="0" y="5201"/>
                  </a:lnTo>
                  <a:lnTo>
                    <a:pt x="0" y="5300"/>
                  </a:lnTo>
                  <a:lnTo>
                    <a:pt x="2373" y="4595"/>
                  </a:lnTo>
                  <a:cubicBezTo>
                    <a:pt x="2436" y="4648"/>
                    <a:pt x="2498" y="4711"/>
                    <a:pt x="2570" y="4764"/>
                  </a:cubicBezTo>
                  <a:cubicBezTo>
                    <a:pt x="3408" y="5505"/>
                    <a:pt x="4282" y="6236"/>
                    <a:pt x="5192" y="6923"/>
                  </a:cubicBezTo>
                  <a:cubicBezTo>
                    <a:pt x="5192" y="6923"/>
                    <a:pt x="5192" y="6932"/>
                    <a:pt x="5192" y="6932"/>
                  </a:cubicBezTo>
                  <a:lnTo>
                    <a:pt x="821" y="7690"/>
                  </a:lnTo>
                  <a:cubicBezTo>
                    <a:pt x="857" y="7717"/>
                    <a:pt x="901" y="7744"/>
                    <a:pt x="937" y="7771"/>
                  </a:cubicBezTo>
                  <a:lnTo>
                    <a:pt x="5299" y="7004"/>
                  </a:lnTo>
                  <a:cubicBezTo>
                    <a:pt x="5674" y="7289"/>
                    <a:pt x="6058" y="7566"/>
                    <a:pt x="6450" y="7842"/>
                  </a:cubicBezTo>
                  <a:cubicBezTo>
                    <a:pt x="6673" y="7994"/>
                    <a:pt x="6896" y="8136"/>
                    <a:pt x="7128" y="8288"/>
                  </a:cubicBezTo>
                  <a:lnTo>
                    <a:pt x="7307" y="8288"/>
                  </a:lnTo>
                  <a:cubicBezTo>
                    <a:pt x="6629" y="7860"/>
                    <a:pt x="5977" y="7405"/>
                    <a:pt x="5353" y="6923"/>
                  </a:cubicBezTo>
                  <a:lnTo>
                    <a:pt x="5977" y="3462"/>
                  </a:lnTo>
                  <a:cubicBezTo>
                    <a:pt x="5960" y="3408"/>
                    <a:pt x="5933" y="3355"/>
                    <a:pt x="5915" y="3301"/>
                  </a:cubicBezTo>
                  <a:lnTo>
                    <a:pt x="5264" y="6861"/>
                  </a:lnTo>
                  <a:cubicBezTo>
                    <a:pt x="4693" y="6424"/>
                    <a:pt x="4131" y="5978"/>
                    <a:pt x="3587" y="5514"/>
                  </a:cubicBezTo>
                  <a:lnTo>
                    <a:pt x="4470" y="1035"/>
                  </a:lnTo>
                  <a:cubicBezTo>
                    <a:pt x="4443" y="1009"/>
                    <a:pt x="4416" y="982"/>
                    <a:pt x="4390" y="955"/>
                  </a:cubicBezTo>
                  <a:lnTo>
                    <a:pt x="3506" y="5442"/>
                  </a:lnTo>
                  <a:cubicBezTo>
                    <a:pt x="3141" y="5139"/>
                    <a:pt x="2784" y="4836"/>
                    <a:pt x="2436" y="4523"/>
                  </a:cubicBezTo>
                  <a:lnTo>
                    <a:pt x="2730" y="3203"/>
                  </a:lnTo>
                  <a:lnTo>
                    <a:pt x="2784" y="2944"/>
                  </a:lnTo>
                  <a:lnTo>
                    <a:pt x="3373" y="304"/>
                  </a:lnTo>
                  <a:cubicBezTo>
                    <a:pt x="3346" y="295"/>
                    <a:pt x="3310" y="286"/>
                    <a:pt x="3283" y="277"/>
                  </a:cubicBezTo>
                  <a:lnTo>
                    <a:pt x="2695" y="2927"/>
                  </a:lnTo>
                  <a:lnTo>
                    <a:pt x="2641" y="3159"/>
                  </a:lnTo>
                  <a:lnTo>
                    <a:pt x="2364" y="4425"/>
                  </a:lnTo>
                  <a:lnTo>
                    <a:pt x="2356" y="4452"/>
                  </a:lnTo>
                  <a:cubicBezTo>
                    <a:pt x="1918" y="4060"/>
                    <a:pt x="1499" y="3676"/>
                    <a:pt x="1080" y="3283"/>
                  </a:cubicBezTo>
                  <a:cubicBezTo>
                    <a:pt x="1053" y="3266"/>
                    <a:pt x="1026" y="3239"/>
                    <a:pt x="1000" y="3221"/>
                  </a:cubicBezTo>
                  <a:lnTo>
                    <a:pt x="1000" y="3212"/>
                  </a:lnTo>
                  <a:lnTo>
                    <a:pt x="1223" y="1"/>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2630100" y="390238"/>
              <a:ext cx="429179" cy="474805"/>
            </a:xfrm>
            <a:custGeom>
              <a:rect b="b" l="l" r="r" t="t"/>
              <a:pathLst>
                <a:path extrusionOk="0" h="8450" w="7638">
                  <a:moveTo>
                    <a:pt x="7610" y="1"/>
                  </a:moveTo>
                  <a:lnTo>
                    <a:pt x="7191" y="1607"/>
                  </a:lnTo>
                  <a:lnTo>
                    <a:pt x="7182" y="54"/>
                  </a:lnTo>
                  <a:cubicBezTo>
                    <a:pt x="6807" y="99"/>
                    <a:pt x="6424" y="153"/>
                    <a:pt x="6049" y="233"/>
                  </a:cubicBezTo>
                  <a:cubicBezTo>
                    <a:pt x="6022" y="233"/>
                    <a:pt x="5987" y="242"/>
                    <a:pt x="5960" y="251"/>
                  </a:cubicBezTo>
                  <a:cubicBezTo>
                    <a:pt x="5550" y="331"/>
                    <a:pt x="5148" y="438"/>
                    <a:pt x="4747" y="563"/>
                  </a:cubicBezTo>
                  <a:cubicBezTo>
                    <a:pt x="4550" y="625"/>
                    <a:pt x="4345" y="706"/>
                    <a:pt x="4149" y="786"/>
                  </a:cubicBezTo>
                  <a:cubicBezTo>
                    <a:pt x="4113" y="795"/>
                    <a:pt x="4086" y="813"/>
                    <a:pt x="4060" y="822"/>
                  </a:cubicBezTo>
                  <a:cubicBezTo>
                    <a:pt x="3631" y="1000"/>
                    <a:pt x="3230" y="1214"/>
                    <a:pt x="2846" y="1473"/>
                  </a:cubicBezTo>
                  <a:cubicBezTo>
                    <a:pt x="2445" y="1741"/>
                    <a:pt x="2079" y="2044"/>
                    <a:pt x="1749" y="2392"/>
                  </a:cubicBezTo>
                  <a:cubicBezTo>
                    <a:pt x="1722" y="2427"/>
                    <a:pt x="1696" y="2454"/>
                    <a:pt x="1660" y="2490"/>
                  </a:cubicBezTo>
                  <a:cubicBezTo>
                    <a:pt x="1589" y="2570"/>
                    <a:pt x="1526" y="2651"/>
                    <a:pt x="1455" y="2740"/>
                  </a:cubicBezTo>
                  <a:cubicBezTo>
                    <a:pt x="1276" y="2981"/>
                    <a:pt x="1107" y="3230"/>
                    <a:pt x="973" y="3498"/>
                  </a:cubicBezTo>
                  <a:cubicBezTo>
                    <a:pt x="509" y="4408"/>
                    <a:pt x="366" y="5416"/>
                    <a:pt x="259" y="6442"/>
                  </a:cubicBezTo>
                  <a:cubicBezTo>
                    <a:pt x="250" y="6504"/>
                    <a:pt x="241" y="6567"/>
                    <a:pt x="233" y="6629"/>
                  </a:cubicBezTo>
                  <a:cubicBezTo>
                    <a:pt x="224" y="6754"/>
                    <a:pt x="215" y="6888"/>
                    <a:pt x="197" y="7013"/>
                  </a:cubicBezTo>
                  <a:cubicBezTo>
                    <a:pt x="161" y="7352"/>
                    <a:pt x="126" y="7700"/>
                    <a:pt x="72" y="8039"/>
                  </a:cubicBezTo>
                  <a:cubicBezTo>
                    <a:pt x="54" y="8173"/>
                    <a:pt x="27" y="8315"/>
                    <a:pt x="1" y="8449"/>
                  </a:cubicBezTo>
                  <a:lnTo>
                    <a:pt x="3596" y="8449"/>
                  </a:lnTo>
                  <a:cubicBezTo>
                    <a:pt x="4167" y="8333"/>
                    <a:pt x="4738" y="8208"/>
                    <a:pt x="5282" y="8057"/>
                  </a:cubicBezTo>
                  <a:cubicBezTo>
                    <a:pt x="5335" y="8039"/>
                    <a:pt x="5389" y="8021"/>
                    <a:pt x="5442" y="8003"/>
                  </a:cubicBezTo>
                  <a:cubicBezTo>
                    <a:pt x="5692" y="7932"/>
                    <a:pt x="5933" y="7851"/>
                    <a:pt x="6174" y="7771"/>
                  </a:cubicBezTo>
                  <a:cubicBezTo>
                    <a:pt x="6682" y="7584"/>
                    <a:pt x="7191" y="7352"/>
                    <a:pt x="7637" y="7049"/>
                  </a:cubicBezTo>
                  <a:lnTo>
                    <a:pt x="7637" y="4515"/>
                  </a:lnTo>
                  <a:lnTo>
                    <a:pt x="6638" y="4221"/>
                  </a:lnTo>
                  <a:lnTo>
                    <a:pt x="7637" y="4372"/>
                  </a:lnTo>
                  <a:lnTo>
                    <a:pt x="7637" y="1"/>
                  </a:lnTo>
                  <a:close/>
                </a:path>
              </a:pathLst>
            </a:custGeom>
            <a:solidFill>
              <a:srgbClr val="6E17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2655161" y="403274"/>
              <a:ext cx="404118" cy="461769"/>
            </a:xfrm>
            <a:custGeom>
              <a:rect b="b" l="l" r="r" t="t"/>
              <a:pathLst>
                <a:path extrusionOk="0" h="8218" w="7192">
                  <a:moveTo>
                    <a:pt x="5603" y="1"/>
                  </a:moveTo>
                  <a:cubicBezTo>
                    <a:pt x="5576" y="1"/>
                    <a:pt x="5541" y="10"/>
                    <a:pt x="5514" y="19"/>
                  </a:cubicBezTo>
                  <a:lnTo>
                    <a:pt x="5630" y="2856"/>
                  </a:lnTo>
                  <a:cubicBezTo>
                    <a:pt x="5630" y="2865"/>
                    <a:pt x="5630" y="2865"/>
                    <a:pt x="5630" y="2865"/>
                  </a:cubicBezTo>
                  <a:cubicBezTo>
                    <a:pt x="5612" y="2882"/>
                    <a:pt x="5594" y="2891"/>
                    <a:pt x="5576" y="2909"/>
                  </a:cubicBezTo>
                  <a:cubicBezTo>
                    <a:pt x="5148" y="3275"/>
                    <a:pt x="4702" y="3641"/>
                    <a:pt x="4265" y="4024"/>
                  </a:cubicBezTo>
                  <a:lnTo>
                    <a:pt x="3703" y="554"/>
                  </a:lnTo>
                  <a:cubicBezTo>
                    <a:pt x="3667" y="563"/>
                    <a:pt x="3640" y="581"/>
                    <a:pt x="3614" y="590"/>
                  </a:cubicBezTo>
                  <a:lnTo>
                    <a:pt x="4185" y="4096"/>
                  </a:lnTo>
                  <a:cubicBezTo>
                    <a:pt x="3649" y="4560"/>
                    <a:pt x="3114" y="5032"/>
                    <a:pt x="2597" y="5523"/>
                  </a:cubicBezTo>
                  <a:cubicBezTo>
                    <a:pt x="2499" y="5612"/>
                    <a:pt x="2392" y="5710"/>
                    <a:pt x="2293" y="5808"/>
                  </a:cubicBezTo>
                  <a:cubicBezTo>
                    <a:pt x="2186" y="5907"/>
                    <a:pt x="2079" y="6014"/>
                    <a:pt x="1972" y="6121"/>
                  </a:cubicBezTo>
                  <a:cubicBezTo>
                    <a:pt x="1812" y="6272"/>
                    <a:pt x="1651" y="6433"/>
                    <a:pt x="1499" y="6585"/>
                  </a:cubicBezTo>
                  <a:lnTo>
                    <a:pt x="1303" y="2160"/>
                  </a:lnTo>
                  <a:cubicBezTo>
                    <a:pt x="1276" y="2195"/>
                    <a:pt x="1250" y="2222"/>
                    <a:pt x="1214" y="2258"/>
                  </a:cubicBezTo>
                  <a:lnTo>
                    <a:pt x="1410" y="6683"/>
                  </a:lnTo>
                  <a:cubicBezTo>
                    <a:pt x="1303" y="6781"/>
                    <a:pt x="1205" y="6888"/>
                    <a:pt x="1107" y="6995"/>
                  </a:cubicBezTo>
                  <a:lnTo>
                    <a:pt x="1098" y="6995"/>
                  </a:lnTo>
                  <a:cubicBezTo>
                    <a:pt x="750" y="7370"/>
                    <a:pt x="402" y="7744"/>
                    <a:pt x="63" y="8137"/>
                  </a:cubicBezTo>
                  <a:cubicBezTo>
                    <a:pt x="45" y="8164"/>
                    <a:pt x="19" y="8190"/>
                    <a:pt x="1" y="8217"/>
                  </a:cubicBezTo>
                  <a:lnTo>
                    <a:pt x="126" y="8217"/>
                  </a:lnTo>
                  <a:cubicBezTo>
                    <a:pt x="152" y="8181"/>
                    <a:pt x="188" y="8146"/>
                    <a:pt x="215" y="8110"/>
                  </a:cubicBezTo>
                  <a:cubicBezTo>
                    <a:pt x="625" y="7646"/>
                    <a:pt x="1044" y="7191"/>
                    <a:pt x="1482" y="6745"/>
                  </a:cubicBezTo>
                  <a:lnTo>
                    <a:pt x="4836" y="7825"/>
                  </a:lnTo>
                  <a:cubicBezTo>
                    <a:pt x="4889" y="7807"/>
                    <a:pt x="4943" y="7789"/>
                    <a:pt x="4996" y="7771"/>
                  </a:cubicBezTo>
                  <a:lnTo>
                    <a:pt x="1553" y="6665"/>
                  </a:lnTo>
                  <a:cubicBezTo>
                    <a:pt x="1865" y="6362"/>
                    <a:pt x="2168" y="6058"/>
                    <a:pt x="2490" y="5755"/>
                  </a:cubicBezTo>
                  <a:cubicBezTo>
                    <a:pt x="2579" y="5666"/>
                    <a:pt x="2668" y="5585"/>
                    <a:pt x="2757" y="5496"/>
                  </a:cubicBezTo>
                  <a:cubicBezTo>
                    <a:pt x="2873" y="5389"/>
                    <a:pt x="2989" y="5282"/>
                    <a:pt x="3105" y="5175"/>
                  </a:cubicBezTo>
                  <a:lnTo>
                    <a:pt x="3828" y="5425"/>
                  </a:lnTo>
                  <a:lnTo>
                    <a:pt x="4033" y="5487"/>
                  </a:lnTo>
                  <a:lnTo>
                    <a:pt x="4479" y="5639"/>
                  </a:lnTo>
                  <a:lnTo>
                    <a:pt x="7191" y="6558"/>
                  </a:lnTo>
                  <a:lnTo>
                    <a:pt x="7191" y="6460"/>
                  </a:lnTo>
                  <a:lnTo>
                    <a:pt x="4515" y="5559"/>
                  </a:lnTo>
                  <a:lnTo>
                    <a:pt x="4265" y="5469"/>
                  </a:lnTo>
                  <a:lnTo>
                    <a:pt x="4122" y="5425"/>
                  </a:lnTo>
                  <a:lnTo>
                    <a:pt x="3185" y="5104"/>
                  </a:lnTo>
                  <a:cubicBezTo>
                    <a:pt x="3533" y="4791"/>
                    <a:pt x="3890" y="4479"/>
                    <a:pt x="4238" y="4167"/>
                  </a:cubicBezTo>
                  <a:lnTo>
                    <a:pt x="7191" y="5238"/>
                  </a:lnTo>
                  <a:lnTo>
                    <a:pt x="7191" y="5139"/>
                  </a:lnTo>
                  <a:lnTo>
                    <a:pt x="4327" y="4096"/>
                  </a:lnTo>
                  <a:cubicBezTo>
                    <a:pt x="4765" y="3721"/>
                    <a:pt x="5202" y="3346"/>
                    <a:pt x="5639" y="2981"/>
                  </a:cubicBezTo>
                  <a:cubicBezTo>
                    <a:pt x="5666" y="2963"/>
                    <a:pt x="5692" y="2936"/>
                    <a:pt x="5719" y="2918"/>
                  </a:cubicBezTo>
                  <a:lnTo>
                    <a:pt x="7191" y="3212"/>
                  </a:lnTo>
                  <a:lnTo>
                    <a:pt x="7191" y="3114"/>
                  </a:lnTo>
                  <a:lnTo>
                    <a:pt x="5817" y="2838"/>
                  </a:lnTo>
                  <a:cubicBezTo>
                    <a:pt x="5880" y="2784"/>
                    <a:pt x="5942" y="2731"/>
                    <a:pt x="5996" y="2686"/>
                  </a:cubicBezTo>
                  <a:cubicBezTo>
                    <a:pt x="6406" y="2347"/>
                    <a:pt x="6807" y="2017"/>
                    <a:pt x="7191" y="1678"/>
                  </a:cubicBezTo>
                  <a:lnTo>
                    <a:pt x="7191" y="1553"/>
                  </a:lnTo>
                  <a:cubicBezTo>
                    <a:pt x="6781" y="1910"/>
                    <a:pt x="6370" y="2258"/>
                    <a:pt x="5933" y="2615"/>
                  </a:cubicBezTo>
                  <a:cubicBezTo>
                    <a:pt x="5862" y="2668"/>
                    <a:pt x="5790" y="2731"/>
                    <a:pt x="5719" y="2793"/>
                  </a:cubicBezTo>
                  <a:lnTo>
                    <a:pt x="5603" y="1"/>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2230087" y="43378"/>
              <a:ext cx="615618" cy="821666"/>
            </a:xfrm>
            <a:custGeom>
              <a:rect b="b" l="l" r="r" t="t"/>
              <a:pathLst>
                <a:path extrusionOk="0" h="14623" w="10956">
                  <a:moveTo>
                    <a:pt x="7191" y="1"/>
                  </a:moveTo>
                  <a:cubicBezTo>
                    <a:pt x="5639" y="777"/>
                    <a:pt x="5139" y="3141"/>
                    <a:pt x="5086" y="3453"/>
                  </a:cubicBezTo>
                  <a:cubicBezTo>
                    <a:pt x="5077" y="3471"/>
                    <a:pt x="5077" y="3480"/>
                    <a:pt x="5077" y="3480"/>
                  </a:cubicBezTo>
                  <a:cubicBezTo>
                    <a:pt x="5077" y="3480"/>
                    <a:pt x="5077" y="3471"/>
                    <a:pt x="5068" y="3462"/>
                  </a:cubicBezTo>
                  <a:cubicBezTo>
                    <a:pt x="5068" y="3462"/>
                    <a:pt x="5059" y="3453"/>
                    <a:pt x="5059" y="3453"/>
                  </a:cubicBezTo>
                  <a:cubicBezTo>
                    <a:pt x="5023" y="3408"/>
                    <a:pt x="4943" y="3301"/>
                    <a:pt x="4827" y="3177"/>
                  </a:cubicBezTo>
                  <a:cubicBezTo>
                    <a:pt x="4729" y="3069"/>
                    <a:pt x="4622" y="2953"/>
                    <a:pt x="4488" y="2838"/>
                  </a:cubicBezTo>
                  <a:cubicBezTo>
                    <a:pt x="4488" y="2838"/>
                    <a:pt x="4488" y="2829"/>
                    <a:pt x="4479" y="2829"/>
                  </a:cubicBezTo>
                  <a:cubicBezTo>
                    <a:pt x="4381" y="2739"/>
                    <a:pt x="4265" y="2641"/>
                    <a:pt x="4140" y="2552"/>
                  </a:cubicBezTo>
                  <a:cubicBezTo>
                    <a:pt x="4095" y="2516"/>
                    <a:pt x="4051" y="2490"/>
                    <a:pt x="4006" y="2463"/>
                  </a:cubicBezTo>
                  <a:cubicBezTo>
                    <a:pt x="3970" y="2436"/>
                    <a:pt x="3935" y="2418"/>
                    <a:pt x="3899" y="2391"/>
                  </a:cubicBezTo>
                  <a:cubicBezTo>
                    <a:pt x="3266" y="2035"/>
                    <a:pt x="3061" y="1571"/>
                    <a:pt x="3034" y="1508"/>
                  </a:cubicBezTo>
                  <a:cubicBezTo>
                    <a:pt x="3034" y="1508"/>
                    <a:pt x="3034" y="1499"/>
                    <a:pt x="3034" y="1499"/>
                  </a:cubicBezTo>
                  <a:cubicBezTo>
                    <a:pt x="3034" y="1508"/>
                    <a:pt x="3025" y="1517"/>
                    <a:pt x="3025" y="1535"/>
                  </a:cubicBezTo>
                  <a:cubicBezTo>
                    <a:pt x="2472" y="3150"/>
                    <a:pt x="3087" y="4613"/>
                    <a:pt x="3533" y="5371"/>
                  </a:cubicBezTo>
                  <a:cubicBezTo>
                    <a:pt x="3685" y="5639"/>
                    <a:pt x="3819" y="5808"/>
                    <a:pt x="3872" y="5880"/>
                  </a:cubicBezTo>
                  <a:cubicBezTo>
                    <a:pt x="3890" y="5897"/>
                    <a:pt x="3899" y="5915"/>
                    <a:pt x="3899" y="5915"/>
                  </a:cubicBezTo>
                  <a:cubicBezTo>
                    <a:pt x="3899" y="5915"/>
                    <a:pt x="3899" y="5915"/>
                    <a:pt x="3890" y="5906"/>
                  </a:cubicBezTo>
                  <a:cubicBezTo>
                    <a:pt x="3872" y="5906"/>
                    <a:pt x="3828" y="5888"/>
                    <a:pt x="3765" y="5871"/>
                  </a:cubicBezTo>
                  <a:cubicBezTo>
                    <a:pt x="3739" y="5871"/>
                    <a:pt x="3721" y="5862"/>
                    <a:pt x="3703" y="5853"/>
                  </a:cubicBezTo>
                  <a:cubicBezTo>
                    <a:pt x="3667" y="5844"/>
                    <a:pt x="3623" y="5835"/>
                    <a:pt x="3587" y="5826"/>
                  </a:cubicBezTo>
                  <a:lnTo>
                    <a:pt x="3578" y="5826"/>
                  </a:lnTo>
                  <a:cubicBezTo>
                    <a:pt x="3533" y="5817"/>
                    <a:pt x="3498" y="5799"/>
                    <a:pt x="3453" y="5790"/>
                  </a:cubicBezTo>
                  <a:cubicBezTo>
                    <a:pt x="3435" y="5790"/>
                    <a:pt x="3417" y="5790"/>
                    <a:pt x="3408" y="5781"/>
                  </a:cubicBezTo>
                  <a:cubicBezTo>
                    <a:pt x="3221" y="5737"/>
                    <a:pt x="3007" y="5692"/>
                    <a:pt x="2766" y="5657"/>
                  </a:cubicBezTo>
                  <a:cubicBezTo>
                    <a:pt x="2704" y="5648"/>
                    <a:pt x="2641" y="5639"/>
                    <a:pt x="2579" y="5639"/>
                  </a:cubicBezTo>
                  <a:cubicBezTo>
                    <a:pt x="2543" y="5630"/>
                    <a:pt x="2516" y="5630"/>
                    <a:pt x="2481" y="5621"/>
                  </a:cubicBezTo>
                  <a:cubicBezTo>
                    <a:pt x="2374" y="5612"/>
                    <a:pt x="2258" y="5603"/>
                    <a:pt x="2151" y="5594"/>
                  </a:cubicBezTo>
                  <a:lnTo>
                    <a:pt x="1865" y="5594"/>
                  </a:lnTo>
                  <a:cubicBezTo>
                    <a:pt x="1847" y="5594"/>
                    <a:pt x="1829" y="5594"/>
                    <a:pt x="1812" y="5585"/>
                  </a:cubicBezTo>
                  <a:cubicBezTo>
                    <a:pt x="1749" y="5585"/>
                    <a:pt x="1696" y="5585"/>
                    <a:pt x="1642" y="5576"/>
                  </a:cubicBezTo>
                  <a:lnTo>
                    <a:pt x="1580" y="5576"/>
                  </a:lnTo>
                  <a:cubicBezTo>
                    <a:pt x="1437" y="5558"/>
                    <a:pt x="1312" y="5532"/>
                    <a:pt x="1196" y="5505"/>
                  </a:cubicBezTo>
                  <a:cubicBezTo>
                    <a:pt x="1143" y="5487"/>
                    <a:pt x="1098" y="5478"/>
                    <a:pt x="1053" y="5460"/>
                  </a:cubicBezTo>
                  <a:cubicBezTo>
                    <a:pt x="1035" y="5451"/>
                    <a:pt x="1027" y="5451"/>
                    <a:pt x="1009" y="5442"/>
                  </a:cubicBezTo>
                  <a:cubicBezTo>
                    <a:pt x="991" y="5434"/>
                    <a:pt x="973" y="5434"/>
                    <a:pt x="946" y="5425"/>
                  </a:cubicBezTo>
                  <a:cubicBezTo>
                    <a:pt x="821" y="5371"/>
                    <a:pt x="732" y="5309"/>
                    <a:pt x="679" y="5264"/>
                  </a:cubicBezTo>
                  <a:lnTo>
                    <a:pt x="661" y="5264"/>
                  </a:lnTo>
                  <a:cubicBezTo>
                    <a:pt x="661" y="5255"/>
                    <a:pt x="661" y="5255"/>
                    <a:pt x="661" y="5255"/>
                  </a:cubicBezTo>
                  <a:cubicBezTo>
                    <a:pt x="625" y="5228"/>
                    <a:pt x="607" y="5210"/>
                    <a:pt x="607" y="5210"/>
                  </a:cubicBezTo>
                  <a:cubicBezTo>
                    <a:pt x="598" y="5219"/>
                    <a:pt x="598" y="5228"/>
                    <a:pt x="598" y="5237"/>
                  </a:cubicBezTo>
                  <a:cubicBezTo>
                    <a:pt x="563" y="5335"/>
                    <a:pt x="554" y="5434"/>
                    <a:pt x="554" y="5541"/>
                  </a:cubicBezTo>
                  <a:cubicBezTo>
                    <a:pt x="563" y="6156"/>
                    <a:pt x="1009" y="6879"/>
                    <a:pt x="1125" y="7057"/>
                  </a:cubicBezTo>
                  <a:cubicBezTo>
                    <a:pt x="1125" y="7057"/>
                    <a:pt x="1125" y="7066"/>
                    <a:pt x="1134" y="7075"/>
                  </a:cubicBezTo>
                  <a:cubicBezTo>
                    <a:pt x="1139" y="7080"/>
                    <a:pt x="1141" y="7085"/>
                    <a:pt x="1143" y="7088"/>
                  </a:cubicBezTo>
                  <a:lnTo>
                    <a:pt x="1143" y="7088"/>
                  </a:lnTo>
                  <a:lnTo>
                    <a:pt x="27" y="6468"/>
                  </a:lnTo>
                  <a:lnTo>
                    <a:pt x="1" y="6451"/>
                  </a:lnTo>
                  <a:cubicBezTo>
                    <a:pt x="1" y="6486"/>
                    <a:pt x="1" y="6513"/>
                    <a:pt x="1" y="6549"/>
                  </a:cubicBezTo>
                  <a:cubicBezTo>
                    <a:pt x="10" y="6629"/>
                    <a:pt x="18" y="6718"/>
                    <a:pt x="45" y="6816"/>
                  </a:cubicBezTo>
                  <a:cubicBezTo>
                    <a:pt x="126" y="7173"/>
                    <a:pt x="313" y="7583"/>
                    <a:pt x="554" y="7994"/>
                  </a:cubicBezTo>
                  <a:cubicBezTo>
                    <a:pt x="572" y="8030"/>
                    <a:pt x="598" y="8074"/>
                    <a:pt x="625" y="8110"/>
                  </a:cubicBezTo>
                  <a:cubicBezTo>
                    <a:pt x="679" y="8208"/>
                    <a:pt x="741" y="8306"/>
                    <a:pt x="804" y="8404"/>
                  </a:cubicBezTo>
                  <a:cubicBezTo>
                    <a:pt x="1267" y="9100"/>
                    <a:pt x="1803" y="9751"/>
                    <a:pt x="2124" y="10117"/>
                  </a:cubicBezTo>
                  <a:cubicBezTo>
                    <a:pt x="2151" y="10153"/>
                    <a:pt x="2177" y="10179"/>
                    <a:pt x="2204" y="10206"/>
                  </a:cubicBezTo>
                  <a:cubicBezTo>
                    <a:pt x="2249" y="10260"/>
                    <a:pt x="2284" y="10295"/>
                    <a:pt x="2320" y="10331"/>
                  </a:cubicBezTo>
                  <a:cubicBezTo>
                    <a:pt x="2356" y="10385"/>
                    <a:pt x="2383" y="10411"/>
                    <a:pt x="2391" y="10420"/>
                  </a:cubicBezTo>
                  <a:lnTo>
                    <a:pt x="2195" y="10269"/>
                  </a:lnTo>
                  <a:lnTo>
                    <a:pt x="2106" y="10215"/>
                  </a:lnTo>
                  <a:lnTo>
                    <a:pt x="955" y="9386"/>
                  </a:lnTo>
                  <a:lnTo>
                    <a:pt x="928" y="9359"/>
                  </a:lnTo>
                  <a:cubicBezTo>
                    <a:pt x="919" y="9377"/>
                    <a:pt x="919" y="9394"/>
                    <a:pt x="919" y="9412"/>
                  </a:cubicBezTo>
                  <a:cubicBezTo>
                    <a:pt x="884" y="9591"/>
                    <a:pt x="875" y="9769"/>
                    <a:pt x="875" y="9948"/>
                  </a:cubicBezTo>
                  <a:cubicBezTo>
                    <a:pt x="884" y="10215"/>
                    <a:pt x="928" y="10492"/>
                    <a:pt x="1009" y="10759"/>
                  </a:cubicBezTo>
                  <a:cubicBezTo>
                    <a:pt x="1009" y="10768"/>
                    <a:pt x="1018" y="10786"/>
                    <a:pt x="1018" y="10795"/>
                  </a:cubicBezTo>
                  <a:cubicBezTo>
                    <a:pt x="1027" y="10804"/>
                    <a:pt x="1027" y="10822"/>
                    <a:pt x="1035" y="10831"/>
                  </a:cubicBezTo>
                  <a:cubicBezTo>
                    <a:pt x="1187" y="11321"/>
                    <a:pt x="1437" y="11794"/>
                    <a:pt x="1740" y="12240"/>
                  </a:cubicBezTo>
                  <a:cubicBezTo>
                    <a:pt x="1758" y="12276"/>
                    <a:pt x="1785" y="12312"/>
                    <a:pt x="1812" y="12356"/>
                  </a:cubicBezTo>
                  <a:cubicBezTo>
                    <a:pt x="2490" y="13329"/>
                    <a:pt x="3391" y="14158"/>
                    <a:pt x="3935" y="14622"/>
                  </a:cubicBezTo>
                  <a:lnTo>
                    <a:pt x="6013" y="14622"/>
                  </a:lnTo>
                  <a:cubicBezTo>
                    <a:pt x="6451" y="14488"/>
                    <a:pt x="6843" y="14355"/>
                    <a:pt x="7191" y="14212"/>
                  </a:cubicBezTo>
                  <a:cubicBezTo>
                    <a:pt x="7780" y="13971"/>
                    <a:pt x="8270" y="13703"/>
                    <a:pt x="8663" y="13400"/>
                  </a:cubicBezTo>
                  <a:lnTo>
                    <a:pt x="8672" y="13400"/>
                  </a:lnTo>
                  <a:cubicBezTo>
                    <a:pt x="8788" y="13311"/>
                    <a:pt x="8895" y="13222"/>
                    <a:pt x="8993" y="13132"/>
                  </a:cubicBezTo>
                  <a:cubicBezTo>
                    <a:pt x="9020" y="13106"/>
                    <a:pt x="9047" y="13079"/>
                    <a:pt x="9073" y="13061"/>
                  </a:cubicBezTo>
                  <a:cubicBezTo>
                    <a:pt x="9243" y="12891"/>
                    <a:pt x="9394" y="12713"/>
                    <a:pt x="9537" y="12526"/>
                  </a:cubicBezTo>
                  <a:cubicBezTo>
                    <a:pt x="9591" y="12445"/>
                    <a:pt x="9644" y="12365"/>
                    <a:pt x="9698" y="12285"/>
                  </a:cubicBezTo>
                  <a:cubicBezTo>
                    <a:pt x="9707" y="12267"/>
                    <a:pt x="9716" y="12258"/>
                    <a:pt x="9716" y="12249"/>
                  </a:cubicBezTo>
                  <a:cubicBezTo>
                    <a:pt x="9725" y="12240"/>
                    <a:pt x="9733" y="12231"/>
                    <a:pt x="9733" y="12222"/>
                  </a:cubicBezTo>
                  <a:cubicBezTo>
                    <a:pt x="9787" y="12142"/>
                    <a:pt x="9832" y="12062"/>
                    <a:pt x="9876" y="11973"/>
                  </a:cubicBezTo>
                  <a:cubicBezTo>
                    <a:pt x="9948" y="11848"/>
                    <a:pt x="10010" y="11705"/>
                    <a:pt x="10064" y="11571"/>
                  </a:cubicBezTo>
                  <a:cubicBezTo>
                    <a:pt x="10670" y="10108"/>
                    <a:pt x="10884" y="9002"/>
                    <a:pt x="10947" y="8672"/>
                  </a:cubicBezTo>
                  <a:cubicBezTo>
                    <a:pt x="10956" y="8609"/>
                    <a:pt x="10956" y="8583"/>
                    <a:pt x="10956" y="8565"/>
                  </a:cubicBezTo>
                  <a:lnTo>
                    <a:pt x="10956" y="8565"/>
                  </a:lnTo>
                  <a:cubicBezTo>
                    <a:pt x="10956" y="8565"/>
                    <a:pt x="10956" y="8574"/>
                    <a:pt x="10947" y="8574"/>
                  </a:cubicBezTo>
                  <a:cubicBezTo>
                    <a:pt x="10947" y="8583"/>
                    <a:pt x="10938" y="8592"/>
                    <a:pt x="10929" y="8600"/>
                  </a:cubicBezTo>
                  <a:lnTo>
                    <a:pt x="10911" y="8627"/>
                  </a:lnTo>
                  <a:lnTo>
                    <a:pt x="9171" y="10911"/>
                  </a:lnTo>
                  <a:lnTo>
                    <a:pt x="9163" y="10911"/>
                  </a:lnTo>
                  <a:lnTo>
                    <a:pt x="9109" y="10991"/>
                  </a:lnTo>
                  <a:cubicBezTo>
                    <a:pt x="9644" y="10090"/>
                    <a:pt x="9965" y="9073"/>
                    <a:pt x="10135" y="8404"/>
                  </a:cubicBezTo>
                  <a:cubicBezTo>
                    <a:pt x="10215" y="8065"/>
                    <a:pt x="10260" y="7815"/>
                    <a:pt x="10278" y="7717"/>
                  </a:cubicBezTo>
                  <a:cubicBezTo>
                    <a:pt x="10287" y="7682"/>
                    <a:pt x="10287" y="7673"/>
                    <a:pt x="10287" y="7673"/>
                  </a:cubicBezTo>
                  <a:lnTo>
                    <a:pt x="10287" y="7673"/>
                  </a:lnTo>
                  <a:lnTo>
                    <a:pt x="9939" y="8003"/>
                  </a:lnTo>
                  <a:lnTo>
                    <a:pt x="9600" y="8315"/>
                  </a:lnTo>
                  <a:cubicBezTo>
                    <a:pt x="9618" y="8297"/>
                    <a:pt x="9626" y="8279"/>
                    <a:pt x="9644" y="8261"/>
                  </a:cubicBezTo>
                  <a:lnTo>
                    <a:pt x="9644" y="8253"/>
                  </a:lnTo>
                  <a:cubicBezTo>
                    <a:pt x="9769" y="8074"/>
                    <a:pt x="9876" y="7860"/>
                    <a:pt x="9965" y="7646"/>
                  </a:cubicBezTo>
                  <a:cubicBezTo>
                    <a:pt x="10340" y="6736"/>
                    <a:pt x="10438" y="5683"/>
                    <a:pt x="10447" y="5523"/>
                  </a:cubicBezTo>
                  <a:lnTo>
                    <a:pt x="10447" y="5514"/>
                  </a:lnTo>
                  <a:cubicBezTo>
                    <a:pt x="10447" y="5505"/>
                    <a:pt x="10447" y="5496"/>
                    <a:pt x="10447" y="5496"/>
                  </a:cubicBezTo>
                  <a:lnTo>
                    <a:pt x="9858" y="5844"/>
                  </a:lnTo>
                  <a:cubicBezTo>
                    <a:pt x="9841" y="5862"/>
                    <a:pt x="9814" y="5871"/>
                    <a:pt x="9787" y="5888"/>
                  </a:cubicBezTo>
                  <a:lnTo>
                    <a:pt x="9359" y="6147"/>
                  </a:lnTo>
                  <a:cubicBezTo>
                    <a:pt x="9323" y="6165"/>
                    <a:pt x="9287" y="6183"/>
                    <a:pt x="9261" y="6201"/>
                  </a:cubicBezTo>
                  <a:lnTo>
                    <a:pt x="8191" y="6828"/>
                  </a:lnTo>
                  <a:lnTo>
                    <a:pt x="8191" y="6828"/>
                  </a:lnTo>
                  <a:cubicBezTo>
                    <a:pt x="8206" y="6819"/>
                    <a:pt x="8220" y="6804"/>
                    <a:pt x="8235" y="6790"/>
                  </a:cubicBezTo>
                  <a:cubicBezTo>
                    <a:pt x="8253" y="6772"/>
                    <a:pt x="8270" y="6754"/>
                    <a:pt x="8279" y="6736"/>
                  </a:cubicBezTo>
                  <a:lnTo>
                    <a:pt x="8288" y="6736"/>
                  </a:lnTo>
                  <a:cubicBezTo>
                    <a:pt x="8806" y="6192"/>
                    <a:pt x="9171" y="5594"/>
                    <a:pt x="9421" y="5032"/>
                  </a:cubicBezTo>
                  <a:cubicBezTo>
                    <a:pt x="9876" y="4006"/>
                    <a:pt x="9957" y="3114"/>
                    <a:pt x="9965" y="2936"/>
                  </a:cubicBezTo>
                  <a:cubicBezTo>
                    <a:pt x="9965" y="2918"/>
                    <a:pt x="9965" y="2909"/>
                    <a:pt x="9965" y="2909"/>
                  </a:cubicBezTo>
                  <a:cubicBezTo>
                    <a:pt x="9921" y="2936"/>
                    <a:pt x="9394" y="3212"/>
                    <a:pt x="8886" y="3417"/>
                  </a:cubicBezTo>
                  <a:cubicBezTo>
                    <a:pt x="8868" y="3417"/>
                    <a:pt x="8859" y="3426"/>
                    <a:pt x="8841" y="3435"/>
                  </a:cubicBezTo>
                  <a:cubicBezTo>
                    <a:pt x="8752" y="3462"/>
                    <a:pt x="8672" y="3498"/>
                    <a:pt x="8592" y="3524"/>
                  </a:cubicBezTo>
                  <a:cubicBezTo>
                    <a:pt x="8583" y="3524"/>
                    <a:pt x="8574" y="3524"/>
                    <a:pt x="8556" y="3533"/>
                  </a:cubicBezTo>
                  <a:cubicBezTo>
                    <a:pt x="8502" y="3551"/>
                    <a:pt x="8449" y="3569"/>
                    <a:pt x="8404" y="3578"/>
                  </a:cubicBezTo>
                  <a:cubicBezTo>
                    <a:pt x="8172" y="3640"/>
                    <a:pt x="7931" y="3721"/>
                    <a:pt x="7717" y="3810"/>
                  </a:cubicBezTo>
                  <a:cubicBezTo>
                    <a:pt x="7691" y="3819"/>
                    <a:pt x="7664" y="3828"/>
                    <a:pt x="7637" y="3846"/>
                  </a:cubicBezTo>
                  <a:cubicBezTo>
                    <a:pt x="7512" y="3890"/>
                    <a:pt x="7396" y="3944"/>
                    <a:pt x="7307" y="3979"/>
                  </a:cubicBezTo>
                  <a:cubicBezTo>
                    <a:pt x="7289" y="3988"/>
                    <a:pt x="7280" y="3997"/>
                    <a:pt x="7262" y="4006"/>
                  </a:cubicBezTo>
                  <a:lnTo>
                    <a:pt x="7245" y="4006"/>
                  </a:lnTo>
                  <a:cubicBezTo>
                    <a:pt x="7137" y="4060"/>
                    <a:pt x="7075" y="4086"/>
                    <a:pt x="7075" y="4086"/>
                  </a:cubicBezTo>
                  <a:lnTo>
                    <a:pt x="7075" y="4069"/>
                  </a:lnTo>
                  <a:lnTo>
                    <a:pt x="7191" y="1"/>
                  </a:lnTo>
                  <a:close/>
                </a:path>
              </a:pathLst>
            </a:custGeom>
            <a:solidFill>
              <a:srgbClr val="FFC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2511821" y="707710"/>
              <a:ext cx="399567" cy="157332"/>
            </a:xfrm>
            <a:custGeom>
              <a:rect b="b" l="l" r="r" t="t"/>
              <a:pathLst>
                <a:path extrusionOk="0" h="2800" w="7111">
                  <a:moveTo>
                    <a:pt x="6526" y="0"/>
                  </a:moveTo>
                  <a:cubicBezTo>
                    <a:pt x="6477" y="0"/>
                    <a:pt x="6428" y="2"/>
                    <a:pt x="6379" y="7"/>
                  </a:cubicBezTo>
                  <a:cubicBezTo>
                    <a:pt x="6022" y="7"/>
                    <a:pt x="5665" y="34"/>
                    <a:pt x="5308" y="78"/>
                  </a:cubicBezTo>
                  <a:cubicBezTo>
                    <a:pt x="5255" y="87"/>
                    <a:pt x="5201" y="96"/>
                    <a:pt x="5148" y="105"/>
                  </a:cubicBezTo>
                  <a:cubicBezTo>
                    <a:pt x="5050" y="114"/>
                    <a:pt x="4960" y="132"/>
                    <a:pt x="4862" y="150"/>
                  </a:cubicBezTo>
                  <a:cubicBezTo>
                    <a:pt x="4577" y="203"/>
                    <a:pt x="4291" y="266"/>
                    <a:pt x="4015" y="346"/>
                  </a:cubicBezTo>
                  <a:cubicBezTo>
                    <a:pt x="3988" y="355"/>
                    <a:pt x="3952" y="364"/>
                    <a:pt x="3917" y="373"/>
                  </a:cubicBezTo>
                  <a:cubicBezTo>
                    <a:pt x="3381" y="524"/>
                    <a:pt x="2846" y="729"/>
                    <a:pt x="2338" y="979"/>
                  </a:cubicBezTo>
                  <a:cubicBezTo>
                    <a:pt x="2061" y="1122"/>
                    <a:pt x="1784" y="1274"/>
                    <a:pt x="1526" y="1434"/>
                  </a:cubicBezTo>
                  <a:cubicBezTo>
                    <a:pt x="946" y="1800"/>
                    <a:pt x="393" y="2246"/>
                    <a:pt x="0" y="2799"/>
                  </a:cubicBezTo>
                  <a:lnTo>
                    <a:pt x="2123" y="2799"/>
                  </a:lnTo>
                  <a:cubicBezTo>
                    <a:pt x="2293" y="2772"/>
                    <a:pt x="2454" y="2746"/>
                    <a:pt x="2614" y="2719"/>
                  </a:cubicBezTo>
                  <a:cubicBezTo>
                    <a:pt x="2668" y="2710"/>
                    <a:pt x="2721" y="2701"/>
                    <a:pt x="2766" y="2692"/>
                  </a:cubicBezTo>
                  <a:cubicBezTo>
                    <a:pt x="2917" y="2665"/>
                    <a:pt x="3069" y="2639"/>
                    <a:pt x="3221" y="2612"/>
                  </a:cubicBezTo>
                  <a:cubicBezTo>
                    <a:pt x="4041" y="2469"/>
                    <a:pt x="4862" y="2255"/>
                    <a:pt x="5585" y="1854"/>
                  </a:cubicBezTo>
                  <a:cubicBezTo>
                    <a:pt x="5594" y="1845"/>
                    <a:pt x="5603" y="1845"/>
                    <a:pt x="5621" y="1836"/>
                  </a:cubicBezTo>
                  <a:cubicBezTo>
                    <a:pt x="5656" y="1818"/>
                    <a:pt x="5692" y="1791"/>
                    <a:pt x="5728" y="1773"/>
                  </a:cubicBezTo>
                  <a:cubicBezTo>
                    <a:pt x="6316" y="1399"/>
                    <a:pt x="6762" y="863"/>
                    <a:pt x="7030" y="221"/>
                  </a:cubicBezTo>
                  <a:cubicBezTo>
                    <a:pt x="7048" y="194"/>
                    <a:pt x="7057" y="167"/>
                    <a:pt x="7066" y="141"/>
                  </a:cubicBezTo>
                  <a:cubicBezTo>
                    <a:pt x="7084" y="114"/>
                    <a:pt x="7092" y="87"/>
                    <a:pt x="7101" y="60"/>
                  </a:cubicBezTo>
                  <a:cubicBezTo>
                    <a:pt x="7101" y="51"/>
                    <a:pt x="7101" y="43"/>
                    <a:pt x="7110" y="34"/>
                  </a:cubicBezTo>
                  <a:cubicBezTo>
                    <a:pt x="7110" y="34"/>
                    <a:pt x="7110" y="25"/>
                    <a:pt x="7110" y="25"/>
                  </a:cubicBezTo>
                  <a:cubicBezTo>
                    <a:pt x="7084" y="16"/>
                    <a:pt x="7057" y="16"/>
                    <a:pt x="7030" y="16"/>
                  </a:cubicBezTo>
                  <a:cubicBezTo>
                    <a:pt x="6905" y="7"/>
                    <a:pt x="6789" y="7"/>
                    <a:pt x="6673" y="7"/>
                  </a:cubicBezTo>
                  <a:cubicBezTo>
                    <a:pt x="6624" y="2"/>
                    <a:pt x="6575" y="0"/>
                    <a:pt x="6526" y="0"/>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2520812" y="708552"/>
              <a:ext cx="393555" cy="156489"/>
            </a:xfrm>
            <a:custGeom>
              <a:rect b="b" l="l" r="r" t="t"/>
              <a:pathLst>
                <a:path extrusionOk="0" h="2785" w="7004">
                  <a:moveTo>
                    <a:pt x="6870" y="1"/>
                  </a:moveTo>
                  <a:cubicBezTo>
                    <a:pt x="6790" y="10"/>
                    <a:pt x="6718" y="10"/>
                    <a:pt x="6656" y="10"/>
                  </a:cubicBezTo>
                  <a:cubicBezTo>
                    <a:pt x="6638" y="19"/>
                    <a:pt x="6620" y="19"/>
                    <a:pt x="6602" y="19"/>
                  </a:cubicBezTo>
                  <a:cubicBezTo>
                    <a:pt x="6540" y="19"/>
                    <a:pt x="6478" y="28"/>
                    <a:pt x="6415" y="36"/>
                  </a:cubicBezTo>
                  <a:lnTo>
                    <a:pt x="6370" y="36"/>
                  </a:lnTo>
                  <a:cubicBezTo>
                    <a:pt x="5889" y="90"/>
                    <a:pt x="5398" y="170"/>
                    <a:pt x="4916" y="295"/>
                  </a:cubicBezTo>
                  <a:cubicBezTo>
                    <a:pt x="4898" y="295"/>
                    <a:pt x="4890" y="295"/>
                    <a:pt x="4872" y="304"/>
                  </a:cubicBezTo>
                  <a:cubicBezTo>
                    <a:pt x="4818" y="313"/>
                    <a:pt x="4774" y="322"/>
                    <a:pt x="4720" y="340"/>
                  </a:cubicBezTo>
                  <a:cubicBezTo>
                    <a:pt x="4711" y="340"/>
                    <a:pt x="4693" y="349"/>
                    <a:pt x="4684" y="349"/>
                  </a:cubicBezTo>
                  <a:lnTo>
                    <a:pt x="4675" y="349"/>
                  </a:lnTo>
                  <a:cubicBezTo>
                    <a:pt x="4640" y="358"/>
                    <a:pt x="4604" y="375"/>
                    <a:pt x="4559" y="384"/>
                  </a:cubicBezTo>
                  <a:cubicBezTo>
                    <a:pt x="4551" y="384"/>
                    <a:pt x="4542" y="384"/>
                    <a:pt x="4542" y="393"/>
                  </a:cubicBezTo>
                  <a:cubicBezTo>
                    <a:pt x="4328" y="447"/>
                    <a:pt x="4105" y="518"/>
                    <a:pt x="3864" y="599"/>
                  </a:cubicBezTo>
                  <a:cubicBezTo>
                    <a:pt x="3846" y="607"/>
                    <a:pt x="3828" y="607"/>
                    <a:pt x="3810" y="616"/>
                  </a:cubicBezTo>
                  <a:cubicBezTo>
                    <a:pt x="3801" y="625"/>
                    <a:pt x="3783" y="625"/>
                    <a:pt x="3774" y="634"/>
                  </a:cubicBezTo>
                  <a:lnTo>
                    <a:pt x="3766" y="634"/>
                  </a:lnTo>
                  <a:cubicBezTo>
                    <a:pt x="3337" y="786"/>
                    <a:pt x="2909" y="964"/>
                    <a:pt x="2472" y="1161"/>
                  </a:cubicBezTo>
                  <a:cubicBezTo>
                    <a:pt x="2347" y="1214"/>
                    <a:pt x="2240" y="1268"/>
                    <a:pt x="2142" y="1321"/>
                  </a:cubicBezTo>
                  <a:lnTo>
                    <a:pt x="2133" y="1321"/>
                  </a:lnTo>
                  <a:cubicBezTo>
                    <a:pt x="1250" y="1758"/>
                    <a:pt x="554" y="2231"/>
                    <a:pt x="19" y="2766"/>
                  </a:cubicBezTo>
                  <a:lnTo>
                    <a:pt x="1" y="2784"/>
                  </a:lnTo>
                  <a:lnTo>
                    <a:pt x="63" y="2784"/>
                  </a:lnTo>
                  <a:cubicBezTo>
                    <a:pt x="599" y="2267"/>
                    <a:pt x="1277" y="1803"/>
                    <a:pt x="2142" y="1375"/>
                  </a:cubicBezTo>
                  <a:cubicBezTo>
                    <a:pt x="2142" y="1375"/>
                    <a:pt x="2151" y="1366"/>
                    <a:pt x="2151" y="1366"/>
                  </a:cubicBezTo>
                  <a:cubicBezTo>
                    <a:pt x="2258" y="1312"/>
                    <a:pt x="2365" y="1268"/>
                    <a:pt x="2499" y="1205"/>
                  </a:cubicBezTo>
                  <a:cubicBezTo>
                    <a:pt x="2918" y="1009"/>
                    <a:pt x="3355" y="830"/>
                    <a:pt x="3774" y="679"/>
                  </a:cubicBezTo>
                  <a:lnTo>
                    <a:pt x="3783" y="679"/>
                  </a:lnTo>
                  <a:cubicBezTo>
                    <a:pt x="3801" y="670"/>
                    <a:pt x="3810" y="670"/>
                    <a:pt x="3828" y="661"/>
                  </a:cubicBezTo>
                  <a:cubicBezTo>
                    <a:pt x="3846" y="652"/>
                    <a:pt x="3855" y="652"/>
                    <a:pt x="3873" y="643"/>
                  </a:cubicBezTo>
                  <a:cubicBezTo>
                    <a:pt x="4105" y="563"/>
                    <a:pt x="4319" y="500"/>
                    <a:pt x="4524" y="438"/>
                  </a:cubicBezTo>
                  <a:lnTo>
                    <a:pt x="4551" y="438"/>
                  </a:lnTo>
                  <a:cubicBezTo>
                    <a:pt x="4586" y="420"/>
                    <a:pt x="4622" y="411"/>
                    <a:pt x="4649" y="402"/>
                  </a:cubicBezTo>
                  <a:cubicBezTo>
                    <a:pt x="4667" y="402"/>
                    <a:pt x="4675" y="402"/>
                    <a:pt x="4693" y="393"/>
                  </a:cubicBezTo>
                  <a:cubicBezTo>
                    <a:pt x="4747" y="384"/>
                    <a:pt x="4791" y="367"/>
                    <a:pt x="4845" y="358"/>
                  </a:cubicBezTo>
                  <a:cubicBezTo>
                    <a:pt x="4854" y="349"/>
                    <a:pt x="4872" y="349"/>
                    <a:pt x="4881" y="349"/>
                  </a:cubicBezTo>
                  <a:lnTo>
                    <a:pt x="4890" y="349"/>
                  </a:lnTo>
                  <a:cubicBezTo>
                    <a:pt x="5407" y="215"/>
                    <a:pt x="5924" y="126"/>
                    <a:pt x="6424" y="81"/>
                  </a:cubicBezTo>
                  <a:cubicBezTo>
                    <a:pt x="6442" y="81"/>
                    <a:pt x="6460" y="72"/>
                    <a:pt x="6478" y="72"/>
                  </a:cubicBezTo>
                  <a:cubicBezTo>
                    <a:pt x="6540" y="72"/>
                    <a:pt x="6602" y="63"/>
                    <a:pt x="6665" y="63"/>
                  </a:cubicBezTo>
                  <a:cubicBezTo>
                    <a:pt x="6683" y="63"/>
                    <a:pt x="6701" y="54"/>
                    <a:pt x="6718" y="54"/>
                  </a:cubicBezTo>
                  <a:cubicBezTo>
                    <a:pt x="6781" y="54"/>
                    <a:pt x="6852" y="45"/>
                    <a:pt x="6941" y="45"/>
                  </a:cubicBezTo>
                  <a:lnTo>
                    <a:pt x="6977" y="45"/>
                  </a:lnTo>
                  <a:cubicBezTo>
                    <a:pt x="6986" y="45"/>
                    <a:pt x="7004" y="36"/>
                    <a:pt x="7004" y="19"/>
                  </a:cubicBezTo>
                  <a:cubicBezTo>
                    <a:pt x="7004" y="10"/>
                    <a:pt x="6986" y="1"/>
                    <a:pt x="6977"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2282231" y="569202"/>
              <a:ext cx="195541" cy="152949"/>
            </a:xfrm>
            <a:custGeom>
              <a:rect b="b" l="l" r="r" t="t"/>
              <a:pathLst>
                <a:path extrusionOk="0" h="2722" w="3480">
                  <a:moveTo>
                    <a:pt x="0" y="1"/>
                  </a:moveTo>
                  <a:cubicBezTo>
                    <a:pt x="0" y="1"/>
                    <a:pt x="232" y="723"/>
                    <a:pt x="937" y="1330"/>
                  </a:cubicBezTo>
                  <a:cubicBezTo>
                    <a:pt x="1642" y="1937"/>
                    <a:pt x="3480" y="2722"/>
                    <a:pt x="3480" y="2722"/>
                  </a:cubicBezTo>
                  <a:cubicBezTo>
                    <a:pt x="3480" y="2722"/>
                    <a:pt x="3274" y="2445"/>
                    <a:pt x="2855" y="2097"/>
                  </a:cubicBezTo>
                  <a:cubicBezTo>
                    <a:pt x="2445" y="1749"/>
                    <a:pt x="1374" y="964"/>
                    <a:pt x="1374" y="964"/>
                  </a:cubicBezTo>
                  <a:lnTo>
                    <a:pt x="0" y="1"/>
                  </a:ln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2718318" y="524587"/>
              <a:ext cx="127383" cy="178010"/>
            </a:xfrm>
            <a:custGeom>
              <a:rect b="b" l="l" r="r" t="t"/>
              <a:pathLst>
                <a:path extrusionOk="0" h="3168" w="2267">
                  <a:moveTo>
                    <a:pt x="2267" y="1"/>
                  </a:moveTo>
                  <a:lnTo>
                    <a:pt x="2267" y="1"/>
                  </a:lnTo>
                  <a:cubicBezTo>
                    <a:pt x="2267" y="1"/>
                    <a:pt x="1053" y="1517"/>
                    <a:pt x="607" y="2160"/>
                  </a:cubicBezTo>
                  <a:cubicBezTo>
                    <a:pt x="161" y="2793"/>
                    <a:pt x="1" y="3168"/>
                    <a:pt x="1" y="3168"/>
                  </a:cubicBezTo>
                  <a:cubicBezTo>
                    <a:pt x="1" y="3168"/>
                    <a:pt x="366" y="3105"/>
                    <a:pt x="1464" y="1589"/>
                  </a:cubicBezTo>
                  <a:cubicBezTo>
                    <a:pt x="1776" y="1152"/>
                    <a:pt x="2267" y="1"/>
                    <a:pt x="2267" y="1"/>
                  </a:cubicBez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2263182" y="336127"/>
              <a:ext cx="318373" cy="120865"/>
            </a:xfrm>
            <a:custGeom>
              <a:rect b="b" l="l" r="r" t="t"/>
              <a:pathLst>
                <a:path extrusionOk="0" h="2151" w="5666">
                  <a:moveTo>
                    <a:pt x="18" y="0"/>
                  </a:moveTo>
                  <a:lnTo>
                    <a:pt x="18" y="0"/>
                  </a:lnTo>
                  <a:cubicBezTo>
                    <a:pt x="9" y="27"/>
                    <a:pt x="0" y="250"/>
                    <a:pt x="893" y="607"/>
                  </a:cubicBezTo>
                  <a:cubicBezTo>
                    <a:pt x="1856" y="991"/>
                    <a:pt x="4755" y="1160"/>
                    <a:pt x="5665" y="2150"/>
                  </a:cubicBezTo>
                  <a:cubicBezTo>
                    <a:pt x="5612" y="2079"/>
                    <a:pt x="4729" y="1026"/>
                    <a:pt x="3310" y="705"/>
                  </a:cubicBezTo>
                  <a:cubicBezTo>
                    <a:pt x="3310" y="705"/>
                    <a:pt x="3310" y="705"/>
                    <a:pt x="3301" y="696"/>
                  </a:cubicBezTo>
                  <a:cubicBezTo>
                    <a:pt x="2935" y="616"/>
                    <a:pt x="2552" y="527"/>
                    <a:pt x="2177" y="447"/>
                  </a:cubicBezTo>
                  <a:cubicBezTo>
                    <a:pt x="1901" y="411"/>
                    <a:pt x="1615" y="384"/>
                    <a:pt x="1330" y="384"/>
                  </a:cubicBezTo>
                  <a:cubicBezTo>
                    <a:pt x="366" y="384"/>
                    <a:pt x="18" y="1"/>
                    <a:pt x="18" y="0"/>
                  </a:cubicBez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2230087" y="405802"/>
              <a:ext cx="192057" cy="148454"/>
            </a:xfrm>
            <a:custGeom>
              <a:rect b="b" l="l" r="r" t="t"/>
              <a:pathLst>
                <a:path extrusionOk="0" h="2642" w="3418">
                  <a:moveTo>
                    <a:pt x="1" y="1"/>
                  </a:moveTo>
                  <a:lnTo>
                    <a:pt x="1" y="1"/>
                  </a:lnTo>
                  <a:cubicBezTo>
                    <a:pt x="1" y="1"/>
                    <a:pt x="206" y="839"/>
                    <a:pt x="1098" y="1615"/>
                  </a:cubicBezTo>
                  <a:cubicBezTo>
                    <a:pt x="1999" y="2400"/>
                    <a:pt x="3417" y="2641"/>
                    <a:pt x="3417" y="2641"/>
                  </a:cubicBezTo>
                  <a:cubicBezTo>
                    <a:pt x="3417" y="2641"/>
                    <a:pt x="2793" y="2356"/>
                    <a:pt x="2142" y="1713"/>
                  </a:cubicBezTo>
                  <a:cubicBezTo>
                    <a:pt x="1482" y="1071"/>
                    <a:pt x="1098" y="580"/>
                    <a:pt x="1098" y="580"/>
                  </a:cubicBezTo>
                  <a:lnTo>
                    <a:pt x="1" y="1"/>
                  </a:lnTo>
                  <a:close/>
                </a:path>
              </a:pathLst>
            </a:custGeom>
            <a:solidFill>
              <a:srgbClr val="FF6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2228569" y="126370"/>
              <a:ext cx="619158" cy="738674"/>
            </a:xfrm>
            <a:custGeom>
              <a:rect b="b" l="l" r="r" t="t"/>
              <a:pathLst>
                <a:path extrusionOk="0" h="13146" w="11019">
                  <a:moveTo>
                    <a:pt x="3061" y="1"/>
                  </a:moveTo>
                  <a:cubicBezTo>
                    <a:pt x="3058" y="1"/>
                    <a:pt x="3054" y="2"/>
                    <a:pt x="3052" y="5"/>
                  </a:cubicBezTo>
                  <a:cubicBezTo>
                    <a:pt x="3043" y="5"/>
                    <a:pt x="3034" y="22"/>
                    <a:pt x="3043" y="31"/>
                  </a:cubicBezTo>
                  <a:cubicBezTo>
                    <a:pt x="3248" y="486"/>
                    <a:pt x="3658" y="763"/>
                    <a:pt x="4051" y="1022"/>
                  </a:cubicBezTo>
                  <a:cubicBezTo>
                    <a:pt x="4176" y="1111"/>
                    <a:pt x="4310" y="1200"/>
                    <a:pt x="4426" y="1289"/>
                  </a:cubicBezTo>
                  <a:cubicBezTo>
                    <a:pt x="5032" y="1753"/>
                    <a:pt x="5318" y="2395"/>
                    <a:pt x="5612" y="3073"/>
                  </a:cubicBezTo>
                  <a:cubicBezTo>
                    <a:pt x="5666" y="3198"/>
                    <a:pt x="5719" y="3323"/>
                    <a:pt x="5782" y="3448"/>
                  </a:cubicBezTo>
                  <a:cubicBezTo>
                    <a:pt x="5077" y="4010"/>
                    <a:pt x="4854" y="4599"/>
                    <a:pt x="4809" y="4733"/>
                  </a:cubicBezTo>
                  <a:cubicBezTo>
                    <a:pt x="4577" y="4635"/>
                    <a:pt x="4310" y="4527"/>
                    <a:pt x="3980" y="4429"/>
                  </a:cubicBezTo>
                  <a:cubicBezTo>
                    <a:pt x="3061" y="4144"/>
                    <a:pt x="2258" y="4099"/>
                    <a:pt x="1669" y="4072"/>
                  </a:cubicBezTo>
                  <a:lnTo>
                    <a:pt x="1535" y="4064"/>
                  </a:lnTo>
                  <a:cubicBezTo>
                    <a:pt x="955" y="4037"/>
                    <a:pt x="652" y="3716"/>
                    <a:pt x="652" y="3716"/>
                  </a:cubicBezTo>
                  <a:cubicBezTo>
                    <a:pt x="648" y="3711"/>
                    <a:pt x="641" y="3709"/>
                    <a:pt x="634" y="3709"/>
                  </a:cubicBezTo>
                  <a:cubicBezTo>
                    <a:pt x="628" y="3709"/>
                    <a:pt x="621" y="3711"/>
                    <a:pt x="616" y="3716"/>
                  </a:cubicBezTo>
                  <a:cubicBezTo>
                    <a:pt x="607" y="3725"/>
                    <a:pt x="607" y="3733"/>
                    <a:pt x="616" y="3751"/>
                  </a:cubicBezTo>
                  <a:cubicBezTo>
                    <a:pt x="625" y="3760"/>
                    <a:pt x="929" y="4081"/>
                    <a:pt x="1535" y="4117"/>
                  </a:cubicBezTo>
                  <a:lnTo>
                    <a:pt x="1669" y="4117"/>
                  </a:lnTo>
                  <a:cubicBezTo>
                    <a:pt x="2249" y="4153"/>
                    <a:pt x="3052" y="4188"/>
                    <a:pt x="3962" y="4474"/>
                  </a:cubicBezTo>
                  <a:cubicBezTo>
                    <a:pt x="4301" y="4572"/>
                    <a:pt x="4577" y="4679"/>
                    <a:pt x="4800" y="4786"/>
                  </a:cubicBezTo>
                  <a:cubicBezTo>
                    <a:pt x="4809" y="4786"/>
                    <a:pt x="4809" y="4795"/>
                    <a:pt x="4809" y="4795"/>
                  </a:cubicBezTo>
                  <a:lnTo>
                    <a:pt x="4818" y="4795"/>
                  </a:lnTo>
                  <a:cubicBezTo>
                    <a:pt x="5220" y="4974"/>
                    <a:pt x="5478" y="5152"/>
                    <a:pt x="5675" y="5313"/>
                  </a:cubicBezTo>
                  <a:cubicBezTo>
                    <a:pt x="5960" y="5544"/>
                    <a:pt x="6237" y="5866"/>
                    <a:pt x="6237" y="5875"/>
                  </a:cubicBezTo>
                  <a:lnTo>
                    <a:pt x="6255" y="5875"/>
                  </a:lnTo>
                  <a:cubicBezTo>
                    <a:pt x="4693" y="6294"/>
                    <a:pt x="4274" y="7552"/>
                    <a:pt x="4265" y="7570"/>
                  </a:cubicBezTo>
                  <a:cubicBezTo>
                    <a:pt x="4265" y="7570"/>
                    <a:pt x="4265" y="7578"/>
                    <a:pt x="4274" y="7578"/>
                  </a:cubicBezTo>
                  <a:cubicBezTo>
                    <a:pt x="4238" y="7587"/>
                    <a:pt x="4212" y="7587"/>
                    <a:pt x="4176" y="7587"/>
                  </a:cubicBezTo>
                  <a:cubicBezTo>
                    <a:pt x="4122" y="7587"/>
                    <a:pt x="4069" y="7596"/>
                    <a:pt x="4015" y="7596"/>
                  </a:cubicBezTo>
                  <a:cubicBezTo>
                    <a:pt x="3954" y="7599"/>
                    <a:pt x="3892" y="7601"/>
                    <a:pt x="3830" y="7601"/>
                  </a:cubicBezTo>
                  <a:cubicBezTo>
                    <a:pt x="2787" y="7601"/>
                    <a:pt x="1764" y="7175"/>
                    <a:pt x="946" y="6392"/>
                  </a:cubicBezTo>
                  <a:cubicBezTo>
                    <a:pt x="233" y="5705"/>
                    <a:pt x="45" y="4982"/>
                    <a:pt x="45" y="4974"/>
                  </a:cubicBezTo>
                  <a:cubicBezTo>
                    <a:pt x="45" y="4960"/>
                    <a:pt x="41" y="4952"/>
                    <a:pt x="31" y="4952"/>
                  </a:cubicBezTo>
                  <a:cubicBezTo>
                    <a:pt x="28" y="4952"/>
                    <a:pt x="23" y="4953"/>
                    <a:pt x="19" y="4956"/>
                  </a:cubicBezTo>
                  <a:cubicBezTo>
                    <a:pt x="10" y="4956"/>
                    <a:pt x="1" y="4974"/>
                    <a:pt x="1" y="4982"/>
                  </a:cubicBezTo>
                  <a:cubicBezTo>
                    <a:pt x="1" y="4991"/>
                    <a:pt x="188" y="5732"/>
                    <a:pt x="911" y="6428"/>
                  </a:cubicBezTo>
                  <a:cubicBezTo>
                    <a:pt x="1745" y="7219"/>
                    <a:pt x="2770" y="7645"/>
                    <a:pt x="3835" y="7645"/>
                  </a:cubicBezTo>
                  <a:cubicBezTo>
                    <a:pt x="3898" y="7645"/>
                    <a:pt x="3961" y="7644"/>
                    <a:pt x="4024" y="7641"/>
                  </a:cubicBezTo>
                  <a:cubicBezTo>
                    <a:pt x="4078" y="7641"/>
                    <a:pt x="4131" y="7641"/>
                    <a:pt x="4185" y="7632"/>
                  </a:cubicBezTo>
                  <a:cubicBezTo>
                    <a:pt x="4375" y="7622"/>
                    <a:pt x="4571" y="7612"/>
                    <a:pt x="4767" y="7612"/>
                  </a:cubicBezTo>
                  <a:cubicBezTo>
                    <a:pt x="5307" y="7612"/>
                    <a:pt x="5844" y="7689"/>
                    <a:pt x="6237" y="8069"/>
                  </a:cubicBezTo>
                  <a:cubicBezTo>
                    <a:pt x="5871" y="8265"/>
                    <a:pt x="5514" y="8533"/>
                    <a:pt x="5220" y="8899"/>
                  </a:cubicBezTo>
                  <a:cubicBezTo>
                    <a:pt x="4827" y="9380"/>
                    <a:pt x="4542" y="9978"/>
                    <a:pt x="4417" y="10567"/>
                  </a:cubicBezTo>
                  <a:cubicBezTo>
                    <a:pt x="4229" y="10469"/>
                    <a:pt x="4033" y="10371"/>
                    <a:pt x="3819" y="10273"/>
                  </a:cubicBezTo>
                  <a:cubicBezTo>
                    <a:pt x="3623" y="10183"/>
                    <a:pt x="3409" y="10076"/>
                    <a:pt x="3177" y="9960"/>
                  </a:cubicBezTo>
                  <a:cubicBezTo>
                    <a:pt x="2258" y="9479"/>
                    <a:pt x="2071" y="9345"/>
                    <a:pt x="1607" y="8890"/>
                  </a:cubicBezTo>
                  <a:cubicBezTo>
                    <a:pt x="1143" y="8435"/>
                    <a:pt x="973" y="7882"/>
                    <a:pt x="973" y="7882"/>
                  </a:cubicBezTo>
                  <a:cubicBezTo>
                    <a:pt x="973" y="7869"/>
                    <a:pt x="964" y="7860"/>
                    <a:pt x="955" y="7860"/>
                  </a:cubicBezTo>
                  <a:cubicBezTo>
                    <a:pt x="952" y="7860"/>
                    <a:pt x="949" y="7862"/>
                    <a:pt x="946" y="7864"/>
                  </a:cubicBezTo>
                  <a:cubicBezTo>
                    <a:pt x="929" y="7864"/>
                    <a:pt x="929" y="7882"/>
                    <a:pt x="929" y="7891"/>
                  </a:cubicBezTo>
                  <a:cubicBezTo>
                    <a:pt x="929" y="7900"/>
                    <a:pt x="1107" y="8462"/>
                    <a:pt x="1571" y="8926"/>
                  </a:cubicBezTo>
                  <a:cubicBezTo>
                    <a:pt x="2044" y="9389"/>
                    <a:pt x="2231" y="9514"/>
                    <a:pt x="3150" y="9996"/>
                  </a:cubicBezTo>
                  <a:cubicBezTo>
                    <a:pt x="3391" y="10121"/>
                    <a:pt x="3596" y="10219"/>
                    <a:pt x="3801" y="10317"/>
                  </a:cubicBezTo>
                  <a:cubicBezTo>
                    <a:pt x="4390" y="10594"/>
                    <a:pt x="4863" y="10817"/>
                    <a:pt x="5327" y="11361"/>
                  </a:cubicBezTo>
                  <a:cubicBezTo>
                    <a:pt x="5657" y="11745"/>
                    <a:pt x="5692" y="11825"/>
                    <a:pt x="5701" y="11843"/>
                  </a:cubicBezTo>
                  <a:cubicBezTo>
                    <a:pt x="5701" y="11843"/>
                    <a:pt x="5701" y="11843"/>
                    <a:pt x="5701" y="11852"/>
                  </a:cubicBezTo>
                  <a:cubicBezTo>
                    <a:pt x="5309" y="12191"/>
                    <a:pt x="5059" y="12788"/>
                    <a:pt x="4943" y="13145"/>
                  </a:cubicBezTo>
                  <a:lnTo>
                    <a:pt x="4988" y="13145"/>
                  </a:lnTo>
                  <a:cubicBezTo>
                    <a:pt x="5122" y="12762"/>
                    <a:pt x="5398" y="12101"/>
                    <a:pt x="5844" y="11798"/>
                  </a:cubicBezTo>
                  <a:cubicBezTo>
                    <a:pt x="6183" y="11566"/>
                    <a:pt x="6540" y="11450"/>
                    <a:pt x="6924" y="11325"/>
                  </a:cubicBezTo>
                  <a:cubicBezTo>
                    <a:pt x="7075" y="11281"/>
                    <a:pt x="7236" y="11227"/>
                    <a:pt x="7396" y="11165"/>
                  </a:cubicBezTo>
                  <a:cubicBezTo>
                    <a:pt x="7602" y="11084"/>
                    <a:pt x="7798" y="10995"/>
                    <a:pt x="7985" y="10870"/>
                  </a:cubicBezTo>
                  <a:cubicBezTo>
                    <a:pt x="8315" y="10665"/>
                    <a:pt x="8636" y="10415"/>
                    <a:pt x="8940" y="10139"/>
                  </a:cubicBezTo>
                  <a:cubicBezTo>
                    <a:pt x="8967" y="10112"/>
                    <a:pt x="8993" y="10085"/>
                    <a:pt x="9029" y="10050"/>
                  </a:cubicBezTo>
                  <a:cubicBezTo>
                    <a:pt x="9279" y="9809"/>
                    <a:pt x="9529" y="9541"/>
                    <a:pt x="9769" y="9247"/>
                  </a:cubicBezTo>
                  <a:cubicBezTo>
                    <a:pt x="10287" y="8604"/>
                    <a:pt x="10653" y="7971"/>
                    <a:pt x="10974" y="7195"/>
                  </a:cubicBezTo>
                  <a:cubicBezTo>
                    <a:pt x="10983" y="7159"/>
                    <a:pt x="11001" y="7132"/>
                    <a:pt x="11009" y="7097"/>
                  </a:cubicBezTo>
                  <a:cubicBezTo>
                    <a:pt x="11018" y="7079"/>
                    <a:pt x="11009" y="7070"/>
                    <a:pt x="10992" y="7061"/>
                  </a:cubicBezTo>
                  <a:cubicBezTo>
                    <a:pt x="10983" y="7061"/>
                    <a:pt x="10974" y="7070"/>
                    <a:pt x="10965" y="7079"/>
                  </a:cubicBezTo>
                  <a:cubicBezTo>
                    <a:pt x="10956" y="7106"/>
                    <a:pt x="10947" y="7123"/>
                    <a:pt x="10938" y="7150"/>
                  </a:cubicBezTo>
                  <a:cubicBezTo>
                    <a:pt x="10626" y="7935"/>
                    <a:pt x="10251" y="8578"/>
                    <a:pt x="9734" y="9211"/>
                  </a:cubicBezTo>
                  <a:cubicBezTo>
                    <a:pt x="9502" y="9496"/>
                    <a:pt x="9270" y="9755"/>
                    <a:pt x="9029" y="9987"/>
                  </a:cubicBezTo>
                  <a:cubicBezTo>
                    <a:pt x="8993" y="10023"/>
                    <a:pt x="8967" y="10050"/>
                    <a:pt x="8931" y="10076"/>
                  </a:cubicBezTo>
                  <a:cubicBezTo>
                    <a:pt x="8877" y="10130"/>
                    <a:pt x="8815" y="10183"/>
                    <a:pt x="8761" y="10237"/>
                  </a:cubicBezTo>
                  <a:cubicBezTo>
                    <a:pt x="8503" y="10460"/>
                    <a:pt x="8235" y="10656"/>
                    <a:pt x="7967" y="10835"/>
                  </a:cubicBezTo>
                  <a:cubicBezTo>
                    <a:pt x="7780" y="10951"/>
                    <a:pt x="7593" y="11040"/>
                    <a:pt x="7405" y="11111"/>
                  </a:cubicBezTo>
                  <a:cubicBezTo>
                    <a:pt x="7236" y="11174"/>
                    <a:pt x="7066" y="11227"/>
                    <a:pt x="6906" y="11281"/>
                  </a:cubicBezTo>
                  <a:cubicBezTo>
                    <a:pt x="6540" y="11406"/>
                    <a:pt x="6165" y="11530"/>
                    <a:pt x="5817" y="11762"/>
                  </a:cubicBezTo>
                  <a:cubicBezTo>
                    <a:pt x="5791" y="11780"/>
                    <a:pt x="5764" y="11798"/>
                    <a:pt x="5746" y="11816"/>
                  </a:cubicBezTo>
                  <a:cubicBezTo>
                    <a:pt x="5728" y="11771"/>
                    <a:pt x="5648" y="11664"/>
                    <a:pt x="5362" y="11334"/>
                  </a:cubicBezTo>
                  <a:cubicBezTo>
                    <a:pt x="5068" y="10986"/>
                    <a:pt x="4783" y="10772"/>
                    <a:pt x="4461" y="10594"/>
                  </a:cubicBezTo>
                  <a:cubicBezTo>
                    <a:pt x="4586" y="10005"/>
                    <a:pt x="4863" y="9407"/>
                    <a:pt x="5255" y="8926"/>
                  </a:cubicBezTo>
                  <a:cubicBezTo>
                    <a:pt x="6058" y="7926"/>
                    <a:pt x="7361" y="7659"/>
                    <a:pt x="8065" y="7587"/>
                  </a:cubicBezTo>
                  <a:cubicBezTo>
                    <a:pt x="9288" y="7462"/>
                    <a:pt x="10323" y="6222"/>
                    <a:pt x="10331" y="6205"/>
                  </a:cubicBezTo>
                  <a:cubicBezTo>
                    <a:pt x="10340" y="6196"/>
                    <a:pt x="10340" y="6178"/>
                    <a:pt x="10331" y="6178"/>
                  </a:cubicBezTo>
                  <a:cubicBezTo>
                    <a:pt x="10327" y="6173"/>
                    <a:pt x="10320" y="6171"/>
                    <a:pt x="10314" y="6171"/>
                  </a:cubicBezTo>
                  <a:cubicBezTo>
                    <a:pt x="10307" y="6171"/>
                    <a:pt x="10300" y="6173"/>
                    <a:pt x="10296" y="6178"/>
                  </a:cubicBezTo>
                  <a:cubicBezTo>
                    <a:pt x="10287" y="6187"/>
                    <a:pt x="9261" y="7418"/>
                    <a:pt x="8065" y="7543"/>
                  </a:cubicBezTo>
                  <a:cubicBezTo>
                    <a:pt x="7619" y="7587"/>
                    <a:pt x="6933" y="7712"/>
                    <a:pt x="6281" y="8042"/>
                  </a:cubicBezTo>
                  <a:cubicBezTo>
                    <a:pt x="5878" y="7646"/>
                    <a:pt x="5328" y="7564"/>
                    <a:pt x="4780" y="7564"/>
                  </a:cubicBezTo>
                  <a:cubicBezTo>
                    <a:pt x="4625" y="7564"/>
                    <a:pt x="4470" y="7571"/>
                    <a:pt x="4319" y="7578"/>
                  </a:cubicBezTo>
                  <a:cubicBezTo>
                    <a:pt x="4319" y="7552"/>
                    <a:pt x="4756" y="6267"/>
                    <a:pt x="6370" y="5892"/>
                  </a:cubicBezTo>
                  <a:cubicBezTo>
                    <a:pt x="8012" y="5518"/>
                    <a:pt x="8057" y="5491"/>
                    <a:pt x="9038" y="4875"/>
                  </a:cubicBezTo>
                  <a:lnTo>
                    <a:pt x="9065" y="4858"/>
                  </a:lnTo>
                  <a:cubicBezTo>
                    <a:pt x="9876" y="4349"/>
                    <a:pt x="10483" y="4037"/>
                    <a:pt x="10483" y="4037"/>
                  </a:cubicBezTo>
                  <a:cubicBezTo>
                    <a:pt x="10501" y="4028"/>
                    <a:pt x="10501" y="4019"/>
                    <a:pt x="10501" y="4001"/>
                  </a:cubicBezTo>
                  <a:cubicBezTo>
                    <a:pt x="10495" y="3995"/>
                    <a:pt x="10484" y="3989"/>
                    <a:pt x="10475" y="3989"/>
                  </a:cubicBezTo>
                  <a:cubicBezTo>
                    <a:pt x="10471" y="3989"/>
                    <a:pt x="10468" y="3990"/>
                    <a:pt x="10465" y="3992"/>
                  </a:cubicBezTo>
                  <a:cubicBezTo>
                    <a:pt x="10456" y="3992"/>
                    <a:pt x="9859" y="4313"/>
                    <a:pt x="9038" y="4822"/>
                  </a:cubicBezTo>
                  <a:lnTo>
                    <a:pt x="9011" y="4831"/>
                  </a:lnTo>
                  <a:cubicBezTo>
                    <a:pt x="8039" y="5446"/>
                    <a:pt x="7994" y="5473"/>
                    <a:pt x="6362" y="5848"/>
                  </a:cubicBezTo>
                  <a:cubicBezTo>
                    <a:pt x="6326" y="5857"/>
                    <a:pt x="6299" y="5866"/>
                    <a:pt x="6272" y="5875"/>
                  </a:cubicBezTo>
                  <a:cubicBezTo>
                    <a:pt x="6281" y="5866"/>
                    <a:pt x="6281" y="5848"/>
                    <a:pt x="6272" y="5839"/>
                  </a:cubicBezTo>
                  <a:cubicBezTo>
                    <a:pt x="6272" y="5839"/>
                    <a:pt x="5987" y="5509"/>
                    <a:pt x="5701" y="5277"/>
                  </a:cubicBezTo>
                  <a:cubicBezTo>
                    <a:pt x="5505" y="5116"/>
                    <a:pt x="5246" y="4938"/>
                    <a:pt x="4845" y="4750"/>
                  </a:cubicBezTo>
                  <a:cubicBezTo>
                    <a:pt x="4890" y="4635"/>
                    <a:pt x="5130" y="3983"/>
                    <a:pt x="5933" y="3386"/>
                  </a:cubicBezTo>
                  <a:cubicBezTo>
                    <a:pt x="6745" y="2788"/>
                    <a:pt x="7396" y="2449"/>
                    <a:pt x="8173" y="2217"/>
                  </a:cubicBezTo>
                  <a:cubicBezTo>
                    <a:pt x="8949" y="1985"/>
                    <a:pt x="9850" y="1592"/>
                    <a:pt x="10010" y="1450"/>
                  </a:cubicBezTo>
                  <a:cubicBezTo>
                    <a:pt x="10019" y="1441"/>
                    <a:pt x="10019" y="1423"/>
                    <a:pt x="10010" y="1414"/>
                  </a:cubicBezTo>
                  <a:cubicBezTo>
                    <a:pt x="10006" y="1410"/>
                    <a:pt x="10001" y="1407"/>
                    <a:pt x="9997" y="1407"/>
                  </a:cubicBezTo>
                  <a:cubicBezTo>
                    <a:pt x="9992" y="1407"/>
                    <a:pt x="9988" y="1410"/>
                    <a:pt x="9984" y="1414"/>
                  </a:cubicBezTo>
                  <a:cubicBezTo>
                    <a:pt x="9832" y="1539"/>
                    <a:pt x="8984" y="1923"/>
                    <a:pt x="8155" y="2172"/>
                  </a:cubicBezTo>
                  <a:cubicBezTo>
                    <a:pt x="7379" y="2404"/>
                    <a:pt x="6727" y="2743"/>
                    <a:pt x="5907" y="3350"/>
                  </a:cubicBezTo>
                  <a:cubicBezTo>
                    <a:pt x="5880" y="3368"/>
                    <a:pt x="5844" y="3395"/>
                    <a:pt x="5817" y="3421"/>
                  </a:cubicBezTo>
                  <a:cubicBezTo>
                    <a:pt x="5764" y="3296"/>
                    <a:pt x="5710" y="3180"/>
                    <a:pt x="5657" y="3056"/>
                  </a:cubicBezTo>
                  <a:cubicBezTo>
                    <a:pt x="5353" y="2369"/>
                    <a:pt x="5068" y="1717"/>
                    <a:pt x="4452" y="1245"/>
                  </a:cubicBezTo>
                  <a:cubicBezTo>
                    <a:pt x="4336" y="1155"/>
                    <a:pt x="4203" y="1075"/>
                    <a:pt x="4078" y="986"/>
                  </a:cubicBezTo>
                  <a:cubicBezTo>
                    <a:pt x="3685" y="727"/>
                    <a:pt x="3284" y="451"/>
                    <a:pt x="3079" y="13"/>
                  </a:cubicBezTo>
                  <a:cubicBezTo>
                    <a:pt x="3079" y="7"/>
                    <a:pt x="3070" y="1"/>
                    <a:pt x="3061" y="1"/>
                  </a:cubicBez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2119337" y="555154"/>
              <a:ext cx="379507" cy="309888"/>
            </a:xfrm>
            <a:custGeom>
              <a:rect b="b" l="l" r="r" t="t"/>
              <a:pathLst>
                <a:path extrusionOk="0" h="5515" w="6754">
                  <a:moveTo>
                    <a:pt x="0" y="1"/>
                  </a:moveTo>
                  <a:cubicBezTo>
                    <a:pt x="125" y="581"/>
                    <a:pt x="339" y="1134"/>
                    <a:pt x="633" y="1651"/>
                  </a:cubicBezTo>
                  <a:cubicBezTo>
                    <a:pt x="642" y="1669"/>
                    <a:pt x="651" y="1687"/>
                    <a:pt x="660" y="1705"/>
                  </a:cubicBezTo>
                  <a:cubicBezTo>
                    <a:pt x="678" y="1732"/>
                    <a:pt x="687" y="1749"/>
                    <a:pt x="705" y="1776"/>
                  </a:cubicBezTo>
                  <a:cubicBezTo>
                    <a:pt x="741" y="1848"/>
                    <a:pt x="785" y="1919"/>
                    <a:pt x="839" y="1990"/>
                  </a:cubicBezTo>
                  <a:cubicBezTo>
                    <a:pt x="1124" y="2436"/>
                    <a:pt x="1463" y="2847"/>
                    <a:pt x="1847" y="3204"/>
                  </a:cubicBezTo>
                  <a:cubicBezTo>
                    <a:pt x="2266" y="3587"/>
                    <a:pt x="2721" y="3908"/>
                    <a:pt x="3203" y="4203"/>
                  </a:cubicBezTo>
                  <a:cubicBezTo>
                    <a:pt x="3238" y="4221"/>
                    <a:pt x="3283" y="4247"/>
                    <a:pt x="3328" y="4274"/>
                  </a:cubicBezTo>
                  <a:cubicBezTo>
                    <a:pt x="3783" y="4551"/>
                    <a:pt x="4255" y="4800"/>
                    <a:pt x="4719" y="5068"/>
                  </a:cubicBezTo>
                  <a:cubicBezTo>
                    <a:pt x="4978" y="5211"/>
                    <a:pt x="5237" y="5354"/>
                    <a:pt x="5487" y="5514"/>
                  </a:cubicBezTo>
                  <a:lnTo>
                    <a:pt x="6753" y="5514"/>
                  </a:lnTo>
                  <a:cubicBezTo>
                    <a:pt x="6334" y="4381"/>
                    <a:pt x="5718" y="3337"/>
                    <a:pt x="4907" y="2436"/>
                  </a:cubicBezTo>
                  <a:cubicBezTo>
                    <a:pt x="4835" y="2365"/>
                    <a:pt x="4773" y="2294"/>
                    <a:pt x="4701" y="2231"/>
                  </a:cubicBezTo>
                  <a:cubicBezTo>
                    <a:pt x="4648" y="2169"/>
                    <a:pt x="4594" y="2115"/>
                    <a:pt x="4532" y="2053"/>
                  </a:cubicBezTo>
                  <a:cubicBezTo>
                    <a:pt x="4514" y="2035"/>
                    <a:pt x="4505" y="2026"/>
                    <a:pt x="4487" y="2008"/>
                  </a:cubicBezTo>
                  <a:cubicBezTo>
                    <a:pt x="4354" y="1883"/>
                    <a:pt x="4220" y="1758"/>
                    <a:pt x="4077" y="1642"/>
                  </a:cubicBezTo>
                  <a:cubicBezTo>
                    <a:pt x="4050" y="1625"/>
                    <a:pt x="4023" y="1598"/>
                    <a:pt x="3988" y="1580"/>
                  </a:cubicBezTo>
                  <a:cubicBezTo>
                    <a:pt x="3818" y="1446"/>
                    <a:pt x="3640" y="1312"/>
                    <a:pt x="3461" y="1196"/>
                  </a:cubicBezTo>
                  <a:lnTo>
                    <a:pt x="3453" y="1196"/>
                  </a:lnTo>
                  <a:cubicBezTo>
                    <a:pt x="3256" y="1063"/>
                    <a:pt x="3051" y="947"/>
                    <a:pt x="2846" y="840"/>
                  </a:cubicBezTo>
                  <a:cubicBezTo>
                    <a:pt x="2667" y="741"/>
                    <a:pt x="2480" y="652"/>
                    <a:pt x="2284" y="572"/>
                  </a:cubicBezTo>
                  <a:cubicBezTo>
                    <a:pt x="2257" y="554"/>
                    <a:pt x="2230" y="545"/>
                    <a:pt x="2195" y="536"/>
                  </a:cubicBezTo>
                  <a:cubicBezTo>
                    <a:pt x="1829" y="385"/>
                    <a:pt x="1445" y="260"/>
                    <a:pt x="1053" y="170"/>
                  </a:cubicBezTo>
                  <a:cubicBezTo>
                    <a:pt x="1026" y="162"/>
                    <a:pt x="999" y="153"/>
                    <a:pt x="964" y="153"/>
                  </a:cubicBezTo>
                  <a:cubicBezTo>
                    <a:pt x="705" y="90"/>
                    <a:pt x="446" y="46"/>
                    <a:pt x="178" y="19"/>
                  </a:cubicBezTo>
                  <a:cubicBezTo>
                    <a:pt x="152" y="19"/>
                    <a:pt x="125" y="10"/>
                    <a:pt x="98" y="10"/>
                  </a:cubicBezTo>
                  <a:cubicBezTo>
                    <a:pt x="71" y="10"/>
                    <a:pt x="45" y="1"/>
                    <a:pt x="18" y="1"/>
                  </a:cubicBezTo>
                  <a:close/>
                </a:path>
              </a:pathLst>
            </a:custGeom>
            <a:solidFill>
              <a:srgbClr val="48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2118325" y="552176"/>
              <a:ext cx="363437" cy="312866"/>
            </a:xfrm>
            <a:custGeom>
              <a:rect b="b" l="l" r="r" t="t"/>
              <a:pathLst>
                <a:path extrusionOk="0" h="5568" w="6468">
                  <a:moveTo>
                    <a:pt x="36" y="0"/>
                  </a:moveTo>
                  <a:cubicBezTo>
                    <a:pt x="18" y="0"/>
                    <a:pt x="9" y="0"/>
                    <a:pt x="0" y="18"/>
                  </a:cubicBezTo>
                  <a:cubicBezTo>
                    <a:pt x="0" y="27"/>
                    <a:pt x="0" y="45"/>
                    <a:pt x="18" y="45"/>
                  </a:cubicBezTo>
                  <a:lnTo>
                    <a:pt x="36" y="54"/>
                  </a:lnTo>
                  <a:lnTo>
                    <a:pt x="45" y="63"/>
                  </a:lnTo>
                  <a:cubicBezTo>
                    <a:pt x="72" y="63"/>
                    <a:pt x="89" y="72"/>
                    <a:pt x="107" y="81"/>
                  </a:cubicBezTo>
                  <a:cubicBezTo>
                    <a:pt x="384" y="197"/>
                    <a:pt x="660" y="331"/>
                    <a:pt x="919" y="455"/>
                  </a:cubicBezTo>
                  <a:cubicBezTo>
                    <a:pt x="946" y="473"/>
                    <a:pt x="973" y="491"/>
                    <a:pt x="1008" y="500"/>
                  </a:cubicBezTo>
                  <a:cubicBezTo>
                    <a:pt x="1374" y="696"/>
                    <a:pt x="1749" y="901"/>
                    <a:pt x="2097" y="1133"/>
                  </a:cubicBezTo>
                  <a:cubicBezTo>
                    <a:pt x="2123" y="1151"/>
                    <a:pt x="2150" y="1169"/>
                    <a:pt x="2186" y="1187"/>
                  </a:cubicBezTo>
                  <a:cubicBezTo>
                    <a:pt x="2454" y="1356"/>
                    <a:pt x="2721" y="1553"/>
                    <a:pt x="2998" y="1758"/>
                  </a:cubicBezTo>
                  <a:cubicBezTo>
                    <a:pt x="3007" y="1767"/>
                    <a:pt x="3016" y="1767"/>
                    <a:pt x="3024" y="1776"/>
                  </a:cubicBezTo>
                  <a:cubicBezTo>
                    <a:pt x="3301" y="1990"/>
                    <a:pt x="3578" y="2222"/>
                    <a:pt x="3854" y="2463"/>
                  </a:cubicBezTo>
                  <a:cubicBezTo>
                    <a:pt x="3872" y="2489"/>
                    <a:pt x="3899" y="2507"/>
                    <a:pt x="3925" y="2534"/>
                  </a:cubicBezTo>
                  <a:cubicBezTo>
                    <a:pt x="4470" y="3025"/>
                    <a:pt x="4969" y="3560"/>
                    <a:pt x="5424" y="4131"/>
                  </a:cubicBezTo>
                  <a:cubicBezTo>
                    <a:pt x="5424" y="4131"/>
                    <a:pt x="5424" y="4131"/>
                    <a:pt x="5424" y="4140"/>
                  </a:cubicBezTo>
                  <a:cubicBezTo>
                    <a:pt x="5781" y="4586"/>
                    <a:pt x="6120" y="5068"/>
                    <a:pt x="6414" y="5567"/>
                  </a:cubicBezTo>
                  <a:lnTo>
                    <a:pt x="6468" y="5567"/>
                  </a:lnTo>
                  <a:cubicBezTo>
                    <a:pt x="6468" y="5558"/>
                    <a:pt x="6468" y="5558"/>
                    <a:pt x="6468" y="5549"/>
                  </a:cubicBezTo>
                  <a:cubicBezTo>
                    <a:pt x="6165" y="5050"/>
                    <a:pt x="5826" y="4568"/>
                    <a:pt x="5469" y="4113"/>
                  </a:cubicBezTo>
                  <a:cubicBezTo>
                    <a:pt x="5469" y="4113"/>
                    <a:pt x="5460" y="4104"/>
                    <a:pt x="5460" y="4104"/>
                  </a:cubicBezTo>
                  <a:cubicBezTo>
                    <a:pt x="5005" y="3533"/>
                    <a:pt x="4496" y="2989"/>
                    <a:pt x="3961" y="2498"/>
                  </a:cubicBezTo>
                  <a:cubicBezTo>
                    <a:pt x="3934" y="2480"/>
                    <a:pt x="3908" y="2454"/>
                    <a:pt x="3881" y="2427"/>
                  </a:cubicBezTo>
                  <a:cubicBezTo>
                    <a:pt x="3595" y="2177"/>
                    <a:pt x="3310" y="1936"/>
                    <a:pt x="3024" y="1722"/>
                  </a:cubicBezTo>
                  <a:cubicBezTo>
                    <a:pt x="3016" y="1713"/>
                    <a:pt x="3007" y="1704"/>
                    <a:pt x="2998" y="1704"/>
                  </a:cubicBezTo>
                  <a:cubicBezTo>
                    <a:pt x="2739" y="1499"/>
                    <a:pt x="2471" y="1312"/>
                    <a:pt x="2204" y="1151"/>
                  </a:cubicBezTo>
                  <a:cubicBezTo>
                    <a:pt x="2177" y="1124"/>
                    <a:pt x="2150" y="1107"/>
                    <a:pt x="2123" y="1089"/>
                  </a:cubicBezTo>
                  <a:cubicBezTo>
                    <a:pt x="1767" y="866"/>
                    <a:pt x="1401" y="652"/>
                    <a:pt x="1026" y="455"/>
                  </a:cubicBezTo>
                  <a:cubicBezTo>
                    <a:pt x="999" y="446"/>
                    <a:pt x="973" y="429"/>
                    <a:pt x="937" y="420"/>
                  </a:cubicBezTo>
                  <a:cubicBezTo>
                    <a:pt x="696" y="295"/>
                    <a:pt x="455" y="179"/>
                    <a:pt x="196" y="72"/>
                  </a:cubicBezTo>
                  <a:cubicBezTo>
                    <a:pt x="179" y="63"/>
                    <a:pt x="152" y="54"/>
                    <a:pt x="125" y="45"/>
                  </a:cubicBezTo>
                  <a:cubicBezTo>
                    <a:pt x="107" y="36"/>
                    <a:pt x="89" y="27"/>
                    <a:pt x="63" y="18"/>
                  </a:cubicBezTo>
                  <a:lnTo>
                    <a:pt x="36" y="0"/>
                  </a:lnTo>
                  <a:close/>
                </a:path>
              </a:pathLst>
            </a:custGeom>
            <a:solidFill>
              <a:srgbClr val="350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sp>
        <p:nvSpPr>
          <p:cNvPr id="1748" name="Google Shape;1748;p34"/>
          <p:cNvSpPr txBox="1"/>
          <p:nvPr>
            <p:ph type="title"/>
          </p:nvPr>
        </p:nvSpPr>
        <p:spPr>
          <a:xfrm>
            <a:off x="720000" y="539400"/>
            <a:ext cx="7704000" cy="572700"/>
          </a:xfrm>
          <a:prstGeom prst="rect">
            <a:avLst/>
          </a:prstGeom>
          <a:solidFill>
            <a:srgbClr val="FFD4A9"/>
          </a:solidFill>
        </p:spPr>
        <p:txBody>
          <a:bodyPr anchorCtr="0" anchor="t" bIns="91425" lIns="91425" spcFirstLastPara="1" rIns="91425" wrap="square" tIns="91425">
            <a:noAutofit/>
          </a:bodyPr>
          <a:lstStyle/>
          <a:p>
            <a:pPr indent="0" lvl="0" marL="0" rtl="0" algn="ctr">
              <a:spcBef>
                <a:spcPts val="0"/>
              </a:spcBef>
              <a:spcAft>
                <a:spcPts val="0"/>
              </a:spcAft>
              <a:buNone/>
            </a:pPr>
            <a:r>
              <a:rPr lang="en"/>
              <a:t>Data Analysis</a:t>
            </a:r>
            <a:endParaRPr/>
          </a:p>
        </p:txBody>
      </p:sp>
      <p:sp>
        <p:nvSpPr>
          <p:cNvPr id="1749" name="Google Shape;1749;p34"/>
          <p:cNvSpPr txBox="1"/>
          <p:nvPr>
            <p:ph idx="1" type="body"/>
          </p:nvPr>
        </p:nvSpPr>
        <p:spPr>
          <a:xfrm>
            <a:off x="720000" y="1215752"/>
            <a:ext cx="7704000" cy="3416400"/>
          </a:xfrm>
          <a:prstGeom prst="rect">
            <a:avLst/>
          </a:prstGeom>
          <a:solidFill>
            <a:srgbClr val="FFD4A9"/>
          </a:solidFill>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Char char="●"/>
            </a:pPr>
            <a:r>
              <a:rPr lang="en" sz="1600">
                <a:solidFill>
                  <a:schemeClr val="dk1"/>
                </a:solidFill>
              </a:rPr>
              <a:t>In our analysis of demographic trends in Puerto Rico, we observed a significant decline in the overall population. From 2015 to 2022, the total population decreased from 3,583,073 to 3,272,382. This decline is indicative of demographic shifts within the territory.</a:t>
            </a:r>
            <a:endParaRPr sz="1600">
              <a:solidFill>
                <a:schemeClr val="dk1"/>
              </a:solidFill>
            </a:endParaRPr>
          </a:p>
          <a:p>
            <a:pPr indent="0" lvl="0" marL="45720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During the same timeframe, there were notable changes in the age composition of the island. The median age increased from 38.7 years in 2015 to 43.7 years in 2022, suggesting an aging population with fewer young people. </a:t>
            </a:r>
            <a:endParaRPr sz="1600">
              <a:solidFill>
                <a:schemeClr val="dk1"/>
              </a:solidFill>
            </a:endParaRPr>
          </a:p>
          <a:p>
            <a:pPr indent="0" lvl="0" marL="45720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This shift is further evidenced by the substantial decrease in the population aged 0-35 years, which decreased from 1,623,132 to 1,292,907. These figures highlight the challenges of an aging demographic, which may have significant implications for the economy. </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uerto Rico Minitheme by Slidesgo">
  <a:themeElements>
    <a:clrScheme name="Simple Light">
      <a:dk1>
        <a:srgbClr val="350A34"/>
      </a:dk1>
      <a:lt1>
        <a:srgbClr val="FFEDDB"/>
      </a:lt1>
      <a:dk2>
        <a:srgbClr val="FFFFFF"/>
      </a:dk2>
      <a:lt2>
        <a:srgbClr val="6E1774"/>
      </a:lt2>
      <a:accent1>
        <a:srgbClr val="FFCF7D"/>
      </a:accent1>
      <a:accent2>
        <a:srgbClr val="8EDBFF"/>
      </a:accent2>
      <a:accent3>
        <a:srgbClr val="FFAAFF"/>
      </a:accent3>
      <a:accent4>
        <a:srgbClr val="4890FF"/>
      </a:accent4>
      <a:accent5>
        <a:srgbClr val="FF6C79"/>
      </a:accent5>
      <a:accent6>
        <a:srgbClr val="FFA068"/>
      </a:accent6>
      <a:hlink>
        <a:srgbClr val="350A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