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91FA53-6FA1-4558-AF64-DFC20A398278}"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2B46EAE-7F43-408F-A182-4E8203E5C83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F94EA34-72D0-4293-A3CB-BED7871DA3FA}"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A2E0632-996F-4B1B-855B-66A7FB5DD82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5744489-BC3A-4D50-AC21-A4C99D41F271}"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1A8EC4F-1EE5-451B-9B7D-B5C05A6C39C3}"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2D83F0C-C894-4BA4-A2C9-D2D3583E1DE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6FF13F1-09EB-4BD1-B304-507C35C82BC3}"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ED330E8-29C7-45EC-8732-A5ED47F6211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5CC8CF0-BE7C-48C0-A888-16EF5EC9E9B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4E12D94-3DC6-4908-A272-49A273BF02F3}"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781A0F-7615-4DDB-A8CB-A30D2AC0A298}"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716B4B-F8D8-4B87-8EDD-9CCA7F7CB453}"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75A9034-A0C3-4146-BECC-83C569C61C6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F1B68DC-74E0-46C3-8D61-FC448BA22DB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EA9CD83-24EF-46DA-8466-8A08002EB2DF}"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AEE485D-F2FE-4458-A572-9EBBC6EC2CF2}"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D0F5BA6-C461-4306-9D55-3D8A208542A1}"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97AA6EB-CBD5-4001-BDE0-011643735A98}"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4E068C7-7C85-45BB-989F-9A4D8298A77B}"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3BFBE98-EDAB-48D0-9889-7C06A4AFA7B3}"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B7FA050-65F8-4AB5-A132-C847317C898E}"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4ABD1AC-89A3-4B62-8BD8-27D5817EE4D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DAA2FE3-06FA-423D-9B06-9EFA9E85BA57}"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38685E-629F-448A-8DBD-2B083FE75F3F}"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BC842E5-A4F2-4FF0-B63F-D135CEACABC1}"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2AEFAF9-3D45-41CE-83C8-AC600C451470}"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D5E46AD-663A-4526-A8F7-C7EA1FF86228}"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A8409AE-E2E7-4227-A760-67F451477399}"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DDD0DED-C4A4-4850-B26D-E26F7D9261E3}"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7764DCD-7CE5-4F85-AD7B-A0C55AC1A95D}"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5E0BEC1-B010-49B8-A579-2A46391AD40C}"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D52B144-00E8-43F2-8D01-9EFB6CA136E7}"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69BA249-C4E8-45A0-9565-E33ADFE528A0}"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5B3D577-4507-47FB-999C-78F0CF12A280}"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37ED0E5-63D7-47F3-9BDC-BF1E094ADED9}"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60D3E29-2208-4031-9515-09634122125B}"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5DB2390-C8BB-4B36-B576-6E6461A8DDD9}"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834DC7B-9356-4EA5-A4BF-1FA047DD078A}"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5488012-2D05-4BC3-BCD8-8232B0C86989}"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55B6DD4-AD54-4203-A47B-E000A26E0AD7}"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791D590-F26A-4951-8B55-3168DA6CF5E3}"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C750431-1C9A-4421-B4E3-C26FF9F497C2}"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9A19BD8-3566-4C64-B516-56670905B043}"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7926F95-49B1-4CE8-B893-06CAB3D9F31D}"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08B15E2-ABD1-43F4-A671-ACC04BB4125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63441CA-075A-4537-9825-BA2A91A86DE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253DA0-52A7-404C-A2E1-2B95CE7B72E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F2C14FD0-C269-42E2-9CAF-A3EC520AA41D}"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39960" cy="3618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58C8FA7E-AAEC-4009-A6B6-0AFAC29F494B}"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39960" cy="3618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83D80796-4873-4074-93E2-E413AE95B49B}"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39960" cy="3618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B985146C-7557-4888-95F4-EA171F1DD509}"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39960" cy="3618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Storage of Data</a:t>
            </a:r>
            <a:endParaRPr b="0" lang="en-IE" sz="4400" spc="-1" strike="noStrike">
              <a:latin typeface="Arial"/>
            </a:endParaRPr>
          </a:p>
        </p:txBody>
      </p:sp>
      <p:sp>
        <p:nvSpPr>
          <p:cNvPr id="165"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data will be stored</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On-board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Cloud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Etc</a:t>
            </a:r>
            <a:endParaRPr b="0" lang="en-IE" sz="24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database will we be using</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Assuming we use MySQL, we must detail a schema for the database and give sample queries that will be used to process and query the data</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1360" cy="11437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184" name=""/>
          <p:cNvSpPr/>
          <p:nvPr/>
        </p:nvSpPr>
        <p:spPr>
          <a:xfrm>
            <a:off x="360000" y="1440000"/>
            <a:ext cx="11518920" cy="3960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such as medication information,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End to end encryption will be used to ensure only the user as access to sensitive data in a decrypted form.</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69920" cy="11422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67" name=""/>
          <p:cNvSpPr/>
          <p:nvPr/>
        </p:nvSpPr>
        <p:spPr>
          <a:xfrm>
            <a:off x="1080000" y="1800000"/>
            <a:ext cx="10257480" cy="413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#TODO schema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Gathering</a:t>
            </a:r>
            <a:endParaRPr b="0" lang="en-IE" sz="4400" spc="-1" strike="noStrike">
              <a:latin typeface="Arial"/>
            </a:endParaRPr>
          </a:p>
        </p:txBody>
      </p:sp>
      <p:sp>
        <p:nvSpPr>
          <p:cNvPr id="169"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include detail about the frequency with which each sensor can record a value and how the sensors work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types of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much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Why do we need to gather this data</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69920" cy="11422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171" name=""/>
          <p:cNvSpPr/>
          <p:nvPr/>
        </p:nvSpPr>
        <p:spPr>
          <a:xfrm>
            <a:off x="900000" y="1800000"/>
            <a:ext cx="10797480" cy="2647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an open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closed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172" name="" descr=""/>
          <p:cNvPicPr/>
          <p:nvPr/>
        </p:nvPicPr>
        <p:blipFill>
          <a:blip r:embed="rId1"/>
          <a:stretch/>
        </p:blipFill>
        <p:spPr>
          <a:xfrm>
            <a:off x="7560000" y="1416240"/>
            <a:ext cx="4021560" cy="2858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69920" cy="11422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174" name=""/>
          <p:cNvSpPr/>
          <p:nvPr/>
        </p:nvSpPr>
        <p:spPr>
          <a:xfrm>
            <a:off x="540000" y="1620000"/>
            <a:ext cx="11157840" cy="187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Processing</a:t>
            </a:r>
            <a:endParaRPr b="0" lang="en-IE" sz="4400" spc="-1" strike="noStrike">
              <a:latin typeface="Arial"/>
            </a:endParaRPr>
          </a:p>
        </p:txBody>
      </p:sp>
      <p:sp>
        <p:nvSpPr>
          <p:cNvPr id="176"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is the data processed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is the end result of data processing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CRON fits into the process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List the cron jobs that will be run</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78" name=""/>
          <p:cNvSpPr/>
          <p:nvPr/>
        </p:nvSpPr>
        <p:spPr>
          <a:xfrm>
            <a:off x="720000" y="1620000"/>
            <a:ext cx="11158200" cy="856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and medication history will be process on the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edited on the web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Transmitted Data</a:t>
            </a:r>
            <a:endParaRPr b="0" lang="en-IE" sz="4400" spc="-1" strike="noStrike">
              <a:latin typeface="Arial"/>
            </a:endParaRPr>
          </a:p>
        </p:txBody>
      </p:sp>
      <p:sp>
        <p:nvSpPr>
          <p:cNvPr id="180"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e.g Using POST instead of GET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Make sure the data can’t be intercepted with something like wireshark</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Data at Rest</a:t>
            </a:r>
            <a:endParaRPr b="0" lang="en-IE" sz="4400" spc="-1" strike="noStrike">
              <a:latin typeface="Arial"/>
            </a:endParaRPr>
          </a:p>
        </p:txBody>
      </p:sp>
      <p:sp>
        <p:nvSpPr>
          <p:cNvPr id="182"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Store on a secure cloud service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Maybe wipe the onboard data once it has been sent, as it is only meant to be a backup</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2023-10-28T16:27:23Z</dcterms:modified>
  <cp:revision>11</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