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D70D12-EA4E-4E27-A735-12B80B38C4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86411F-F3BA-426B-B27B-896D4CF2BF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1AF47C-AD45-4061-AD7A-12AB70B231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3534EE-8BF7-4038-97B0-00EFD1E920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3F8C65-8D2C-4BC2-8E3F-0A72230D8A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4E3AAE-7F89-4C54-9DA2-9637B582B0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ADE633-0E46-4CDF-99F7-82183EFB08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FAB94C-79BB-400E-8A82-0F963C0D9D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223BBC-4E7F-4E94-8972-F9B1533B98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DEB99B-FFA5-43F0-995D-FA5A648F36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2251E1-2F67-43AC-B63A-1A3231989A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4E8F5E-E175-4FAF-A5D9-CAB39D7D85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F0CAE7-5B0B-47BE-AB31-1585EF861A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10CBA2-9CEE-4C82-B9DA-AA115726C3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944F0F-8E1C-41DF-A176-BFA5F913CE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AD5914-156F-47EB-BD07-197048476F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446DEF-3A95-4127-9C05-B30F73E5C2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1844BD-1032-4D47-89CA-CEEE1AA25B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3EDB73-832E-4E02-BCDA-E7C7E375F8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2B3D91-A255-4D83-87EB-78B2C7E4D6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25A19A-C8FB-4033-8EB7-2E6F2373E5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4DF115-EA86-4CB1-B270-49E304ACA0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63396A-2A3D-4E3B-9634-C66097070F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10EA53-4FA7-4226-9C00-39D5AC1B7B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4D6DC6-5253-4BB3-A9C4-97BCC955446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6319C5-3A3D-484D-AFB3-D32D8A97F70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Title Page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team members here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Network Connectivity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connect?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handle a loss of connection? (good segway into the data portion of the slideshow)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Storage of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Where data will be stored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On-board data storage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Cloud data storage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database will we be using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Assuming we use MySQL, we must detail a schema for the database and give sample queries that will be used to process and query the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 Storage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838080" y="1440000"/>
            <a:ext cx="1068192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E" sz="1800" spc="-1" strike="noStrike">
                <a:latin typeface="Arial"/>
              </a:rPr>
              <a:t>There will be a database locally on the Rasberry Pi and a copy of it on AWS. In the case of a network outage the local database will record all updates made to the database, so that the AWS database can be updated after a connection is resumed.</a:t>
            </a:r>
            <a:endParaRPr b="0" lang="en-IE" sz="18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Data Gathering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include detail about the frequency with which each sensor can record a value and how the sensors work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types of data are we gathering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much data are we gathering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Why do we need to gather this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Data Processing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Where is the data processed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is the end result of data processing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CRON fits into the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the cron jobs that will be run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Physical Security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Protection of the box’s physical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Restriction of access to the device’s onboard ports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Block off ports altogether where feasible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Ports that can’t be reliably blocked off physically should be secured digitally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Security of Transmitted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e.g Using POST instead of GET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Make sure the data can’t be intercepted with something like wireshark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Security of Data at Rest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Store on a secure cloud service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Maybe wipe the onboard data once it has been sent, as it is only meant to be a backup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User tests on initial UI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Test the hardware we have on hand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Test the software we will be using to ensure it can handle what we require of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Include any external references for slideshow contents here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Table of 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Add this last, once all content and extra slides are added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Introduce the team members, with their roles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Introduce our idea and the goals of our project here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Functionality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List the functional requirements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Talk about the use cases this device can fulfil(?)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Users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User personas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detail how users connect, what data is available to them and what functionality they have to view and interrogate the data. 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UI Mock-Ups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Show some paper prototyping first, then some figma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List of Hardware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List all physical components and sensors here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This must include all sensors, resistors, connectors, power bank if the device is not plugged in and GSM modules if the device is to be mobile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Fritzing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Shows how the hardware connects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Could come after “Powering the Device”, if a power source that can be represented in fritzing will be used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Powering the Device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Powerbank?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Batteries?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handle power loss when plugged into wall socket?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LibreOffice/7.3.7.2$Linux_X86_64 LibreOffice_project/30$Build-2</Application>
  <AppVersion>15.0000</AppVersion>
  <Words>450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2023-10-15T22:16:48Z</dcterms:created>
  <dc:creator>Cian Ashby</dc:creator>
  <dc:description/>
  <dc:language>en-IE</dc:language>
  <cp:lastModifiedBy/>
  <dcterms:modified xsi:type="dcterms:W3CDTF">2023-10-23T23:26:23Z</dcterms:modified>
  <cp:revision>2</cp:revision>
  <dc:subject/>
  <dc:title>Title Page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