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77" d="100"/>
          <a:sy n="77" d="100"/>
        </p:scale>
        <p:origin x="84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EF7422-D2C7-40BE-B8B2-27F6F564B2F4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7422-D2C7-40BE-B8B2-27F6F564B2F4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46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7422-D2C7-40BE-B8B2-27F6F564B2F4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3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7422-D2C7-40BE-B8B2-27F6F564B2F4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27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7422-D2C7-40BE-B8B2-27F6F564B2F4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9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7422-D2C7-40BE-B8B2-27F6F564B2F4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82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7422-D2C7-40BE-B8B2-27F6F564B2F4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09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7422-D2C7-40BE-B8B2-27F6F564B2F4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28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7422-D2C7-40BE-B8B2-27F6F564B2F4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86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7422-D2C7-40BE-B8B2-27F6F564B2F4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40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7422-D2C7-40BE-B8B2-27F6F564B2F4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04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2EF7422-D2C7-40BE-B8B2-27F6F564B2F4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9099475-A2CC-404E-8DE5-7596E8B4A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49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7278-28D3-4118-49FB-DDA62E29A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MediWatch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D8E7B-F6DB-9DF9-3818-02ECB2EE8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9980" y="3978963"/>
            <a:ext cx="9966960" cy="1388165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Brought to you by:</a:t>
            </a:r>
          </a:p>
          <a:p>
            <a:r>
              <a:rPr lang="en-GB" sz="1200" dirty="0">
                <a:solidFill>
                  <a:schemeClr val="tx1"/>
                </a:solidFill>
              </a:rPr>
              <a:t>Jordan Conway</a:t>
            </a:r>
          </a:p>
          <a:p>
            <a:r>
              <a:rPr lang="en-GB" sz="1200" dirty="0">
                <a:solidFill>
                  <a:schemeClr val="tx1"/>
                </a:solidFill>
              </a:rPr>
              <a:t>Méabh Gibney</a:t>
            </a:r>
          </a:p>
          <a:p>
            <a:r>
              <a:rPr lang="en-GB" sz="1200" dirty="0">
                <a:solidFill>
                  <a:schemeClr val="tx1"/>
                </a:solidFill>
              </a:rPr>
              <a:t>Jason Njoku</a:t>
            </a:r>
          </a:p>
          <a:p>
            <a:r>
              <a:rPr lang="en-GB" sz="1200" dirty="0">
                <a:solidFill>
                  <a:schemeClr val="tx1"/>
                </a:solidFill>
              </a:rPr>
              <a:t>Cian Ashby</a:t>
            </a:r>
          </a:p>
        </p:txBody>
      </p:sp>
    </p:spTree>
    <p:extLst>
      <p:ext uri="{BB962C8B-B14F-4D97-AF65-F5344CB8AC3E}">
        <p14:creationId xmlns:p14="http://schemas.microsoft.com/office/powerpoint/2010/main" val="135248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2DA8-B694-03D5-D841-E9A1866D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to know the team</a:t>
            </a:r>
          </a:p>
        </p:txBody>
      </p:sp>
      <p:pic>
        <p:nvPicPr>
          <p:cNvPr id="5" name="Picture 4" descr="A person with a beard and mustache&#10;&#10;Description automatically generated">
            <a:extLst>
              <a:ext uri="{FF2B5EF4-FFF2-40B4-BE49-F238E27FC236}">
                <a16:creationId xmlns:a16="http://schemas.microsoft.com/office/drawing/2014/main" id="{DB1A7E8C-944B-BA07-1338-74C4FD8AA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79" y="1994040"/>
            <a:ext cx="1901304" cy="1954862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76924C45-3D02-3B08-70D4-932D23096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772" y="1992304"/>
            <a:ext cx="1956598" cy="1956598"/>
          </a:xfrm>
          <a:prstGeom prst="rect">
            <a:avLst/>
          </a:prstGeom>
        </p:spPr>
      </p:pic>
      <p:pic>
        <p:nvPicPr>
          <p:cNvPr id="9" name="Picture 8" descr="A person wearing glasses and a black headband&#10;&#10;Description automatically generated">
            <a:extLst>
              <a:ext uri="{FF2B5EF4-FFF2-40B4-BE49-F238E27FC236}">
                <a16:creationId xmlns:a16="http://schemas.microsoft.com/office/drawing/2014/main" id="{B364B7D4-0998-0031-7BB7-1D0A84466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03" y="1992304"/>
            <a:ext cx="1956598" cy="1916117"/>
          </a:xfrm>
          <a:prstGeom prst="rect">
            <a:avLst/>
          </a:prstGeom>
        </p:spPr>
      </p:pic>
      <p:pic>
        <p:nvPicPr>
          <p:cNvPr id="11" name="Picture 10" descr="A person with glasses and a black shirt&#10;&#10;Description automatically generated">
            <a:extLst>
              <a:ext uri="{FF2B5EF4-FFF2-40B4-BE49-F238E27FC236}">
                <a16:creationId xmlns:a16="http://schemas.microsoft.com/office/drawing/2014/main" id="{9660FA4D-ACAD-B223-377B-7F8A859A4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595" y="1992304"/>
            <a:ext cx="1919933" cy="19467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C049B3-F311-5138-F8E1-60963BEA79E0}"/>
              </a:ext>
            </a:extLst>
          </p:cNvPr>
          <p:cNvSpPr txBox="1"/>
          <p:nvPr/>
        </p:nvSpPr>
        <p:spPr>
          <a:xfrm>
            <a:off x="770602" y="3942129"/>
            <a:ext cx="2521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Cian Ashby</a:t>
            </a:r>
          </a:p>
          <a:p>
            <a:pPr algn="ctr"/>
            <a:endParaRPr lang="en-GB" dirty="0"/>
          </a:p>
          <a:p>
            <a:r>
              <a:rPr lang="en-GB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Team Lead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Front End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User Tester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003D8-77EF-4180-890B-D090FC8931C9}"/>
              </a:ext>
            </a:extLst>
          </p:cNvPr>
          <p:cNvSpPr txBox="1"/>
          <p:nvPr/>
        </p:nvSpPr>
        <p:spPr>
          <a:xfrm>
            <a:off x="3417091" y="3942129"/>
            <a:ext cx="252125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Jason Njoku</a:t>
            </a:r>
          </a:p>
          <a:p>
            <a:pPr algn="ctr"/>
            <a:endParaRPr lang="en-GB" dirty="0"/>
          </a:p>
          <a:p>
            <a:r>
              <a:rPr lang="en-GB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Front End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Front End Tester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779812-96E2-07A3-C5EF-A8BA2BA48AE9}"/>
              </a:ext>
            </a:extLst>
          </p:cNvPr>
          <p:cNvSpPr txBox="1"/>
          <p:nvPr/>
        </p:nvSpPr>
        <p:spPr>
          <a:xfrm>
            <a:off x="6035933" y="3942129"/>
            <a:ext cx="252125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Méabh Gibney</a:t>
            </a:r>
          </a:p>
          <a:p>
            <a:pPr algn="ctr"/>
            <a:endParaRPr lang="en-GB" dirty="0"/>
          </a:p>
          <a:p>
            <a:r>
              <a:rPr lang="en-GB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Back End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Database Developer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2D3A91-AEED-2E04-11C3-D1293B667EAD}"/>
              </a:ext>
            </a:extLst>
          </p:cNvPr>
          <p:cNvSpPr txBox="1"/>
          <p:nvPr/>
        </p:nvSpPr>
        <p:spPr>
          <a:xfrm>
            <a:off x="8636442" y="3942129"/>
            <a:ext cx="2521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Jordan Conway</a:t>
            </a:r>
          </a:p>
          <a:p>
            <a:pPr algn="ctr"/>
            <a:endParaRPr lang="en-GB" dirty="0"/>
          </a:p>
          <a:p>
            <a:r>
              <a:rPr lang="en-GB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Back End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Hardware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System Tester</a:t>
            </a:r>
          </a:p>
        </p:txBody>
      </p:sp>
    </p:spTree>
    <p:extLst>
      <p:ext uri="{BB962C8B-B14F-4D97-AF65-F5344CB8AC3E}">
        <p14:creationId xmlns:p14="http://schemas.microsoft.com/office/powerpoint/2010/main" val="174191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B424-9B21-DFE3-8490-57CC5C74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to know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46FDB-86FF-E6EB-2531-1B3CA9239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We wish to improve the current landscape of medication boxes, by adding an IoT system on top of existing implementations.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This will allow users to effectively keep track of what medication they should or shouldn’t take.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This information will be conveyed through hardware and notifications.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Users who are forgetful or stressed may benefit from our </a:t>
            </a:r>
            <a:r>
              <a:rPr lang="en-GB" sz="1800" b="0" i="0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idea, as the resulting product should provide timely, easy-to-digest notifications. This will </a:t>
            </a:r>
            <a:r>
              <a:rPr lang="en-GB" sz="1800" b="0" i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help lighten the </a:t>
            </a:r>
            <a:r>
              <a:rPr lang="en-GB" sz="1800" b="0" i="0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burden of managing medication off the user’s mind.</a:t>
            </a: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074727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35</TotalTime>
  <Words>149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Trebuchet MS</vt:lpstr>
      <vt:lpstr>Basis</vt:lpstr>
      <vt:lpstr>MediWatch</vt:lpstr>
      <vt:lpstr>Get to know the team</vt:lpstr>
      <vt:lpstr>Get to know the 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MediWatch</dc:title>
  <dc:creator>Cian Ashby</dc:creator>
  <cp:lastModifiedBy>Cian Ashby</cp:lastModifiedBy>
  <cp:revision>3</cp:revision>
  <dcterms:created xsi:type="dcterms:W3CDTF">2023-10-21T17:21:40Z</dcterms:created>
  <dcterms:modified xsi:type="dcterms:W3CDTF">2023-10-23T20:43:01Z</dcterms:modified>
</cp:coreProperties>
</file>