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8FF0-6253-FCEC-2136-4AB792A10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6B712-428A-0A67-6B62-6D1674DF8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57DA9-D9B7-4B1F-CDAB-9A7C37A9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834A-CE8C-47A8-9CD2-5760238CBA3E}" type="datetimeFigureOut">
              <a:rPr lang="en-IE" smtClean="0"/>
              <a:t>29/10/2023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CAEBA-3F50-F232-6114-9EF6F8A4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FE3F0-C978-4BB4-0E9D-A6D740FE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EAED-6EE2-482C-91B1-5252937D086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280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317F-DEB8-D5DF-A82C-2491EA8F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27D8D-0469-6723-3F01-FCB0D4885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65756-F3A0-4101-C051-2FC245D9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834A-CE8C-47A8-9CD2-5760238CBA3E}" type="datetimeFigureOut">
              <a:rPr lang="en-IE" smtClean="0"/>
              <a:t>29/10/2023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726CF-5ACD-7CA2-C0A3-E38633F4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BD0A7-D7E9-3F71-8008-FF10671C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EAED-6EE2-482C-91B1-5252937D086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450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6FBAF-29DE-735B-ADE7-B1F2746D0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211A4-0CAE-22AB-3EAB-3C6966A81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128A7-7E68-FB53-58F3-3FE0C8140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834A-CE8C-47A8-9CD2-5760238CBA3E}" type="datetimeFigureOut">
              <a:rPr lang="en-IE" smtClean="0"/>
              <a:t>29/10/2023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EFB3F-4B9B-AE07-9608-ABCBB82F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FC6B3-8654-0A94-AE96-E8F99302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EAED-6EE2-482C-91B1-5252937D086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37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8518D-FCFE-D36A-FB09-7B225EC41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C7506-3682-CC7D-1B00-E4B30689D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CAD43-B989-2149-1F96-C57792FA1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834A-CE8C-47A8-9CD2-5760238CBA3E}" type="datetimeFigureOut">
              <a:rPr lang="en-IE" smtClean="0"/>
              <a:t>29/10/2023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8EB05-9937-DA18-C0E8-C2C5E47D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EAFD8-C401-80AA-7B63-700BB014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EAED-6EE2-482C-91B1-5252937D086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995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B166-1696-9E13-4A3B-53700F25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4AF4F-A07E-9684-63C6-FAEEA8943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4BF54-ED76-43ED-A6AF-6865DC79A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834A-CE8C-47A8-9CD2-5760238CBA3E}" type="datetimeFigureOut">
              <a:rPr lang="en-IE" smtClean="0"/>
              <a:t>29/10/2023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515A1-1FD4-9825-83A7-EA1D542FC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2365B-A154-E8DC-5ABA-1B836D21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EAED-6EE2-482C-91B1-5252937D086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58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A078-6E26-9C82-579C-B03EE200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83E02-3853-86ED-B582-18AE82A90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8754C-14AD-563B-246A-954363501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54A02-D5A2-D786-AC89-C928A858E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834A-CE8C-47A8-9CD2-5760238CBA3E}" type="datetimeFigureOut">
              <a:rPr lang="en-IE" smtClean="0"/>
              <a:t>29/10/2023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4F18A-9DDF-7A36-ACA7-12FF5792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40397-043C-29B3-6108-2358422F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EAED-6EE2-482C-91B1-5252937D086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024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CC73-BB67-406C-BCA8-F048238B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51FBE-2A85-FE9D-5E1C-9F151004F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EE06F-9058-6EA5-FE8D-B0E7281C3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8A35C-33A7-38AE-36EE-5797AA664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D8F5E-E492-39DF-F58F-32F3ECE99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B3D8EC-7666-B720-58FB-893B3B1B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834A-CE8C-47A8-9CD2-5760238CBA3E}" type="datetimeFigureOut">
              <a:rPr lang="en-IE" smtClean="0"/>
              <a:t>29/10/2023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3E3281-A378-FAB3-B04C-128D1C32E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849051-6EB9-4DAE-CAFA-90FE5CF7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EAED-6EE2-482C-91B1-5252937D086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240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13E1-7DCA-BCA0-E4FC-F712FFCB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4798E-30EB-EFD6-FD18-9BEAD2D7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834A-CE8C-47A8-9CD2-5760238CBA3E}" type="datetimeFigureOut">
              <a:rPr lang="en-IE" smtClean="0"/>
              <a:t>29/10/2023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9F69E-0875-A154-920B-256E1144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E73DF-7D34-173A-06ED-2903B403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EAED-6EE2-482C-91B1-5252937D086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331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7CA185-6215-A343-13B4-DEB30146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834A-CE8C-47A8-9CD2-5760238CBA3E}" type="datetimeFigureOut">
              <a:rPr lang="en-IE" smtClean="0"/>
              <a:t>29/10/2023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EC910-67EA-75D8-887B-A6CD87608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0C58D-0B3A-D064-BF2B-DA7F33008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EAED-6EE2-482C-91B1-5252937D086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475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1A587-E0D8-A68E-76F0-C5F86769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8C1D0-A909-381E-C007-2852904FC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BF543-CE29-B46A-CEA6-D6A0FA192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99A46-56A6-4EF9-BAD3-C4C41FC54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834A-CE8C-47A8-9CD2-5760238CBA3E}" type="datetimeFigureOut">
              <a:rPr lang="en-IE" smtClean="0"/>
              <a:t>29/10/2023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37DD8-FD18-5ED3-1D55-1732121A9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14166-9A4E-D2BA-38F1-3E066D58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EAED-6EE2-482C-91B1-5252937D086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241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5108-D80C-7C40-A190-52CBDB26D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FA8B5A-6053-82AB-5CF7-EA0DB0343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B6F4C-A4F3-EA8F-E340-2014DDF29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86391-8A40-4442-E373-385DB358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834A-CE8C-47A8-9CD2-5760238CBA3E}" type="datetimeFigureOut">
              <a:rPr lang="en-IE" smtClean="0"/>
              <a:t>29/10/2023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57330-629D-681D-5086-1B8374539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1F356-BF2C-261E-C3AD-B6D68383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EAED-6EE2-482C-91B1-5252937D086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430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05067-5398-09E5-CAC0-B7594A0B6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59F17-5CC0-FF08-B5C4-3A070DE52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C55E9-51F6-1374-AC91-0AE4A200E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D834A-CE8C-47A8-9CD2-5760238CBA3E}" type="datetimeFigureOut">
              <a:rPr lang="en-IE" smtClean="0"/>
              <a:t>29/10/2023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9B2C-5786-0367-F63D-52691F5A3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A12F2-5AFD-8340-4AD3-3ECF781AA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9EAED-6EE2-482C-91B1-5252937D086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929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3677-6058-80CC-C478-27183A73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Security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90485-C4AC-24AA-836B-A016CC2B3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hardware will be built into the box to protect it from the environment.</a:t>
            </a:r>
          </a:p>
          <a:p>
            <a:r>
              <a:rPr lang="en-GB" dirty="0"/>
              <a:t>The Pi will be mounted to the box using 4 M2.5 screws so it will not be damaged if the box </a:t>
            </a:r>
            <a:r>
              <a:rPr lang="en-GB"/>
              <a:t>is dropped or hit.</a:t>
            </a:r>
            <a:endParaRPr lang="en-GB" dirty="0"/>
          </a:p>
          <a:p>
            <a:r>
              <a:rPr lang="en-GB" dirty="0"/>
              <a:t>We plan on blocking off ports using Linux’s IPtables command.</a:t>
            </a:r>
          </a:p>
          <a:p>
            <a:r>
              <a:rPr lang="en-GB" dirty="0"/>
              <a:t>This will stop unauthorized access to the box’s software.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69279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Physical Security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Security</dc:title>
  <dc:creator>Jordan Conway</dc:creator>
  <cp:lastModifiedBy>Jordan Conway</cp:lastModifiedBy>
  <cp:revision>1</cp:revision>
  <dcterms:created xsi:type="dcterms:W3CDTF">2023-10-29T19:48:28Z</dcterms:created>
  <dcterms:modified xsi:type="dcterms:W3CDTF">2023-10-29T19:55:57Z</dcterms:modified>
</cp:coreProperties>
</file>