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55DE94-3E2E-49A2-B294-2CCB11968A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4701A0-393E-4EFD-A9F0-67663B80D2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391DBF-009C-4303-9A32-D9EF0DD17D0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22107C-043C-4036-80D3-F6C5AAEDFF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AA2E0D-1E77-4E3D-9534-771754D3B1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0D20D9-58B0-4AA6-8AC9-5A4631CC10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93F932-A6BC-49F9-9013-B34AA5C71C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7E7443-01C0-4C3B-AD9F-F0B31A9E3F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A9B8B1-7E41-4539-AE02-16D669FD0F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28385C-224B-4770-9E39-2077E8A1AB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4F78A7-1AB8-481E-B779-A32948A4D2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F6F914-203B-4ECF-9F11-E74412B66C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E27E26-0B56-40AD-8D5B-8D989B551B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61F574-0993-44E6-AAB2-2EB29CDA05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9B623E-DA7D-4EF5-9B73-8780CACE51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5B756C-B355-491D-8709-B9E49EDEED0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6FE113-E086-45CD-AFCD-2B3C45B0A4D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C294AD-A76C-4805-85CB-7CFB8B3828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DB1581-D9B0-4F82-8261-DCE7812D13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36558A-1A19-46C3-A04F-69869A2B79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3D20BC-616A-4263-A8DD-186AF067E5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5AABE9-DB99-41DD-A676-3BC7CDA17B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9E0180-EAC0-4061-8990-77CC6A324A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D556E6-8D91-4CAA-81EA-4D3D6F137E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20664B-4518-4A34-8660-DB7111371C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3723D5-DA5C-4E7A-8E13-7C74847ED3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C679CA-DBCC-40C5-B4B7-299CD0129A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82E445-ADAF-40BA-BD88-01307CD1B8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A52522-00AA-44A0-99C0-1EB4690948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8D54ED-6C64-4E16-8271-4DAB1896D39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EBE8690-A5F8-4EB1-9C1F-520344A288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97A0BE5-29B0-4D02-A794-9C10547DA1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BFB6170-2D8C-426E-BD4D-6A620CFCEB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0A6D72-7939-4F1F-AE49-C86DD9EDC2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F0A7486-C202-4E67-8694-E61D09055B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AD3C03C-1F80-4DF8-AA7E-2E0C639E11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AC5A8EC-B90E-4AA9-937A-4CA6D9FFD0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11F63B7-928F-4113-AA63-62270CD2E7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1AE3581-4602-4075-B478-A0989C3749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AD2DC45-98D6-4083-9DCA-77E87D5852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E3A3CFF-EB75-47C7-876B-14E08B6F20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FF805A4-B6EB-4FA5-B277-C0C7B34C6AA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DCB849F-1424-4ABC-BCAF-EE4316D9BE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1B9974-C4DA-4FE4-B123-AF2535CBAE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6E6BDA-BBED-4D6D-BB1D-F0F2E0867D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B5A55D-0C8D-4797-80DD-EA5FA500C7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3D2509-98E4-44FA-8556-8083935C00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7C9F70-AD73-4439-BE59-37145B261F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0CF4CB-8751-4ECD-BEC1-796F7B22E2AB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70E5F1-855A-4A33-B0B1-F98E3DCC89D3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84EEF5-78B3-4AD9-B750-1999497E7A23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0C55B9-5DDF-4DAD-9DE1-B544CA915527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Title Page</a:t>
            </a:r>
            <a:endParaRPr b="0" lang="en-IE" sz="60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List team members here</a:t>
            </a:r>
            <a:endParaRPr b="0" lang="en-I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Network Connectivity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How does it connect?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How does it handle a loss of connection? (good segway into the data portion of the slideshow)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Storage of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Where data will be stored</a:t>
            </a:r>
            <a:endParaRPr b="0" lang="en-IE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On-board data storage</a:t>
            </a:r>
            <a:endParaRPr b="0" lang="en-IE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Cloud data storage</a:t>
            </a:r>
            <a:endParaRPr b="0" lang="en-IE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Etc</a:t>
            </a:r>
            <a:endParaRPr b="0" lang="en-IE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What database will we be using</a:t>
            </a:r>
            <a:endParaRPr b="0" lang="en-IE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Assuming we use MySQL, we must detail a schema for the database and give sample queries that will be used to process and query the data</a:t>
            </a:r>
            <a:endParaRPr b="0" lang="en-I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E" sz="4400" spc="-1" strike="noStrike">
                <a:latin typeface="Arial"/>
              </a:rPr>
              <a:t>Data Storage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1080000" y="1800000"/>
            <a:ext cx="10258920" cy="41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will be a database locally on the Rasberry Pi and a copy of it on AWS. In the case of a network outage the local database will record all updates made to the database, so that the AWS database can be updated after a connection is resumed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#TODO schema</a:t>
            </a: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Data Gathering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WordVisi_MSFontService"/>
              </a:rPr>
              <a:t>include detail about the frequency with which each sensor can record a value and how the sensors work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What types of data are we gathering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How much data are we gathering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Why do we need to gather this data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E" sz="4400" spc="-1" strike="noStrike">
                <a:latin typeface="Arial"/>
              </a:rPr>
              <a:t>Data Gathering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900000" y="1800000"/>
            <a:ext cx="10798920" cy="264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Force Sensitive Resistor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Analog data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Values between 0 – 1023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- 0 reprensents a low force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- 1023 represents a high force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Micro Switch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Binary data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endParaRPr b="0" lang="en-IE" sz="18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7740000" y="1626840"/>
            <a:ext cx="3418920" cy="213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E" sz="4400" spc="-1" strike="noStrike">
                <a:latin typeface="Arial"/>
              </a:rPr>
              <a:t>Data Gathering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540000" y="1620000"/>
            <a:ext cx="11159280" cy="188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Inputted Data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User email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Password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User medication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Other Data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Time sensors recorded change</a:t>
            </a: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Data Processing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Where is the data processed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What is the end result of data processing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How CRON fits into the process</a:t>
            </a:r>
            <a:endParaRPr b="0" lang="en-IE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List the cron jobs that will be run</a:t>
            </a:r>
            <a:endParaRPr b="0" lang="en-I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E" sz="4400" spc="-1" strike="noStrike">
                <a:latin typeface="Arial"/>
              </a:rPr>
              <a:t>Data Processing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720000" y="1620000"/>
            <a:ext cx="11159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latin typeface="Arial"/>
              </a:rPr>
              <a:t>Sensor data will be processed locally.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latin typeface="Arial"/>
              </a:rPr>
              <a:t>Medication data will be processed remotely on a server hosted by AWS.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latin typeface="Arial"/>
              </a:rPr>
              <a:t>Notifications will be sent to the users’ devices by AWS.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latin typeface="Arial"/>
              </a:rPr>
              <a:t>Medication data will be entered and updated on a web or mobile client before being sent to AWS server.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latin typeface="Arial"/>
              </a:rPr>
              <a:t>The data will be processed to record if medication was taking on time, a dose was missed and if the medication box will require a refill.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latin typeface="Arial"/>
              </a:rPr>
              <a:t>A CRON job will be running to restart the program if it has stopped.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Physical Security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Protection of the box’s physical structure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Restriction of access to the device’s onboard ports</a:t>
            </a:r>
            <a:endParaRPr b="0" lang="en-IE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Block off ports altogether where feasible</a:t>
            </a:r>
            <a:endParaRPr b="0" lang="en-IE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Ports that can’t be reliably blocked off physically should be secured digitally</a:t>
            </a:r>
            <a:endParaRPr b="0" lang="en-I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Security of Transmitted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e.g Using POST instead of GET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Make sure the data can’t be intercepted with something like wireshark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Table of Contents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Add this last, once all content and extra slides are added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Security of Data at Rest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Store on a secure cloud service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Maybe wipe the onboard data once it has been sent, as it is only meant to be a backup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Testing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User tests on initial UI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Test the hardware we have on hand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Test the software we will be using to ensure it can handle what we require of it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References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Include any external references for slideshow contents here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Introduce the team members, with their roles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Introduce our idea and the goals of our project here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Functionality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List the functional requirements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Talk about the use cases this device can fulfil(?)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Users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User personas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detail how users connect, what data is available to them and what functionality they have to view and interrogate the data. </a:t>
            </a: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UI Mock-Ups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Show some paper prototyping first, then some figma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List of Hardware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List all physical components and sensors here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WordVisi_MSFontService"/>
              </a:rPr>
              <a:t>This must include all sensors, resistors, connectors, power bank if the device is not plugged in and GSM modules if the device is to be mobile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Fritzing Diagram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Shows how the hardware connects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Could come after “Powering the Device”, if a power source that can be represented in fritzing will be used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Powering the Device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Powerbank?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Batteries?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How does it handle power loss when plugged into wall socket?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Application>LibreOffice/7.3.7.2$Linux_X86_64 LibreOffice_project/30$Build-2</Application>
  <AppVersion>15.0000</AppVersion>
  <Words>450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2023-10-15T22:16:48Z</dcterms:created>
  <dc:creator>Cian Ashby</dc:creator>
  <dc:description/>
  <dc:language>en-IE</dc:language>
  <cp:lastModifiedBy/>
  <dcterms:modified xsi:type="dcterms:W3CDTF">2023-10-24T21:27:32Z</dcterms:modified>
  <cp:revision>6</cp:revision>
  <dc:subject/>
  <dc:title>Title Page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18</vt:i4>
  </property>
</Properties>
</file>