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EB82405-3199-4468-BD3D-669EE9501BB2}"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2768776-F962-4F1C-8818-890D5544D487}"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25E49CD-F8BF-4A89-94FF-7FB4617A4149}"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4A18188-2939-4ACC-BE17-DAE3EACC0BA9}"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5F087CBA-2149-4920-A49A-57F2ADBE03AE}"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06558E8-D04F-4005-9C0D-B2FA5EBBE70D}"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2095F90-88CD-46C2-9CF5-B7A4B9E16579}"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EC63B70-9552-4FE6-8A30-DEAE274043D0}"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2981ABE-6C62-4F1A-BFD0-0EC5031371E1}"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5196D11-D370-479A-827C-BCD17C3AAC46}"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071A1F6-1027-410A-B012-39FADD45069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6935C09-1047-4F79-B51A-3206344CCB93}"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BD229B5-5641-40B9-885B-3E467E35F673}"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D2259E1-E74F-4C0F-BF87-B9E8A2264CE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790B6D5-8593-4E3B-846A-5343873A6113}"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C82F6CB-01AD-415D-9A6A-032F3648BA40}"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A197DA1-5E9D-429A-B5DD-156C547A891C}"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37035A3-37E3-475B-837C-009F9EC65C05}"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5ED3F37-33C9-4F04-B6B4-6C9001185FDB}"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8EF8DD9-E453-483B-83EB-760983C44E75}"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8AB79F3-F02B-42A8-880A-DBBD1E3E2AA9}"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210C36B-7558-4541-A50C-A7EB4A284294}"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A1895DF-793D-417D-A8B6-2DF80479A871}"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ACF4980-A890-4F4B-BA45-6ACBD71902F8}"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6CE28B6-D4E8-41B3-8589-2422F6B6D9E4}"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5F73E6E-58FC-466C-912F-612ECF07E793}"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0BC7876-D9E8-4DE3-87B2-2B0D285C64A2}"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2968D35-3625-42D9-A11C-2C60777F65F7}"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61DEECF-4954-4C96-96A3-9C10C3A23444}"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54147FAF-BB0F-41CB-B461-E3228424DD4F}"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C8D13D4-797E-4EB1-8AAF-CD8E6DE63002}"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16F0A6C-AC14-4602-BC8E-148AE9FB43E4}"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0595309-BAA4-4E0E-BC63-1DF803E40065}"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A24313B-759A-4326-B7A7-ABD4BB87B70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4952E26-F213-4E5E-A6DB-FD26ABECA738}"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043D620-2C54-43CC-8BF1-97E97A1F51B3}"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5A8A460-70CE-472D-ACC6-DCB78625768F}"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DBBD59F-23E8-489F-ABBB-6A5A080F8455}"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CA512EB-9C02-4FDA-98C1-03AEEBB9B0CF}"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2D27B10-3BF5-46FB-A5C3-07A6FCC40F45}"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62F20E4-4AC6-46D6-8043-FB770EBB94BD}"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47861810-17AC-42D7-AEC5-D3436AA34893}"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9C44D1D8-173B-4FA8-BA91-81451D519F4C}"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B021989-1039-41A2-8328-F99FE8A441C5}"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A2C7C35-83AA-4FC9-A0A6-2099B505CBA1}"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39EF7F6-85BE-4093-B893-9B295101D9FC}"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B88FAF1-A40E-4F7B-AF82-DF12805489D1}"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DAC9FAD-2668-417B-955C-225C27D27547}"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 name="PlaceHolder 2"/>
          <p:cNvSpPr>
            <a:spLocks noGrp="1"/>
          </p:cNvSpPr>
          <p:nvPr>
            <p:ph type="sldNum" idx="2"/>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57432328-DCEF-4C99-9D94-420F38954414}" type="slidenum">
              <a:rPr b="0" lang="en-GB" sz="1200" spc="-1" strike="noStrike">
                <a:solidFill>
                  <a:srgbClr val="8b8b8b"/>
                </a:solidFill>
                <a:latin typeface="Calibri"/>
              </a:rPr>
              <a:t>&lt;number&gt;</a:t>
            </a:fld>
            <a:endParaRPr b="0" lang="en-IE" sz="1200" spc="-1" strike="noStrike">
              <a:latin typeface="Times New Roman"/>
            </a:endParaRPr>
          </a:p>
        </p:txBody>
      </p:sp>
      <p:sp>
        <p:nvSpPr>
          <p:cNvPr id="2" name="PlaceHolder 3"/>
          <p:cNvSpPr>
            <a:spLocks noGrp="1"/>
          </p:cNvSpPr>
          <p:nvPr>
            <p:ph type="dt" idx="3"/>
          </p:nvPr>
        </p:nvSpPr>
        <p:spPr>
          <a:xfrm>
            <a:off x="838080" y="6356520"/>
            <a:ext cx="2740320" cy="3621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744022F6-C0C5-47AA-B14B-D67995D45B9B}"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40320" cy="3621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017A91BE-AFDA-46B1-B110-0522A70576E8}"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40320" cy="3621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A87F6114-809F-4494-B242-935C4F5C755F}"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40320" cy="3621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Storage of Data</a:t>
            </a:r>
            <a:endParaRPr b="0" lang="en-IE" sz="4400" spc="-1" strike="noStrike">
              <a:latin typeface="Arial"/>
            </a:endParaRPr>
          </a:p>
        </p:txBody>
      </p:sp>
      <p:sp>
        <p:nvSpPr>
          <p:cNvPr id="165"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data will be stored</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On-board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Cloud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Etc</a:t>
            </a:r>
            <a:endParaRPr b="0" lang="en-IE" sz="24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database will we be using</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Assuming we use MySQL, we must detail a schema for the database and give sample queries that will be used to process and query the data</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1720" cy="11440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184" name=""/>
          <p:cNvSpPr/>
          <p:nvPr/>
        </p:nvSpPr>
        <p:spPr>
          <a:xfrm>
            <a:off x="360000" y="1440000"/>
            <a:ext cx="11519280" cy="239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GET will only be used to retrieved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Sensitive data will only be stored as encrypted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database will be stored on a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Only the next number of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If sensor data is required to be stored locally due to an inability to communicate with the server, it will be wipe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0280" cy="11426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167" name=""/>
          <p:cNvSpPr/>
          <p:nvPr/>
        </p:nvSpPr>
        <p:spPr>
          <a:xfrm>
            <a:off x="1080000" y="1800000"/>
            <a:ext cx="10257840" cy="4137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#TODO schema</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Gathering</a:t>
            </a:r>
            <a:endParaRPr b="0" lang="en-IE" sz="4400" spc="-1" strike="noStrike">
              <a:latin typeface="Arial"/>
            </a:endParaRPr>
          </a:p>
        </p:txBody>
      </p:sp>
      <p:sp>
        <p:nvSpPr>
          <p:cNvPr id="169"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E" sz="2800" spc="-1" strike="noStrike">
                <a:solidFill>
                  <a:srgbClr val="000000"/>
                </a:solidFill>
                <a:latin typeface="WordVisi_MSFontService"/>
              </a:rPr>
              <a:t>include detail about the frequency with which each sensor can record a value and how the sensors work</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types of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much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Why do we need to gather this data</a:t>
            </a:r>
            <a:endParaRPr b="0" lang="en-IE" sz="2800" spc="-1" strike="noStrike">
              <a:latin typeface="Arial"/>
            </a:endParaRPr>
          </a:p>
          <a:p>
            <a:pPr>
              <a:lnSpc>
                <a:spcPct val="90000"/>
              </a:lnSpc>
              <a:spcBef>
                <a:spcPts val="1001"/>
              </a:spcBef>
              <a:buNone/>
            </a:pP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0280" cy="11426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Switches</a:t>
            </a:r>
            <a:endParaRPr b="0" lang="en-IE" sz="4400" spc="-1" strike="noStrike">
              <a:latin typeface="Arial"/>
            </a:endParaRPr>
          </a:p>
        </p:txBody>
      </p:sp>
      <p:sp>
        <p:nvSpPr>
          <p:cNvPr id="171" name=""/>
          <p:cNvSpPr/>
          <p:nvPr/>
        </p:nvSpPr>
        <p:spPr>
          <a:xfrm>
            <a:off x="900000" y="1800000"/>
            <a:ext cx="10797840" cy="2647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empty or has pills inside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- 0v across an open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- 5v across a closed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open or closed</a:t>
            </a:r>
            <a:endParaRPr b="0" lang="en-IE" sz="1800" spc="-1" strike="noStrike">
              <a:latin typeface="Arial"/>
            </a:endParaRPr>
          </a:p>
        </p:txBody>
      </p:sp>
      <p:pic>
        <p:nvPicPr>
          <p:cNvPr id="172" name="" descr=""/>
          <p:cNvPicPr/>
          <p:nvPr/>
        </p:nvPicPr>
        <p:blipFill>
          <a:blip r:embed="rId1"/>
          <a:stretch/>
        </p:blipFill>
        <p:spPr>
          <a:xfrm>
            <a:off x="7560000" y="1416240"/>
            <a:ext cx="4021920" cy="2858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0280" cy="11426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User</a:t>
            </a:r>
            <a:endParaRPr b="0" lang="en-IE" sz="4400" spc="-1" strike="noStrike">
              <a:latin typeface="Arial"/>
            </a:endParaRPr>
          </a:p>
        </p:txBody>
      </p:sp>
      <p:sp>
        <p:nvSpPr>
          <p:cNvPr id="174" name=""/>
          <p:cNvSpPr/>
          <p:nvPr/>
        </p:nvSpPr>
        <p:spPr>
          <a:xfrm>
            <a:off x="540000" y="1620000"/>
            <a:ext cx="11158200" cy="1880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create a user account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Medication details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assist in refilling the boxes and to create medication histories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Time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send notifications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see when a box was opened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record missed doeses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Processing</a:t>
            </a:r>
            <a:endParaRPr b="0" lang="en-IE" sz="4400" spc="-1" strike="noStrike">
              <a:latin typeface="Arial"/>
            </a:endParaRPr>
          </a:p>
        </p:txBody>
      </p:sp>
      <p:sp>
        <p:nvSpPr>
          <p:cNvPr id="176"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is the data processed</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is the end result of data processing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CRON fits into the process</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List the cron jobs that will be run</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178" name=""/>
          <p:cNvSpPr/>
          <p:nvPr/>
        </p:nvSpPr>
        <p:spPr>
          <a:xfrm>
            <a:off x="720000" y="1620000"/>
            <a:ext cx="11158560" cy="85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processed remotely on a server hosted by AWS.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entered and updated on a web or mobile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Transmitted Data</a:t>
            </a:r>
            <a:endParaRPr b="0" lang="en-IE" sz="4400" spc="-1" strike="noStrike">
              <a:latin typeface="Arial"/>
            </a:endParaRPr>
          </a:p>
        </p:txBody>
      </p:sp>
      <p:sp>
        <p:nvSpPr>
          <p:cNvPr id="180"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e.g Using POST instead of GET</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Make sure the data can’t be intercepted with something like wireshark</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Data at Rest</a:t>
            </a:r>
            <a:endParaRPr b="0" lang="en-IE" sz="4400" spc="-1" strike="noStrike">
              <a:latin typeface="Arial"/>
            </a:endParaRPr>
          </a:p>
        </p:txBody>
      </p:sp>
      <p:sp>
        <p:nvSpPr>
          <p:cNvPr id="182"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Store on a secure cloud service</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Maybe wipe the onboard data once it has been sent, as it is only meant to be a backup</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2023-10-28T16:13:16Z</dcterms:modified>
  <cp:revision>10</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