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D4E9CC8-4605-441E-B520-D8643A365F2D}"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5AB0A38-843E-4955-95F6-2D9ED9EBF353}"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EB8763A-4B49-4E34-BB28-25A19CAC0EEF}"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3880E71-681E-4D35-9DDF-92EDFCE24F2F}"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8CB51B4-5DAB-4030-A682-E7D96DA12054}"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E7CE054-554C-4EB0-B87A-5B5F776B3AB9}"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05291B9-A138-45AA-A1FA-142CF2F8DE0A}"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3D0F09F-D1F7-4E1F-8055-199EC6BA0C45}"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4B50A20-C81D-4BC6-A002-5C1EF59E302D}"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6D49EA3-5608-4717-B8B8-DCC68B1373B0}"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5A00EF4-0B1C-4046-83FD-53D18BFE48AB}"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4A7DA95-7888-4EC4-8554-EA01B829B985}"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661E73C-7C59-4FB6-8D9F-265D70000B32}"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A700A76-5005-44E0-B129-7747C3088752}"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86EE706-DA35-4119-9EB9-23AA89F1C74D}"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D197F0DC-B1BB-4DF7-B262-9BCB4347E14C}"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70102285-C686-470A-BBAE-CC3770235687}"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79566C53-9C5D-49D4-A35B-0F618CAA46E3}" type="slidenum">
              <a:t>&lt;#&gt;</a:t>
            </a:fld>
          </a:p>
        </p:txBody>
      </p:sp>
      <p:sp>
        <p:nvSpPr>
          <p:cNvPr id="4" name="PlaceHolder 3"/>
          <p:cNvSpPr>
            <a:spLocks noGrp="1"/>
          </p:cNvSpPr>
          <p:nvPr>
            <p:ph type="dt" idx="9"/>
          </p:nvPr>
        </p:nvSpPr>
        <p:spPr/>
        <p:txBody>
          <a:bodyPr/>
          <a:p>
            <a:r>
              <a:rPr lang="en-IE"/>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CF6950D-6580-468E-AA30-FA05A7D932A3}"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882FD80-45AD-4981-AE4A-759C5D06AA72}"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C4DA7A97-083B-4D8F-9C17-7BFC1A58663B}"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71B586A-0956-467B-8A5E-FFB0C7A6A54C}"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A0B19CA-A71F-4C24-B412-B41FA335F4A9}"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DB2FA1F-6533-4704-B5AE-262CA2C148DD}"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03E25DD-2CA2-4999-8232-71489EC5545F}"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1DDA595-1F02-490B-B905-61ECFFB80AF6}"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539B2F1-63DF-4310-A12C-F74378977C0D}"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670BCA3-08CC-4D1F-B675-D884E3B14929}"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056FE1C7-D97A-41A8-A9B2-F02F6E5D638B}" type="slidenum">
              <a:t>&lt;#&gt;</a:t>
            </a:fld>
          </a:p>
        </p:txBody>
      </p:sp>
      <p:sp>
        <p:nvSpPr>
          <p:cNvPr id="9" name="PlaceHolder 8"/>
          <p:cNvSpPr>
            <a:spLocks noGrp="1"/>
          </p:cNvSpPr>
          <p:nvPr>
            <p:ph type="dt" idx="9"/>
          </p:nvPr>
        </p:nvSpPr>
        <p:spPr/>
        <p:txBody>
          <a:bodyPr/>
          <a:p>
            <a:r>
              <a:rPr lang="en-IE"/>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367FD722-3B53-4B1C-B331-C862D9BC4A11}" type="slidenum">
              <a:t>&lt;#&gt;</a:t>
            </a:fld>
          </a:p>
        </p:txBody>
      </p:sp>
      <p:sp>
        <p:nvSpPr>
          <p:cNvPr id="11" name="PlaceHolder 10"/>
          <p:cNvSpPr>
            <a:spLocks noGrp="1"/>
          </p:cNvSpPr>
          <p:nvPr>
            <p:ph type="dt" idx="9"/>
          </p:nvPr>
        </p:nvSpPr>
        <p:spPr/>
        <p:txBody>
          <a:bodyPr/>
          <a:p>
            <a:r>
              <a:rPr lang="en-IE"/>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56E70B8E-0141-4FED-AB1B-D89C3A5EC3E1}" type="slidenum">
              <a:t>&lt;#&gt;</a:t>
            </a:fld>
          </a:p>
        </p:txBody>
      </p:sp>
      <p:sp>
        <p:nvSpPr>
          <p:cNvPr id="4" name="PlaceHolder 3"/>
          <p:cNvSpPr>
            <a:spLocks noGrp="1"/>
          </p:cNvSpPr>
          <p:nvPr>
            <p:ph type="dt" idx="12"/>
          </p:nvPr>
        </p:nvSpPr>
        <p:spPr/>
        <p:txBody>
          <a:bodyPr/>
          <a:p>
            <a:r>
              <a:rPr lang="en-IE"/>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A0CBF87-8320-475C-B56A-5CA98392E570}" type="slidenum">
              <a:t>&lt;#&gt;</a:t>
            </a:fld>
          </a:p>
        </p:txBody>
      </p:sp>
      <p:sp>
        <p:nvSpPr>
          <p:cNvPr id="6" name="PlaceHolder 5"/>
          <p:cNvSpPr>
            <a:spLocks noGrp="1"/>
          </p:cNvSpPr>
          <p:nvPr>
            <p:ph type="dt" idx="12"/>
          </p:nvPr>
        </p:nvSpPr>
        <p:spPr/>
        <p:txBody>
          <a:bodyPr/>
          <a:p>
            <a:r>
              <a:rPr lang="en-IE"/>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8AA1015-1D41-4B0C-9CD3-71576E71ACE2}" type="slidenum">
              <a:t>&lt;#&gt;</a:t>
            </a:fld>
          </a:p>
        </p:txBody>
      </p:sp>
      <p:sp>
        <p:nvSpPr>
          <p:cNvPr id="6" name="PlaceHolder 5"/>
          <p:cNvSpPr>
            <a:spLocks noGrp="1"/>
          </p:cNvSpPr>
          <p:nvPr>
            <p:ph type="dt" idx="12"/>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A19F2A4-E1E3-460A-9B43-2F590F071325}"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39DC5AF1-5917-40D3-A7EE-F00DF25E85F4}" type="slidenum">
              <a:t>&lt;#&gt;</a:t>
            </a:fld>
          </a:p>
        </p:txBody>
      </p:sp>
      <p:sp>
        <p:nvSpPr>
          <p:cNvPr id="7" name="PlaceHolder 6"/>
          <p:cNvSpPr>
            <a:spLocks noGrp="1"/>
          </p:cNvSpPr>
          <p:nvPr>
            <p:ph type="dt" idx="12"/>
          </p:nvPr>
        </p:nvSpPr>
        <p:spPr/>
        <p:txBody>
          <a:bodyPr/>
          <a:p>
            <a:r>
              <a:rPr lang="en-IE"/>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350C9657-E31B-4441-BBE2-B7E5E511760D}" type="slidenum">
              <a:t>&lt;#&gt;</a:t>
            </a:fld>
          </a:p>
        </p:txBody>
      </p:sp>
      <p:sp>
        <p:nvSpPr>
          <p:cNvPr id="5" name="PlaceHolder 4"/>
          <p:cNvSpPr>
            <a:spLocks noGrp="1"/>
          </p:cNvSpPr>
          <p:nvPr>
            <p:ph type="dt" idx="12"/>
          </p:nvPr>
        </p:nvSpPr>
        <p:spPr/>
        <p:txBody>
          <a:bodyPr/>
          <a:p>
            <a:r>
              <a:rPr lang="en-IE"/>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7110877-DE3E-41B3-89B7-1CBEE443FDB0}" type="slidenum">
              <a:t>&lt;#&gt;</a:t>
            </a:fld>
          </a:p>
        </p:txBody>
      </p:sp>
      <p:sp>
        <p:nvSpPr>
          <p:cNvPr id="5" name="PlaceHolder 4"/>
          <p:cNvSpPr>
            <a:spLocks noGrp="1"/>
          </p:cNvSpPr>
          <p:nvPr>
            <p:ph type="dt" idx="12"/>
          </p:nvPr>
        </p:nvSpPr>
        <p:spPr/>
        <p:txBody>
          <a:bodyPr/>
          <a:p>
            <a:r>
              <a:rPr lang="en-IE"/>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64977504-C6CD-49BD-A026-DCD91371468F}"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579A52BF-1CB3-4E03-ABE2-5622C43A76F3}"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EA4F3B3-9A75-4F3A-AF32-CA9054B89F46}"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127A851-B7B6-4192-9E61-C518F94350DD}" type="slidenum">
              <a:t>&lt;#&gt;</a:t>
            </a:fld>
          </a:p>
        </p:txBody>
      </p:sp>
      <p:sp>
        <p:nvSpPr>
          <p:cNvPr id="7" name="PlaceHolder 6"/>
          <p:cNvSpPr>
            <a:spLocks noGrp="1"/>
          </p:cNvSpPr>
          <p:nvPr>
            <p:ph type="dt" idx="12"/>
          </p:nvPr>
        </p:nvSpPr>
        <p:spPr/>
        <p:txBody>
          <a:bodyPr/>
          <a:p>
            <a:r>
              <a:rPr lang="en-IE"/>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AA603B97-79AE-42B0-876F-1358044112A8}" type="slidenum">
              <a:t>&lt;#&gt;</a:t>
            </a:fld>
          </a:p>
        </p:txBody>
      </p:sp>
      <p:sp>
        <p:nvSpPr>
          <p:cNvPr id="9" name="PlaceHolder 8"/>
          <p:cNvSpPr>
            <a:spLocks noGrp="1"/>
          </p:cNvSpPr>
          <p:nvPr>
            <p:ph type="dt" idx="12"/>
          </p:nvPr>
        </p:nvSpPr>
        <p:spPr/>
        <p:txBody>
          <a:bodyPr/>
          <a:p>
            <a:r>
              <a:rPr lang="en-IE"/>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7270D429-ABE3-4A44-9BC1-6D0CF01ACF96}" type="slidenum">
              <a:t>&lt;#&gt;</a:t>
            </a:fld>
          </a:p>
        </p:txBody>
      </p:sp>
      <p:sp>
        <p:nvSpPr>
          <p:cNvPr id="11" name="PlaceHolder 10"/>
          <p:cNvSpPr>
            <a:spLocks noGrp="1"/>
          </p:cNvSpPr>
          <p:nvPr>
            <p:ph type="dt" idx="12"/>
          </p:nvPr>
        </p:nvSpPr>
        <p:spPr/>
        <p:txBody>
          <a:bodyPr/>
          <a:p>
            <a:r>
              <a:rPr lang="en-IE"/>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D91BF520-0E4F-4098-8622-15D091A7F705}" type="slidenum">
              <a:t>&lt;#&gt;</a:t>
            </a:fld>
          </a:p>
        </p:txBody>
      </p:sp>
      <p:sp>
        <p:nvSpPr>
          <p:cNvPr id="4" name="PlaceHolder 3"/>
          <p:cNvSpPr>
            <a:spLocks noGrp="1"/>
          </p:cNvSpPr>
          <p:nvPr>
            <p:ph type="dt" idx="15"/>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F6FC5C9-A442-4B54-9DFC-8CE8D4F027F4}"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AE3DBA56-23D6-45CC-A2F6-B59726B075FA}" type="slidenum">
              <a:t>&lt;#&gt;</a:t>
            </a:fld>
          </a:p>
        </p:txBody>
      </p:sp>
      <p:sp>
        <p:nvSpPr>
          <p:cNvPr id="6" name="PlaceHolder 5"/>
          <p:cNvSpPr>
            <a:spLocks noGrp="1"/>
          </p:cNvSpPr>
          <p:nvPr>
            <p:ph type="dt" idx="15"/>
          </p:nvPr>
        </p:nvSpPr>
        <p:spPr/>
        <p:txBody>
          <a:bodyPr/>
          <a:p>
            <a:r>
              <a:rPr lang="en-IE"/>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3B936D4E-3A87-43E2-8D7D-304F964CAE8B}" type="slidenum">
              <a:t>&lt;#&gt;</a:t>
            </a:fld>
          </a:p>
        </p:txBody>
      </p:sp>
      <p:sp>
        <p:nvSpPr>
          <p:cNvPr id="6" name="PlaceHolder 5"/>
          <p:cNvSpPr>
            <a:spLocks noGrp="1"/>
          </p:cNvSpPr>
          <p:nvPr>
            <p:ph type="dt" idx="15"/>
          </p:nvPr>
        </p:nvSpPr>
        <p:spPr/>
        <p:txBody>
          <a:bodyPr/>
          <a:p>
            <a:r>
              <a:rPr lang="en-IE"/>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7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63173588-CA29-4AD8-AA2B-7C585F085FA9}" type="slidenum">
              <a:t>&lt;#&gt;</a:t>
            </a:fld>
          </a:p>
        </p:txBody>
      </p:sp>
      <p:sp>
        <p:nvSpPr>
          <p:cNvPr id="7" name="PlaceHolder 6"/>
          <p:cNvSpPr>
            <a:spLocks noGrp="1"/>
          </p:cNvSpPr>
          <p:nvPr>
            <p:ph type="dt" idx="15"/>
          </p:nvPr>
        </p:nvSpPr>
        <p:spPr/>
        <p:txBody>
          <a:bodyPr/>
          <a:p>
            <a:r>
              <a:rPr lang="en-IE"/>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54749C02-36D1-4656-B722-C7A5A1E830D9}" type="slidenum">
              <a:t>&lt;#&gt;</a:t>
            </a:fld>
          </a:p>
        </p:txBody>
      </p:sp>
      <p:sp>
        <p:nvSpPr>
          <p:cNvPr id="5" name="PlaceHolder 4"/>
          <p:cNvSpPr>
            <a:spLocks noGrp="1"/>
          </p:cNvSpPr>
          <p:nvPr>
            <p:ph type="dt" idx="15"/>
          </p:nvPr>
        </p:nvSpPr>
        <p:spPr/>
        <p:txBody>
          <a:bodyPr/>
          <a:p>
            <a:r>
              <a:rPr lang="en-IE"/>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DE9F04D0-D0EA-47A9-94D8-1B1F64642597}" type="slidenum">
              <a:t>&lt;#&gt;</a:t>
            </a:fld>
          </a:p>
        </p:txBody>
      </p:sp>
      <p:sp>
        <p:nvSpPr>
          <p:cNvPr id="5" name="PlaceHolder 4"/>
          <p:cNvSpPr>
            <a:spLocks noGrp="1"/>
          </p:cNvSpPr>
          <p:nvPr>
            <p:ph type="dt" idx="15"/>
          </p:nvPr>
        </p:nvSpPr>
        <p:spPr/>
        <p:txBody>
          <a:bodyPr/>
          <a:p>
            <a:r>
              <a:rPr lang="en-IE"/>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8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8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380CF07-BB38-479F-A173-11DDA57F3C1C}" type="slidenum">
              <a:t>&lt;#&gt;</a:t>
            </a:fld>
          </a:p>
        </p:txBody>
      </p:sp>
      <p:sp>
        <p:nvSpPr>
          <p:cNvPr id="8" name="PlaceHolder 7"/>
          <p:cNvSpPr>
            <a:spLocks noGrp="1"/>
          </p:cNvSpPr>
          <p:nvPr>
            <p:ph type="dt" idx="15"/>
          </p:nvPr>
        </p:nvSpPr>
        <p:spPr/>
        <p:txBody>
          <a:bodyPr/>
          <a:p>
            <a:r>
              <a:rPr lang="en-IE"/>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8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8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7274A465-A95D-494F-BA1F-30E1C28B2DEC}" type="slidenum">
              <a:t>&lt;#&gt;</a:t>
            </a:fld>
          </a:p>
        </p:txBody>
      </p:sp>
      <p:sp>
        <p:nvSpPr>
          <p:cNvPr id="8" name="PlaceHolder 7"/>
          <p:cNvSpPr>
            <a:spLocks noGrp="1"/>
          </p:cNvSpPr>
          <p:nvPr>
            <p:ph type="dt" idx="15"/>
          </p:nvPr>
        </p:nvSpPr>
        <p:spPr/>
        <p:txBody>
          <a:bodyPr/>
          <a:p>
            <a:r>
              <a:rPr lang="en-IE"/>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8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8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8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1F4A3F36-F126-4C78-AFB5-FA7CBCDF3459}" type="slidenum">
              <a:t>&lt;#&gt;</a:t>
            </a:fld>
          </a:p>
        </p:txBody>
      </p:sp>
      <p:sp>
        <p:nvSpPr>
          <p:cNvPr id="8" name="PlaceHolder 7"/>
          <p:cNvSpPr>
            <a:spLocks noGrp="1"/>
          </p:cNvSpPr>
          <p:nvPr>
            <p:ph type="dt" idx="15"/>
          </p:nvPr>
        </p:nvSpPr>
        <p:spPr/>
        <p:txBody>
          <a:bodyPr/>
          <a:p>
            <a:r>
              <a:rPr lang="en-IE"/>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9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C88E2673-EFA6-415C-95DE-C0FC68D689CA}" type="slidenum">
              <a:t>&lt;#&gt;</a:t>
            </a:fld>
          </a:p>
        </p:txBody>
      </p:sp>
      <p:sp>
        <p:nvSpPr>
          <p:cNvPr id="7" name="PlaceHolder 6"/>
          <p:cNvSpPr>
            <a:spLocks noGrp="1"/>
          </p:cNvSpPr>
          <p:nvPr>
            <p:ph type="dt" idx="15"/>
          </p:nvPr>
        </p:nvSpPr>
        <p:spPr/>
        <p:txBody>
          <a:bodyPr/>
          <a:p>
            <a:r>
              <a:rPr lang="en-IE"/>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9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9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9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C34C92CC-1E4F-4D58-84D1-67F377318FAF}" type="slidenum">
              <a:t>&lt;#&gt;</a:t>
            </a:fld>
          </a:p>
        </p:txBody>
      </p:sp>
      <p:sp>
        <p:nvSpPr>
          <p:cNvPr id="9" name="PlaceHolder 8"/>
          <p:cNvSpPr>
            <a:spLocks noGrp="1"/>
          </p:cNvSpPr>
          <p:nvPr>
            <p:ph type="dt" idx="15"/>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0CA6B73-6C5F-47CA-85AF-AA6C4D39345E}"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0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0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0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0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0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E61C6A06-8AED-489E-91DA-D53BCFB0A5F1}" type="slidenum">
              <a:t>&lt;#&gt;</a:t>
            </a:fld>
          </a:p>
        </p:txBody>
      </p:sp>
      <p:sp>
        <p:nvSpPr>
          <p:cNvPr id="11" name="PlaceHolder 10"/>
          <p:cNvSpPr>
            <a:spLocks noGrp="1"/>
          </p:cNvSpPr>
          <p:nvPr>
            <p:ph type="dt" idx="15"/>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F3E736C-E8EE-49DA-B159-25024FB25FFD}"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9D97498-929C-4411-9A44-416E181BB6D2}"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FB3282C-0612-4A41-A620-B1A82FC5072E}"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0840" cy="36108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 name="PlaceHolder 2"/>
          <p:cNvSpPr>
            <a:spLocks noGrp="1"/>
          </p:cNvSpPr>
          <p:nvPr>
            <p:ph type="sldNum" idx="2"/>
          </p:nvPr>
        </p:nvSpPr>
        <p:spPr>
          <a:xfrm>
            <a:off x="8610480" y="6356520"/>
            <a:ext cx="2739240" cy="36108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DB06E6C7-076F-4859-A2FA-6B18D17F1328}" type="slidenum">
              <a:rPr b="0" lang="en-GB" sz="1200" spc="-1" strike="noStrike">
                <a:solidFill>
                  <a:srgbClr val="8b8b8b"/>
                </a:solidFill>
                <a:latin typeface="Calibri"/>
              </a:rPr>
              <a:t>&lt;number&gt;</a:t>
            </a:fld>
            <a:endParaRPr b="0" lang="en-IE" sz="1200" spc="-1" strike="noStrike">
              <a:latin typeface="Times New Roman"/>
            </a:endParaRPr>
          </a:p>
        </p:txBody>
      </p:sp>
      <p:sp>
        <p:nvSpPr>
          <p:cNvPr id="2" name="PlaceHolder 3"/>
          <p:cNvSpPr>
            <a:spLocks noGrp="1"/>
          </p:cNvSpPr>
          <p:nvPr>
            <p:ph type="dt" idx="3"/>
          </p:nvPr>
        </p:nvSpPr>
        <p:spPr>
          <a:xfrm>
            <a:off x="838080" y="6356520"/>
            <a:ext cx="2739240" cy="36108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0840" cy="36108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42" name="PlaceHolder 2"/>
          <p:cNvSpPr>
            <a:spLocks noGrp="1"/>
          </p:cNvSpPr>
          <p:nvPr>
            <p:ph type="sldNum" idx="5"/>
          </p:nvPr>
        </p:nvSpPr>
        <p:spPr>
          <a:xfrm>
            <a:off x="8610480" y="6356520"/>
            <a:ext cx="2739240" cy="36108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BD80684D-B86A-4790-9AA9-B597EE6CB3BF}" type="slidenum">
              <a:rPr b="0" lang="en-GB" sz="1200" spc="-1" strike="noStrike">
                <a:solidFill>
                  <a:srgbClr val="8b8b8b"/>
                </a:solidFill>
                <a:latin typeface="Calibri"/>
              </a:rPr>
              <a:t>&lt;number&gt;</a:t>
            </a:fld>
            <a:endParaRPr b="0" lang="en-IE" sz="1200" spc="-1" strike="noStrike">
              <a:latin typeface="Times New Roman"/>
            </a:endParaRPr>
          </a:p>
        </p:txBody>
      </p:sp>
      <p:sp>
        <p:nvSpPr>
          <p:cNvPr id="43" name="PlaceHolder 3"/>
          <p:cNvSpPr>
            <a:spLocks noGrp="1"/>
          </p:cNvSpPr>
          <p:nvPr>
            <p:ph type="dt" idx="6"/>
          </p:nvPr>
        </p:nvSpPr>
        <p:spPr>
          <a:xfrm>
            <a:off x="838080" y="6356520"/>
            <a:ext cx="2739240" cy="36108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83" name="PlaceHolder 2"/>
          <p:cNvSpPr>
            <a:spLocks noGrp="1"/>
          </p:cNvSpPr>
          <p:nvPr>
            <p:ph type="ftr" idx="7"/>
          </p:nvPr>
        </p:nvSpPr>
        <p:spPr>
          <a:xfrm>
            <a:off x="4038480" y="6356520"/>
            <a:ext cx="4110840" cy="36108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84" name="PlaceHolder 3"/>
          <p:cNvSpPr>
            <a:spLocks noGrp="1"/>
          </p:cNvSpPr>
          <p:nvPr>
            <p:ph type="sldNum" idx="8"/>
          </p:nvPr>
        </p:nvSpPr>
        <p:spPr>
          <a:xfrm>
            <a:off x="8610480" y="6356520"/>
            <a:ext cx="2739240" cy="36108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8F9F6823-4AFE-437F-9AB6-3543B75A6767}" type="slidenum">
              <a:rPr b="0" lang="en-GB" sz="1200" spc="-1" strike="noStrike">
                <a:solidFill>
                  <a:srgbClr val="8b8b8b"/>
                </a:solidFill>
                <a:latin typeface="Calibri"/>
              </a:rPr>
              <a:t>&lt;number&gt;</a:t>
            </a:fld>
            <a:endParaRPr b="0" lang="en-IE" sz="1200" spc="-1" strike="noStrike">
              <a:latin typeface="Times New Roman"/>
            </a:endParaRPr>
          </a:p>
        </p:txBody>
      </p:sp>
      <p:sp>
        <p:nvSpPr>
          <p:cNvPr id="85" name="PlaceHolder 4"/>
          <p:cNvSpPr>
            <a:spLocks noGrp="1"/>
          </p:cNvSpPr>
          <p:nvPr>
            <p:ph type="dt" idx="9"/>
          </p:nvPr>
        </p:nvSpPr>
        <p:spPr>
          <a:xfrm>
            <a:off x="838080" y="6356520"/>
            <a:ext cx="2739240" cy="36108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4038480" y="6356520"/>
            <a:ext cx="4110840" cy="36108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24" name="PlaceHolder 2"/>
          <p:cNvSpPr>
            <a:spLocks noGrp="1"/>
          </p:cNvSpPr>
          <p:nvPr>
            <p:ph type="sldNum" idx="11"/>
          </p:nvPr>
        </p:nvSpPr>
        <p:spPr>
          <a:xfrm>
            <a:off x="8610480" y="6356520"/>
            <a:ext cx="2739240" cy="36108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B537DB10-5353-4A4A-A0D3-30E891116B41}" type="slidenum">
              <a:rPr b="0" lang="en-GB" sz="1200" spc="-1" strike="noStrike">
                <a:solidFill>
                  <a:srgbClr val="8b8b8b"/>
                </a:solidFill>
                <a:latin typeface="Calibri"/>
              </a:rPr>
              <a:t>&lt;number&gt;</a:t>
            </a:fld>
            <a:endParaRPr b="0" lang="en-IE" sz="1200" spc="-1" strike="noStrike">
              <a:latin typeface="Times New Roman"/>
            </a:endParaRPr>
          </a:p>
        </p:txBody>
      </p:sp>
      <p:sp>
        <p:nvSpPr>
          <p:cNvPr id="125" name="PlaceHolder 3"/>
          <p:cNvSpPr>
            <a:spLocks noGrp="1"/>
          </p:cNvSpPr>
          <p:nvPr>
            <p:ph type="dt" idx="12"/>
          </p:nvPr>
        </p:nvSpPr>
        <p:spPr>
          <a:xfrm>
            <a:off x="838080" y="6356520"/>
            <a:ext cx="2739240" cy="36108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2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2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ftr" idx="13"/>
          </p:nvPr>
        </p:nvSpPr>
        <p:spPr>
          <a:xfrm>
            <a:off x="4038480" y="6356520"/>
            <a:ext cx="4110840" cy="36108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65" name="PlaceHolder 2"/>
          <p:cNvSpPr>
            <a:spLocks noGrp="1"/>
          </p:cNvSpPr>
          <p:nvPr>
            <p:ph type="sldNum" idx="14"/>
          </p:nvPr>
        </p:nvSpPr>
        <p:spPr>
          <a:xfrm>
            <a:off x="8610480" y="6356520"/>
            <a:ext cx="2739240" cy="36108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083108B5-02E1-4FA6-88A2-675E155AE8D8}" type="slidenum">
              <a:rPr b="0" lang="en-GB" sz="1200" spc="-1" strike="noStrike">
                <a:solidFill>
                  <a:srgbClr val="8b8b8b"/>
                </a:solidFill>
                <a:latin typeface="Calibri"/>
              </a:rPr>
              <a:t>&lt;number&gt;</a:t>
            </a:fld>
            <a:endParaRPr b="0" lang="en-IE" sz="1200" spc="-1" strike="noStrike">
              <a:latin typeface="Times New Roman"/>
            </a:endParaRPr>
          </a:p>
        </p:txBody>
      </p:sp>
      <p:sp>
        <p:nvSpPr>
          <p:cNvPr id="166" name="PlaceHolder 3"/>
          <p:cNvSpPr>
            <a:spLocks noGrp="1"/>
          </p:cNvSpPr>
          <p:nvPr>
            <p:ph type="dt" idx="15"/>
          </p:nvPr>
        </p:nvSpPr>
        <p:spPr>
          <a:xfrm>
            <a:off x="838080" y="6356520"/>
            <a:ext cx="2739240" cy="36108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6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6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69200" cy="114156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Storage</a:t>
            </a:r>
            <a:endParaRPr b="0" lang="en-IE" sz="4400" spc="-1" strike="noStrike">
              <a:latin typeface="Arial"/>
            </a:endParaRPr>
          </a:p>
        </p:txBody>
      </p:sp>
      <p:sp>
        <p:nvSpPr>
          <p:cNvPr id="206" name=""/>
          <p:cNvSpPr/>
          <p:nvPr/>
        </p:nvSpPr>
        <p:spPr>
          <a:xfrm>
            <a:off x="1080000" y="1800000"/>
            <a:ext cx="10256760" cy="4136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The primary database will be a mongodb database hosted on the AWS server. A secondary database will exist on the Rasberry Pi. This will contain enough data to be able to operate the pill box for a period of time if the connection to the server fails.</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Storage – Example Entries</a:t>
            </a:r>
            <a:endParaRPr b="0" lang="en-IE" sz="4400" spc="-1" strike="noStrike">
              <a:latin typeface="Arial"/>
            </a:endParaRPr>
          </a:p>
        </p:txBody>
      </p:sp>
      <p:pic>
        <p:nvPicPr>
          <p:cNvPr id="208" name="" descr=""/>
          <p:cNvPicPr/>
          <p:nvPr/>
        </p:nvPicPr>
        <p:blipFill>
          <a:blip r:embed="rId1"/>
          <a:stretch/>
        </p:blipFill>
        <p:spPr>
          <a:xfrm>
            <a:off x="810720" y="1260000"/>
            <a:ext cx="1528920" cy="5247000"/>
          </a:xfrm>
          <a:prstGeom prst="rect">
            <a:avLst/>
          </a:prstGeom>
          <a:ln w="0">
            <a:noFill/>
          </a:ln>
        </p:spPr>
      </p:pic>
      <p:sp>
        <p:nvSpPr>
          <p:cNvPr id="209" name=""/>
          <p:cNvSpPr/>
          <p:nvPr/>
        </p:nvSpPr>
        <p:spPr>
          <a:xfrm>
            <a:off x="2520000" y="1620000"/>
            <a:ext cx="1979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latin typeface="Arial"/>
              </a:rPr>
              <a:t>User Entry on server</a:t>
            </a:r>
            <a:endParaRPr b="0" lang="en-IE" sz="1800" spc="-1" strike="noStrike">
              <a:latin typeface="Arial"/>
            </a:endParaRPr>
          </a:p>
        </p:txBody>
      </p:sp>
      <p:pic>
        <p:nvPicPr>
          <p:cNvPr id="210" name="" descr=""/>
          <p:cNvPicPr/>
          <p:nvPr/>
        </p:nvPicPr>
        <p:blipFill>
          <a:blip r:embed="rId2"/>
          <a:stretch/>
        </p:blipFill>
        <p:spPr>
          <a:xfrm>
            <a:off x="5462280" y="1598040"/>
            <a:ext cx="2637360" cy="2551320"/>
          </a:xfrm>
          <a:prstGeom prst="rect">
            <a:avLst/>
          </a:prstGeom>
          <a:ln w="0">
            <a:noFill/>
          </a:ln>
        </p:spPr>
      </p:pic>
      <p:sp>
        <p:nvSpPr>
          <p:cNvPr id="211" name=""/>
          <p:cNvSpPr/>
          <p:nvPr/>
        </p:nvSpPr>
        <p:spPr>
          <a:xfrm>
            <a:off x="8280000" y="1800000"/>
            <a:ext cx="2159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latin typeface="Arial"/>
              </a:rPr>
              <a:t>Schedule stored on Rasberry Pi</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69200" cy="114156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Gathering - Switches</a:t>
            </a:r>
            <a:endParaRPr b="0" lang="en-IE" sz="4400" spc="-1" strike="noStrike">
              <a:latin typeface="Arial"/>
            </a:endParaRPr>
          </a:p>
        </p:txBody>
      </p:sp>
      <p:sp>
        <p:nvSpPr>
          <p:cNvPr id="213" name=""/>
          <p:cNvSpPr/>
          <p:nvPr/>
        </p:nvSpPr>
        <p:spPr>
          <a:xfrm>
            <a:off x="900000" y="1800000"/>
            <a:ext cx="10796760" cy="2646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Force Sensitive Resistor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Analog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Values between 0mV – 5000mV</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- 0mV reprensents no force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- 5000mV represents a high force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tell us if a box is empty or has pills inside</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Micro Switch</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- 0v across an open switch</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- 5v across a closed switch</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tell us if a box is open or closed</a:t>
            </a:r>
            <a:endParaRPr b="0" lang="en-IE" sz="1800" spc="-1" strike="noStrike">
              <a:latin typeface="Arial"/>
            </a:endParaRPr>
          </a:p>
        </p:txBody>
      </p:sp>
      <p:pic>
        <p:nvPicPr>
          <p:cNvPr id="214" name="" descr=""/>
          <p:cNvPicPr/>
          <p:nvPr/>
        </p:nvPicPr>
        <p:blipFill>
          <a:blip r:embed="rId1"/>
          <a:stretch/>
        </p:blipFill>
        <p:spPr>
          <a:xfrm>
            <a:off x="7560000" y="1416240"/>
            <a:ext cx="4020840" cy="28573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69200" cy="114156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Gathering - User</a:t>
            </a:r>
            <a:endParaRPr b="0" lang="en-IE" sz="4400" spc="-1" strike="noStrike">
              <a:latin typeface="Arial"/>
            </a:endParaRPr>
          </a:p>
        </p:txBody>
      </p:sp>
      <p:sp>
        <p:nvSpPr>
          <p:cNvPr id="216" name=""/>
          <p:cNvSpPr/>
          <p:nvPr/>
        </p:nvSpPr>
        <p:spPr>
          <a:xfrm>
            <a:off x="540000" y="1620000"/>
            <a:ext cx="11157120" cy="1879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User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User email</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Password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be used to create a user account</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Medication details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be used to assist in refilling the boxes and to create medication histories</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Time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send notifications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see when a box was opened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record missed doeses</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69920" cy="114228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Processing</a:t>
            </a:r>
            <a:endParaRPr b="0" lang="en-IE" sz="4400" spc="-1" strike="noStrike">
              <a:latin typeface="Arial"/>
            </a:endParaRPr>
          </a:p>
        </p:txBody>
      </p:sp>
      <p:sp>
        <p:nvSpPr>
          <p:cNvPr id="218" name=""/>
          <p:cNvSpPr/>
          <p:nvPr/>
        </p:nvSpPr>
        <p:spPr>
          <a:xfrm>
            <a:off x="720000" y="1620000"/>
            <a:ext cx="11157480" cy="855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Sensor data will be processed locally.</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Notifications and medication history will be process on the AWS server.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Notifications will be sent to the users’ devices by AWS server.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 data will be edited on the web client before being sent to AWS server.</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The data will be processed to record if medication was taking on time, a dose was missed and if the medication box will require a refill.</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A CRON job will be running to restart the program if it has stopped.</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Security</a:t>
            </a:r>
            <a:endParaRPr b="0" lang="en-IE" sz="4400" spc="-1" strike="noStrike">
              <a:latin typeface="Arial"/>
            </a:endParaRPr>
          </a:p>
        </p:txBody>
      </p:sp>
      <p:sp>
        <p:nvSpPr>
          <p:cNvPr id="220" name=""/>
          <p:cNvSpPr/>
          <p:nvPr/>
        </p:nvSpPr>
        <p:spPr>
          <a:xfrm>
            <a:off x="360000" y="1440000"/>
            <a:ext cx="11518200" cy="3959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Data will be transferred between the device, server and web/mobile client by HTTPS.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HTTP GET will only be used to retrieved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HTTP POST or PUT will be used to enter or update data.</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Sensitive data, such as medication information, will only be stored as encrypted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End to end encryption will be used to ensure only the user as access to sensitive data in a decrypted form.</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The database will be stored on a AWS server.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Only times to take medication and which specific box it is stored in will be stored locally.</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If sensor data is required to be stored locally due to an inability to communicate with the server, it will be wiped after the connection is reestablished and the updates are applied.</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293</TotalTime>
  <Application>LibreOffice/7.3.7.2$Linux_X86_64 LibreOffice_project/30$Build-2</Application>
  <AppVersion>15.0000</AppVersion>
  <Words>450</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2023-10-15T22:16:48Z</dcterms:created>
  <dc:creator>Cian Ashby</dc:creator>
  <dc:description/>
  <dc:language>en-IE</dc:language>
  <cp:lastModifiedBy/>
  <dcterms:modified xsi:type="dcterms:W3CDTF">2023-10-28T18:05:09Z</dcterms:modified>
  <cp:revision>13</cp:revision>
  <dc:subject/>
  <dc:title>Title Page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