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_rels/presentation.xml.rels" ContentType="application/vnd.openxmlformats-package.relationships+xml"/>
  <Override PartName="/ppt/slideLayouts/_rels/slideLayout5.xml.rels" ContentType="application/vnd.openxmlformats-package.relationships+xml"/>
  <Override PartName="/ppt/slideLayouts/_rels/slideLayout25.xml.rels" ContentType="application/vnd.openxmlformats-package.relationships+xml"/>
  <Override PartName="/ppt/slideLayouts/_rels/slideLayout10.xml.rels" ContentType="application/vnd.openxmlformats-package.relationships+xml"/>
  <Override PartName="/ppt/slideLayouts/_rels/slideLayout32.xml.rels" ContentType="application/vnd.openxmlformats-package.relationships+xml"/>
  <Override PartName="/ppt/slideLayouts/_rels/slideLayout16.xml.rels" ContentType="application/vnd.openxmlformats-package.relationships+xml"/>
  <Override PartName="/ppt/slideLayouts/_rels/slideLayout47.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9.xml.rels" ContentType="application/vnd.openxmlformats-package.relationships+xml"/>
  <Override PartName="/ppt/slideLayouts/_rels/slideLayout31.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6.xml.rels" ContentType="application/vnd.openxmlformats-package.relationships+xml"/>
  <Override PartName="/ppt/slideLayouts/_rels/slideLayout42.xml.rels" ContentType="application/vnd.openxmlformats-package.relationships+xml"/>
  <Override PartName="/ppt/slideLayouts/_rels/slideLayout35.xml.rels" ContentType="application/vnd.openxmlformats-package.relationships+xml"/>
  <Override PartName="/ppt/slideLayouts/_rels/slideLayout20.xml.rels" ContentType="application/vnd.openxmlformats-package.relationships+xml"/>
  <Override PartName="/ppt/slideLayouts/_rels/slideLayout41.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43.xml.rels" ContentType="application/vnd.openxmlformats-package.relationships+xml"/>
  <Override PartName="/ppt/slideLayouts/_rels/slideLayout27.xml.rels" ContentType="application/vnd.openxmlformats-package.relationships+xml"/>
  <Override PartName="/ppt/slideLayouts/_rels/slideLayout23.xml.rels" ContentType="application/vnd.openxmlformats-package.relationships+xml"/>
  <Override PartName="/ppt/slideLayouts/_rels/slideLayout38.xml.rels" ContentType="application/vnd.openxmlformats-package.relationships+xml"/>
  <Override PartName="/ppt/slideLayouts/_rels/slideLayout29.xml.rels" ContentType="application/vnd.openxmlformats-package.relationships+xml"/>
  <Override PartName="/ppt/slideLayouts/_rels/slideLayout14.xml.rels" ContentType="application/vnd.openxmlformats-package.relationships+xml"/>
  <Override PartName="/ppt/slideLayouts/_rels/slideLayout45.xml.rels" ContentType="application/vnd.openxmlformats-package.relationships+xml"/>
  <Override PartName="/ppt/slideLayouts/_rels/slideLayout30.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22.xml.rels" ContentType="application/vnd.openxmlformats-package.relationships+xml"/>
  <Override PartName="/ppt/slideLayouts/_rels/slideLayout37.xml.rels" ContentType="application/vnd.openxmlformats-package.relationships+xml"/>
  <Override PartName="/ppt/slideLayouts/_rels/slideLayout28.xml.rels" ContentType="application/vnd.openxmlformats-package.relationships+xml"/>
  <Override PartName="/ppt/slideLayouts/_rels/slideLayout44.xml.rels" ContentType="application/vnd.openxmlformats-package.relationships+xml"/>
  <Override PartName="/ppt/slideLayouts/_rels/slideLayout46.xml.rels" ContentType="application/vnd.openxmlformats-package.relationships+xml"/>
  <Override PartName="/ppt/slideLayouts/_rels/slideLayout48.xml.rels" ContentType="application/vnd.openxmlformats-package.relationships+xml"/>
  <Override PartName="/ppt/slideLayouts/_rels/slideLayout33.xml.rels" ContentType="application/vnd.openxmlformats-package.relationships+xml"/>
  <Override PartName="/ppt/slideLayouts/_rels/slideLayout40.xml.rels" ContentType="application/vnd.openxmlformats-package.relationships+xml"/>
  <Override PartName="/ppt/slideLayouts/_rels/slideLayout39.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22.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23.xml" ContentType="application/vnd.openxmlformats-officedocument.presentationml.slideLayout+xml"/>
  <Override PartName="/ppt/slideLayouts/slideLayout4.xml" ContentType="application/vnd.openxmlformats-officedocument.presentationml.slideLayout+xml"/>
  <Override PartName="/ppt/slideLayouts/slideLayout2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40.xml" ContentType="application/vnd.openxmlformats-officedocument.presentationml.slideLayout+xml"/>
  <Override PartName="/ppt/slideLayouts/slideLayout39.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34.xml" ContentType="application/vnd.openxmlformats-officedocument.presentationml.slideLayout+xml"/>
  <Override PartName="/ppt/slideLayouts/slideLayout46.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13.xml" ContentType="application/vnd.openxmlformats-officedocument.presentationml.slideLayout+xml"/>
  <Override PartName="/ppt/slideLayouts/slideLayout11.xml" ContentType="application/vnd.openxmlformats-officedocument.presentationml.slideLayout+xml"/>
  <Override PartName="/ppt/slideLayouts/slideLayout48.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Layouts/slideLayout47.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presProps.xml" ContentType="application/vnd.openxmlformats-officedocument.presentationml.presProps+xml"/>
  <Override PartName="/ppt/slides/slide1.xml" ContentType="application/vnd.openxmlformats-officedocument.presentationml.slide+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2931526E-6E6A-4DAF-ACE1-D9EF6C36806C}" type="slidenum">
              <a:t>&lt;#&gt;</a:t>
            </a:fld>
          </a:p>
        </p:txBody>
      </p:sp>
      <p:sp>
        <p:nvSpPr>
          <p:cNvPr id="4" name="PlaceHolder 3"/>
          <p:cNvSpPr>
            <a:spLocks noGrp="1"/>
          </p:cNvSpPr>
          <p:nvPr>
            <p:ph type="dt" idx="3"/>
          </p:nvPr>
        </p:nvSpPr>
        <p:spPr/>
        <p:txBody>
          <a:bodyPr/>
          <a:p>
            <a:r>
              <a:rPr lang="en-IE"/>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27"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28"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002E1628-531A-4211-837D-897CC4C2E3EB}" type="slidenum">
              <a:t>&lt;#&gt;</a:t>
            </a:fld>
          </a:p>
        </p:txBody>
      </p:sp>
      <p:sp>
        <p:nvSpPr>
          <p:cNvPr id="7" name="PlaceHolder 6"/>
          <p:cNvSpPr>
            <a:spLocks noGrp="1"/>
          </p:cNvSpPr>
          <p:nvPr>
            <p:ph type="dt" idx="3"/>
          </p:nvPr>
        </p:nvSpPr>
        <p:spPr/>
        <p:txBody>
          <a:bodyPr/>
          <a:p>
            <a:r>
              <a:rPr lang="en-IE"/>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3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3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32"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33"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A48E0E3D-8EDA-4186-B438-4B355074C04C}" type="slidenum">
              <a:t>&lt;#&gt;</a:t>
            </a:fld>
          </a:p>
        </p:txBody>
      </p:sp>
      <p:sp>
        <p:nvSpPr>
          <p:cNvPr id="9" name="PlaceHolder 8"/>
          <p:cNvSpPr>
            <a:spLocks noGrp="1"/>
          </p:cNvSpPr>
          <p:nvPr>
            <p:ph type="dt" idx="3"/>
          </p:nvPr>
        </p:nvSpPr>
        <p:spPr/>
        <p:txBody>
          <a:bodyPr/>
          <a:p>
            <a:r>
              <a:rPr lang="en-IE"/>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35"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36"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37"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38"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39"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40"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C2369478-C7F4-4846-8465-4AD10C4AAF06}" type="slidenum">
              <a:t>&lt;#&gt;</a:t>
            </a:fld>
          </a:p>
        </p:txBody>
      </p:sp>
      <p:sp>
        <p:nvSpPr>
          <p:cNvPr id="11" name="PlaceHolder 10"/>
          <p:cNvSpPr>
            <a:spLocks noGrp="1"/>
          </p:cNvSpPr>
          <p:nvPr>
            <p:ph type="dt" idx="3"/>
          </p:nvPr>
        </p:nvSpPr>
        <p:spPr/>
        <p:txBody>
          <a:bodyPr/>
          <a:p>
            <a:r>
              <a:rPr lang="en-IE"/>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990E5E1F-0E38-4A26-8357-E540A1761C7E}" type="slidenum">
              <a:t>&lt;#&gt;</a:t>
            </a:fld>
          </a:p>
        </p:txBody>
      </p:sp>
      <p:sp>
        <p:nvSpPr>
          <p:cNvPr id="4" name="PlaceHolder 3"/>
          <p:cNvSpPr>
            <a:spLocks noGrp="1"/>
          </p:cNvSpPr>
          <p:nvPr>
            <p:ph type="dt" idx="6"/>
          </p:nvPr>
        </p:nvSpPr>
        <p:spPr/>
        <p:txBody>
          <a:bodyPr/>
          <a:p>
            <a:r>
              <a:rPr lang="en-IE"/>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47"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IE"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6E6742BD-6F28-4EA7-80F1-139F6D7233BF}" type="slidenum">
              <a:t>&lt;#&gt;</a:t>
            </a:fld>
          </a:p>
        </p:txBody>
      </p:sp>
      <p:sp>
        <p:nvSpPr>
          <p:cNvPr id="6" name="PlaceHolder 5"/>
          <p:cNvSpPr>
            <a:spLocks noGrp="1"/>
          </p:cNvSpPr>
          <p:nvPr>
            <p:ph type="dt" idx="6"/>
          </p:nvPr>
        </p:nvSpPr>
        <p:spPr/>
        <p:txBody>
          <a:bodyPr/>
          <a:p>
            <a:r>
              <a:rPr lang="en-IE"/>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49"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IE"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E228138C-A268-4AB3-8789-923432CFFF32}" type="slidenum">
              <a:t>&lt;#&gt;</a:t>
            </a:fld>
          </a:p>
        </p:txBody>
      </p:sp>
      <p:sp>
        <p:nvSpPr>
          <p:cNvPr id="6" name="PlaceHolder 5"/>
          <p:cNvSpPr>
            <a:spLocks noGrp="1"/>
          </p:cNvSpPr>
          <p:nvPr>
            <p:ph type="dt" idx="6"/>
          </p:nvPr>
        </p:nvSpPr>
        <p:spPr/>
        <p:txBody>
          <a:bodyPr/>
          <a:p>
            <a:r>
              <a:rPr lang="en-IE"/>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51"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52"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C6DE57DD-5BF0-4F3E-A0A0-2F567625D9E2}" type="slidenum">
              <a:t>&lt;#&gt;</a:t>
            </a:fld>
          </a:p>
        </p:txBody>
      </p:sp>
      <p:sp>
        <p:nvSpPr>
          <p:cNvPr id="7" name="PlaceHolder 6"/>
          <p:cNvSpPr>
            <a:spLocks noGrp="1"/>
          </p:cNvSpPr>
          <p:nvPr>
            <p:ph type="dt" idx="6"/>
          </p:nvPr>
        </p:nvSpPr>
        <p:spPr/>
        <p:txBody>
          <a:bodyPr/>
          <a:p>
            <a:r>
              <a:rPr lang="en-IE"/>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A6C55450-3463-4D9D-905D-FC6467107C0D}" type="slidenum">
              <a:t>&lt;#&gt;</a:t>
            </a:fld>
          </a:p>
        </p:txBody>
      </p:sp>
      <p:sp>
        <p:nvSpPr>
          <p:cNvPr id="5" name="PlaceHolder 4"/>
          <p:cNvSpPr>
            <a:spLocks noGrp="1"/>
          </p:cNvSpPr>
          <p:nvPr>
            <p:ph type="dt" idx="6"/>
          </p:nvPr>
        </p:nvSpPr>
        <p:spPr/>
        <p:txBody>
          <a:bodyPr/>
          <a:p>
            <a:r>
              <a:rPr lang="en-IE"/>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IE" sz="32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43E2B5A6-8A80-44F6-A90E-A2C97C47B260}" type="slidenum">
              <a:t>&lt;#&gt;</a:t>
            </a:fld>
          </a:p>
        </p:txBody>
      </p:sp>
      <p:sp>
        <p:nvSpPr>
          <p:cNvPr id="5" name="PlaceHolder 4"/>
          <p:cNvSpPr>
            <a:spLocks noGrp="1"/>
          </p:cNvSpPr>
          <p:nvPr>
            <p:ph type="dt" idx="6"/>
          </p:nvPr>
        </p:nvSpPr>
        <p:spPr/>
        <p:txBody>
          <a:bodyPr/>
          <a:p>
            <a:r>
              <a:rPr lang="en-IE"/>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5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57"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58"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72ED92F4-7AFF-4DA7-A0C8-345EF6A4290A}" type="slidenum">
              <a:t>&lt;#&gt;</a:t>
            </a:fld>
          </a:p>
        </p:txBody>
      </p:sp>
      <p:sp>
        <p:nvSpPr>
          <p:cNvPr id="8" name="PlaceHolder 7"/>
          <p:cNvSpPr>
            <a:spLocks noGrp="1"/>
          </p:cNvSpPr>
          <p:nvPr>
            <p:ph type="dt" idx="6"/>
          </p:nvPr>
        </p:nvSpPr>
        <p:spPr/>
        <p:txBody>
          <a:bodyPr/>
          <a:p>
            <a:r>
              <a:rPr lang="en-IE"/>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6"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IE"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BCD10C6E-604E-484D-8F2A-1DC353F1272E}" type="slidenum">
              <a:t>&lt;#&gt;</a:t>
            </a:fld>
          </a:p>
        </p:txBody>
      </p:sp>
      <p:sp>
        <p:nvSpPr>
          <p:cNvPr id="6" name="PlaceHolder 5"/>
          <p:cNvSpPr>
            <a:spLocks noGrp="1"/>
          </p:cNvSpPr>
          <p:nvPr>
            <p:ph type="dt" idx="3"/>
          </p:nvPr>
        </p:nvSpPr>
        <p:spPr/>
        <p:txBody>
          <a:bodyPr/>
          <a:p>
            <a:r>
              <a:rPr lang="en-IE"/>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6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6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2"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3A72F6B5-5124-4A38-9CDF-051668FFA9FC}" type="slidenum">
              <a:t>&lt;#&gt;</a:t>
            </a:fld>
          </a:p>
        </p:txBody>
      </p:sp>
      <p:sp>
        <p:nvSpPr>
          <p:cNvPr id="8" name="PlaceHolder 7"/>
          <p:cNvSpPr>
            <a:spLocks noGrp="1"/>
          </p:cNvSpPr>
          <p:nvPr>
            <p:ph type="dt" idx="6"/>
          </p:nvPr>
        </p:nvSpPr>
        <p:spPr/>
        <p:txBody>
          <a:bodyPr/>
          <a:p>
            <a:r>
              <a:rPr lang="en-IE"/>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6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6"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9FAAD636-320E-4EA4-A484-53D775FB8DCD}" type="slidenum">
              <a:t>&lt;#&gt;</a:t>
            </a:fld>
          </a:p>
        </p:txBody>
      </p:sp>
      <p:sp>
        <p:nvSpPr>
          <p:cNvPr id="8" name="PlaceHolder 7"/>
          <p:cNvSpPr>
            <a:spLocks noGrp="1"/>
          </p:cNvSpPr>
          <p:nvPr>
            <p:ph type="dt" idx="6"/>
          </p:nvPr>
        </p:nvSpPr>
        <p:spPr/>
        <p:txBody>
          <a:bodyPr/>
          <a:p>
            <a:r>
              <a:rPr lang="en-IE"/>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68"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9"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335CAC2B-252D-4BA2-BB3C-992CBF524C10}" type="slidenum">
              <a:t>&lt;#&gt;</a:t>
            </a:fld>
          </a:p>
        </p:txBody>
      </p:sp>
      <p:sp>
        <p:nvSpPr>
          <p:cNvPr id="7" name="PlaceHolder 6"/>
          <p:cNvSpPr>
            <a:spLocks noGrp="1"/>
          </p:cNvSpPr>
          <p:nvPr>
            <p:ph type="dt" idx="6"/>
          </p:nvPr>
        </p:nvSpPr>
        <p:spPr/>
        <p:txBody>
          <a:bodyPr/>
          <a:p>
            <a:r>
              <a:rPr lang="en-IE"/>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7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7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73"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74"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18531CAE-86F3-4A47-A31C-C938254B5053}" type="slidenum">
              <a:t>&lt;#&gt;</a:t>
            </a:fld>
          </a:p>
        </p:txBody>
      </p:sp>
      <p:sp>
        <p:nvSpPr>
          <p:cNvPr id="9" name="PlaceHolder 8"/>
          <p:cNvSpPr>
            <a:spLocks noGrp="1"/>
          </p:cNvSpPr>
          <p:nvPr>
            <p:ph type="dt" idx="6"/>
          </p:nvPr>
        </p:nvSpPr>
        <p:spPr/>
        <p:txBody>
          <a:bodyPr/>
          <a:p>
            <a:r>
              <a:rPr lang="en-IE"/>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76"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77"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78"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79"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80"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81"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54B6E3A0-5C78-4103-BDE1-EED10A5D79AC}" type="slidenum">
              <a:t>&lt;#&gt;</a:t>
            </a:fld>
          </a:p>
        </p:txBody>
      </p:sp>
      <p:sp>
        <p:nvSpPr>
          <p:cNvPr id="11" name="PlaceHolder 10"/>
          <p:cNvSpPr>
            <a:spLocks noGrp="1"/>
          </p:cNvSpPr>
          <p:nvPr>
            <p:ph type="dt" idx="6"/>
          </p:nvPr>
        </p:nvSpPr>
        <p:spPr/>
        <p:txBody>
          <a:bodyPr/>
          <a:p>
            <a:r>
              <a:rPr lang="en-IE"/>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p>
            <a:r>
              <a:t>Footer</a:t>
            </a:r>
          </a:p>
        </p:txBody>
      </p:sp>
      <p:sp>
        <p:nvSpPr>
          <p:cNvPr id="3" name="PlaceHolder 2"/>
          <p:cNvSpPr>
            <a:spLocks noGrp="1"/>
          </p:cNvSpPr>
          <p:nvPr>
            <p:ph type="sldNum" idx="8"/>
          </p:nvPr>
        </p:nvSpPr>
        <p:spPr/>
        <p:txBody>
          <a:bodyPr/>
          <a:p>
            <a:fld id="{3220BDAB-B81D-438E-AAAE-9FAA607A78D1}" type="slidenum">
              <a:t>&lt;#&gt;</a:t>
            </a:fld>
          </a:p>
        </p:txBody>
      </p:sp>
      <p:sp>
        <p:nvSpPr>
          <p:cNvPr id="4" name="PlaceHolder 3"/>
          <p:cNvSpPr>
            <a:spLocks noGrp="1"/>
          </p:cNvSpPr>
          <p:nvPr>
            <p:ph type="dt" idx="9"/>
          </p:nvPr>
        </p:nvSpPr>
        <p:spPr/>
        <p:txBody>
          <a:bodyPr/>
          <a:p>
            <a:r>
              <a:rPr lang="en-IE"/>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88"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IE" sz="3200" spc="-1" strike="noStrike">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67D56DF3-AA7E-4B55-9DC6-A6067F6AE9A1}" type="slidenum">
              <a:t>&lt;#&gt;</a:t>
            </a:fld>
          </a:p>
        </p:txBody>
      </p:sp>
      <p:sp>
        <p:nvSpPr>
          <p:cNvPr id="6" name="PlaceHolder 5"/>
          <p:cNvSpPr>
            <a:spLocks noGrp="1"/>
          </p:cNvSpPr>
          <p:nvPr>
            <p:ph type="dt" idx="9"/>
          </p:nvPr>
        </p:nvSpPr>
        <p:spPr/>
        <p:txBody>
          <a:bodyPr/>
          <a:p>
            <a:r>
              <a:rPr lang="en-IE"/>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90"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IE" sz="3200" spc="-1" strike="noStrike">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1A32A636-21C7-4265-B246-6488108C4C91}" type="slidenum">
              <a:t>&lt;#&gt;</a:t>
            </a:fld>
          </a:p>
        </p:txBody>
      </p:sp>
      <p:sp>
        <p:nvSpPr>
          <p:cNvPr id="6" name="PlaceHolder 5"/>
          <p:cNvSpPr>
            <a:spLocks noGrp="1"/>
          </p:cNvSpPr>
          <p:nvPr>
            <p:ph type="dt" idx="9"/>
          </p:nvPr>
        </p:nvSpPr>
        <p:spPr/>
        <p:txBody>
          <a:bodyPr/>
          <a:p>
            <a:r>
              <a:rPr lang="en-IE"/>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92"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93"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07AD3E99-2D4E-4859-A2F4-D90637C11F60}" type="slidenum">
              <a:t>&lt;#&gt;</a:t>
            </a:fld>
          </a:p>
        </p:txBody>
      </p:sp>
      <p:sp>
        <p:nvSpPr>
          <p:cNvPr id="7" name="PlaceHolder 6"/>
          <p:cNvSpPr>
            <a:spLocks noGrp="1"/>
          </p:cNvSpPr>
          <p:nvPr>
            <p:ph type="dt" idx="9"/>
          </p:nvPr>
        </p:nvSpPr>
        <p:spPr/>
        <p:txBody>
          <a:bodyPr/>
          <a:p>
            <a:r>
              <a:rPr lang="en-IE"/>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156B046A-DF56-4834-9CAE-749EE86068B0}" type="slidenum">
              <a:t>&lt;#&gt;</a:t>
            </a:fld>
          </a:p>
        </p:txBody>
      </p:sp>
      <p:sp>
        <p:nvSpPr>
          <p:cNvPr id="5" name="PlaceHolder 4"/>
          <p:cNvSpPr>
            <a:spLocks noGrp="1"/>
          </p:cNvSpPr>
          <p:nvPr>
            <p:ph type="dt" idx="9"/>
          </p:nvPr>
        </p:nvSpPr>
        <p:spPr/>
        <p:txBody>
          <a:bodyPr/>
          <a:p>
            <a:r>
              <a:rPr lang="en-IE"/>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8"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IE"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6307FFE3-33A6-4BF8-8BDC-57103F5DA5A8}" type="slidenum">
              <a:t>&lt;#&gt;</a:t>
            </a:fld>
          </a:p>
        </p:txBody>
      </p:sp>
      <p:sp>
        <p:nvSpPr>
          <p:cNvPr id="6" name="PlaceHolder 5"/>
          <p:cNvSpPr>
            <a:spLocks noGrp="1"/>
          </p:cNvSpPr>
          <p:nvPr>
            <p:ph type="dt" idx="3"/>
          </p:nvPr>
        </p:nvSpPr>
        <p:spPr/>
        <p:txBody>
          <a:bodyPr/>
          <a:p>
            <a:r>
              <a:rPr lang="en-IE"/>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IE" sz="3200" spc="-1" strike="noStrike">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CCC6D09E-799F-499D-B9ED-6F898EB1FAFD}" type="slidenum">
              <a:t>&lt;#&gt;</a:t>
            </a:fld>
          </a:p>
        </p:txBody>
      </p:sp>
      <p:sp>
        <p:nvSpPr>
          <p:cNvPr id="5" name="PlaceHolder 4"/>
          <p:cNvSpPr>
            <a:spLocks noGrp="1"/>
          </p:cNvSpPr>
          <p:nvPr>
            <p:ph type="dt" idx="9"/>
          </p:nvPr>
        </p:nvSpPr>
        <p:spPr/>
        <p:txBody>
          <a:bodyPr/>
          <a:p>
            <a:r>
              <a:rPr lang="en-IE"/>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97"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98"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99"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5A91E6B1-7F24-472E-867E-BC573A55C286}" type="slidenum">
              <a:t>&lt;#&gt;</a:t>
            </a:fld>
          </a:p>
        </p:txBody>
      </p:sp>
      <p:sp>
        <p:nvSpPr>
          <p:cNvPr id="8" name="PlaceHolder 7"/>
          <p:cNvSpPr>
            <a:spLocks noGrp="1"/>
          </p:cNvSpPr>
          <p:nvPr>
            <p:ph type="dt" idx="9"/>
          </p:nvPr>
        </p:nvSpPr>
        <p:spPr/>
        <p:txBody>
          <a:bodyPr/>
          <a:p>
            <a:r>
              <a:rPr lang="en-IE"/>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101"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10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103"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F5CB78B6-F052-4469-B43B-993107C001FE}" type="slidenum">
              <a:t>&lt;#&gt;</a:t>
            </a:fld>
          </a:p>
        </p:txBody>
      </p:sp>
      <p:sp>
        <p:nvSpPr>
          <p:cNvPr id="8" name="PlaceHolder 7"/>
          <p:cNvSpPr>
            <a:spLocks noGrp="1"/>
          </p:cNvSpPr>
          <p:nvPr>
            <p:ph type="dt" idx="9"/>
          </p:nvPr>
        </p:nvSpPr>
        <p:spPr/>
        <p:txBody>
          <a:bodyPr/>
          <a:p>
            <a:r>
              <a:rPr lang="en-IE"/>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10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106"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107"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84189CF6-C466-48D6-BB00-FBAD86600962}" type="slidenum">
              <a:t>&lt;#&gt;</a:t>
            </a:fld>
          </a:p>
        </p:txBody>
      </p:sp>
      <p:sp>
        <p:nvSpPr>
          <p:cNvPr id="8" name="PlaceHolder 7"/>
          <p:cNvSpPr>
            <a:spLocks noGrp="1"/>
          </p:cNvSpPr>
          <p:nvPr>
            <p:ph type="dt" idx="9"/>
          </p:nvPr>
        </p:nvSpPr>
        <p:spPr/>
        <p:txBody>
          <a:bodyPr/>
          <a:p>
            <a:r>
              <a:rPr lang="en-IE"/>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109"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110"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7E54D398-B4ED-4D44-AA09-B08F73DC8AD1}" type="slidenum">
              <a:t>&lt;#&gt;</a:t>
            </a:fld>
          </a:p>
        </p:txBody>
      </p:sp>
      <p:sp>
        <p:nvSpPr>
          <p:cNvPr id="7" name="PlaceHolder 6"/>
          <p:cNvSpPr>
            <a:spLocks noGrp="1"/>
          </p:cNvSpPr>
          <p:nvPr>
            <p:ph type="dt" idx="9"/>
          </p:nvPr>
        </p:nvSpPr>
        <p:spPr/>
        <p:txBody>
          <a:bodyPr/>
          <a:p>
            <a:r>
              <a:rPr lang="en-IE"/>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112"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11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114"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115"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7" name="PlaceHolder 6"/>
          <p:cNvSpPr>
            <a:spLocks noGrp="1"/>
          </p:cNvSpPr>
          <p:nvPr>
            <p:ph type="ftr" idx="7"/>
          </p:nvPr>
        </p:nvSpPr>
        <p:spPr/>
        <p:txBody>
          <a:bodyPr/>
          <a:p>
            <a:r>
              <a:t>Footer</a:t>
            </a:r>
          </a:p>
        </p:txBody>
      </p:sp>
      <p:sp>
        <p:nvSpPr>
          <p:cNvPr id="8" name="PlaceHolder 7"/>
          <p:cNvSpPr>
            <a:spLocks noGrp="1"/>
          </p:cNvSpPr>
          <p:nvPr>
            <p:ph type="sldNum" idx="8"/>
          </p:nvPr>
        </p:nvSpPr>
        <p:spPr/>
        <p:txBody>
          <a:bodyPr/>
          <a:p>
            <a:fld id="{D5CEDC71-9C50-45FF-951D-D2C1662FA80B}" type="slidenum">
              <a:t>&lt;#&gt;</a:t>
            </a:fld>
          </a:p>
        </p:txBody>
      </p:sp>
      <p:sp>
        <p:nvSpPr>
          <p:cNvPr id="9" name="PlaceHolder 8"/>
          <p:cNvSpPr>
            <a:spLocks noGrp="1"/>
          </p:cNvSpPr>
          <p:nvPr>
            <p:ph type="dt" idx="9"/>
          </p:nvPr>
        </p:nvSpPr>
        <p:spPr/>
        <p:txBody>
          <a:bodyPr/>
          <a:p>
            <a:r>
              <a:rPr lang="en-IE"/>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117"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118"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119"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120"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121"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122"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9" name="PlaceHolder 8"/>
          <p:cNvSpPr>
            <a:spLocks noGrp="1"/>
          </p:cNvSpPr>
          <p:nvPr>
            <p:ph type="ftr" idx="7"/>
          </p:nvPr>
        </p:nvSpPr>
        <p:spPr/>
        <p:txBody>
          <a:bodyPr/>
          <a:p>
            <a:r>
              <a:t>Footer</a:t>
            </a:r>
          </a:p>
        </p:txBody>
      </p:sp>
      <p:sp>
        <p:nvSpPr>
          <p:cNvPr id="10" name="PlaceHolder 9"/>
          <p:cNvSpPr>
            <a:spLocks noGrp="1"/>
          </p:cNvSpPr>
          <p:nvPr>
            <p:ph type="sldNum" idx="8"/>
          </p:nvPr>
        </p:nvSpPr>
        <p:spPr/>
        <p:txBody>
          <a:bodyPr/>
          <a:p>
            <a:fld id="{F9860437-47ED-4788-B6A1-E0F41069D764}" type="slidenum">
              <a:t>&lt;#&gt;</a:t>
            </a:fld>
          </a:p>
        </p:txBody>
      </p:sp>
      <p:sp>
        <p:nvSpPr>
          <p:cNvPr id="11" name="PlaceHolder 10"/>
          <p:cNvSpPr>
            <a:spLocks noGrp="1"/>
          </p:cNvSpPr>
          <p:nvPr>
            <p:ph type="dt" idx="9"/>
          </p:nvPr>
        </p:nvSpPr>
        <p:spPr/>
        <p:txBody>
          <a:bodyPr/>
          <a:p>
            <a:r>
              <a:rPr lang="en-IE"/>
              <a:t/>
            </a: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0"/>
          </p:nvPr>
        </p:nvSpPr>
        <p:spPr/>
        <p:txBody>
          <a:bodyPr/>
          <a:p>
            <a:r>
              <a:t>Footer</a:t>
            </a:r>
          </a:p>
        </p:txBody>
      </p:sp>
      <p:sp>
        <p:nvSpPr>
          <p:cNvPr id="3" name="PlaceHolder 2"/>
          <p:cNvSpPr>
            <a:spLocks noGrp="1"/>
          </p:cNvSpPr>
          <p:nvPr>
            <p:ph type="sldNum" idx="11"/>
          </p:nvPr>
        </p:nvSpPr>
        <p:spPr/>
        <p:txBody>
          <a:bodyPr/>
          <a:p>
            <a:fld id="{060DFD57-2170-4657-90F6-7FB28F890E2D}" type="slidenum">
              <a:t>&lt;#&gt;</a:t>
            </a:fld>
          </a:p>
        </p:txBody>
      </p:sp>
      <p:sp>
        <p:nvSpPr>
          <p:cNvPr id="4" name="PlaceHolder 3"/>
          <p:cNvSpPr>
            <a:spLocks noGrp="1"/>
          </p:cNvSpPr>
          <p:nvPr>
            <p:ph type="dt" idx="12"/>
          </p:nvPr>
        </p:nvSpPr>
        <p:spPr/>
        <p:txBody>
          <a:bodyPr/>
          <a:p>
            <a:r>
              <a:rPr lang="en-IE"/>
              <a:t/>
            </a:r>
          </a:p>
        </p:txBody>
      </p:sp>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129"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IE" sz="3200" spc="-1" strike="noStrike">
              <a:latin typeface="Arial"/>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1"/>
          </p:nvPr>
        </p:nvSpPr>
        <p:spPr/>
        <p:txBody>
          <a:bodyPr/>
          <a:p>
            <a:fld id="{6F7BCFD8-839C-4F45-A753-753CBAE6D98F}" type="slidenum">
              <a:t>&lt;#&gt;</a:t>
            </a:fld>
          </a:p>
        </p:txBody>
      </p:sp>
      <p:sp>
        <p:nvSpPr>
          <p:cNvPr id="6" name="PlaceHolder 5"/>
          <p:cNvSpPr>
            <a:spLocks noGrp="1"/>
          </p:cNvSpPr>
          <p:nvPr>
            <p:ph type="dt" idx="12"/>
          </p:nvPr>
        </p:nvSpPr>
        <p:spPr/>
        <p:txBody>
          <a:bodyPr/>
          <a:p>
            <a:r>
              <a:rPr lang="en-IE"/>
              <a:t/>
            </a: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131"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IE" sz="3200" spc="-1" strike="noStrike">
              <a:latin typeface="Arial"/>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1"/>
          </p:nvPr>
        </p:nvSpPr>
        <p:spPr/>
        <p:txBody>
          <a:bodyPr/>
          <a:p>
            <a:fld id="{12AB0E18-6B99-472A-AA9F-AA101EF451EE}" type="slidenum">
              <a:t>&lt;#&gt;</a:t>
            </a:fld>
          </a:p>
        </p:txBody>
      </p:sp>
      <p:sp>
        <p:nvSpPr>
          <p:cNvPr id="6" name="PlaceHolder 5"/>
          <p:cNvSpPr>
            <a:spLocks noGrp="1"/>
          </p:cNvSpPr>
          <p:nvPr>
            <p:ph type="dt" idx="12"/>
          </p:nvPr>
        </p:nvSpPr>
        <p:spPr/>
        <p:txBody>
          <a:bodyPr/>
          <a:p>
            <a:r>
              <a:rPr lang="en-IE"/>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1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11"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1FD80035-4A1A-4404-AD82-BC5ACDA1D844}" type="slidenum">
              <a:t>&lt;#&gt;</a:t>
            </a:fld>
          </a:p>
        </p:txBody>
      </p:sp>
      <p:sp>
        <p:nvSpPr>
          <p:cNvPr id="7" name="PlaceHolder 6"/>
          <p:cNvSpPr>
            <a:spLocks noGrp="1"/>
          </p:cNvSpPr>
          <p:nvPr>
            <p:ph type="dt" idx="3"/>
          </p:nvPr>
        </p:nvSpPr>
        <p:spPr/>
        <p:txBody>
          <a:bodyPr/>
          <a:p>
            <a:r>
              <a:rPr lang="en-IE"/>
              <a:t/>
            </a: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133"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134"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5" name="PlaceHolder 4"/>
          <p:cNvSpPr>
            <a:spLocks noGrp="1"/>
          </p:cNvSpPr>
          <p:nvPr>
            <p:ph type="ftr" idx="10"/>
          </p:nvPr>
        </p:nvSpPr>
        <p:spPr/>
        <p:txBody>
          <a:bodyPr/>
          <a:p>
            <a:r>
              <a:t>Footer</a:t>
            </a:r>
          </a:p>
        </p:txBody>
      </p:sp>
      <p:sp>
        <p:nvSpPr>
          <p:cNvPr id="6" name="PlaceHolder 5"/>
          <p:cNvSpPr>
            <a:spLocks noGrp="1"/>
          </p:cNvSpPr>
          <p:nvPr>
            <p:ph type="sldNum" idx="11"/>
          </p:nvPr>
        </p:nvSpPr>
        <p:spPr/>
        <p:txBody>
          <a:bodyPr/>
          <a:p>
            <a:fld id="{C28E828D-2A4E-4B15-813B-443F140A0604}" type="slidenum">
              <a:t>&lt;#&gt;</a:t>
            </a:fld>
          </a:p>
        </p:txBody>
      </p:sp>
      <p:sp>
        <p:nvSpPr>
          <p:cNvPr id="7" name="PlaceHolder 6"/>
          <p:cNvSpPr>
            <a:spLocks noGrp="1"/>
          </p:cNvSpPr>
          <p:nvPr>
            <p:ph type="dt" idx="12"/>
          </p:nvPr>
        </p:nvSpPr>
        <p:spPr/>
        <p:txBody>
          <a:bodyPr/>
          <a:p>
            <a:r>
              <a:rPr lang="en-IE"/>
              <a:t/>
            </a: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3" name="PlaceHolder 2"/>
          <p:cNvSpPr>
            <a:spLocks noGrp="1"/>
          </p:cNvSpPr>
          <p:nvPr>
            <p:ph type="ftr" idx="10"/>
          </p:nvPr>
        </p:nvSpPr>
        <p:spPr/>
        <p:txBody>
          <a:bodyPr/>
          <a:p>
            <a:r>
              <a:t>Footer</a:t>
            </a:r>
          </a:p>
        </p:txBody>
      </p:sp>
      <p:sp>
        <p:nvSpPr>
          <p:cNvPr id="4" name="PlaceHolder 3"/>
          <p:cNvSpPr>
            <a:spLocks noGrp="1"/>
          </p:cNvSpPr>
          <p:nvPr>
            <p:ph type="sldNum" idx="11"/>
          </p:nvPr>
        </p:nvSpPr>
        <p:spPr/>
        <p:txBody>
          <a:bodyPr/>
          <a:p>
            <a:fld id="{5C5A0627-8E3B-4C29-9420-CADF0EBF8C18}" type="slidenum">
              <a:t>&lt;#&gt;</a:t>
            </a:fld>
          </a:p>
        </p:txBody>
      </p:sp>
      <p:sp>
        <p:nvSpPr>
          <p:cNvPr id="5" name="PlaceHolder 4"/>
          <p:cNvSpPr>
            <a:spLocks noGrp="1"/>
          </p:cNvSpPr>
          <p:nvPr>
            <p:ph type="dt" idx="12"/>
          </p:nvPr>
        </p:nvSpPr>
        <p:spPr/>
        <p:txBody>
          <a:bodyPr/>
          <a:p>
            <a:r>
              <a:rPr lang="en-IE"/>
              <a:t/>
            </a: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6"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IE" sz="3200" spc="-1" strike="noStrike">
              <a:latin typeface="Arial"/>
            </a:endParaRPr>
          </a:p>
        </p:txBody>
      </p:sp>
      <p:sp>
        <p:nvSpPr>
          <p:cNvPr id="3" name="PlaceHolder 2"/>
          <p:cNvSpPr>
            <a:spLocks noGrp="1"/>
          </p:cNvSpPr>
          <p:nvPr>
            <p:ph type="ftr" idx="10"/>
          </p:nvPr>
        </p:nvSpPr>
        <p:spPr/>
        <p:txBody>
          <a:bodyPr/>
          <a:p>
            <a:r>
              <a:t>Footer</a:t>
            </a:r>
          </a:p>
        </p:txBody>
      </p:sp>
      <p:sp>
        <p:nvSpPr>
          <p:cNvPr id="4" name="PlaceHolder 3"/>
          <p:cNvSpPr>
            <a:spLocks noGrp="1"/>
          </p:cNvSpPr>
          <p:nvPr>
            <p:ph type="sldNum" idx="11"/>
          </p:nvPr>
        </p:nvSpPr>
        <p:spPr/>
        <p:txBody>
          <a:bodyPr/>
          <a:p>
            <a:fld id="{0B4CB971-82F5-4182-A297-78EDCB4D2B08}" type="slidenum">
              <a:t>&lt;#&gt;</a:t>
            </a:fld>
          </a:p>
        </p:txBody>
      </p:sp>
      <p:sp>
        <p:nvSpPr>
          <p:cNvPr id="5" name="PlaceHolder 4"/>
          <p:cNvSpPr>
            <a:spLocks noGrp="1"/>
          </p:cNvSpPr>
          <p:nvPr>
            <p:ph type="dt" idx="12"/>
          </p:nvPr>
        </p:nvSpPr>
        <p:spPr/>
        <p:txBody>
          <a:bodyPr/>
          <a:p>
            <a:r>
              <a:rPr lang="en-IE"/>
              <a:t/>
            </a: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13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139"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140"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1"/>
          </p:nvPr>
        </p:nvSpPr>
        <p:spPr/>
        <p:txBody>
          <a:bodyPr/>
          <a:p>
            <a:fld id="{DFE5B4C5-B245-47AE-AF3F-6B1ADD5CC3CA}" type="slidenum">
              <a:t>&lt;#&gt;</a:t>
            </a:fld>
          </a:p>
        </p:txBody>
      </p:sp>
      <p:sp>
        <p:nvSpPr>
          <p:cNvPr id="8" name="PlaceHolder 7"/>
          <p:cNvSpPr>
            <a:spLocks noGrp="1"/>
          </p:cNvSpPr>
          <p:nvPr>
            <p:ph type="dt" idx="12"/>
          </p:nvPr>
        </p:nvSpPr>
        <p:spPr/>
        <p:txBody>
          <a:bodyPr/>
          <a:p>
            <a:r>
              <a:rPr lang="en-IE"/>
              <a:t/>
            </a: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142"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14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144"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1"/>
          </p:nvPr>
        </p:nvSpPr>
        <p:spPr/>
        <p:txBody>
          <a:bodyPr/>
          <a:p>
            <a:fld id="{FE7F0841-2685-4F6B-9EAE-4F8C8C8163F9}" type="slidenum">
              <a:t>&lt;#&gt;</a:t>
            </a:fld>
          </a:p>
        </p:txBody>
      </p:sp>
      <p:sp>
        <p:nvSpPr>
          <p:cNvPr id="8" name="PlaceHolder 7"/>
          <p:cNvSpPr>
            <a:spLocks noGrp="1"/>
          </p:cNvSpPr>
          <p:nvPr>
            <p:ph type="dt" idx="12"/>
          </p:nvPr>
        </p:nvSpPr>
        <p:spPr/>
        <p:txBody>
          <a:bodyPr/>
          <a:p>
            <a:r>
              <a:rPr lang="en-IE"/>
              <a:t/>
            </a: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14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14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148"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1"/>
          </p:nvPr>
        </p:nvSpPr>
        <p:spPr/>
        <p:txBody>
          <a:bodyPr/>
          <a:p>
            <a:fld id="{0D5804FC-93F0-4536-BE07-DA25ADD458DE}" type="slidenum">
              <a:t>&lt;#&gt;</a:t>
            </a:fld>
          </a:p>
        </p:txBody>
      </p:sp>
      <p:sp>
        <p:nvSpPr>
          <p:cNvPr id="8" name="PlaceHolder 7"/>
          <p:cNvSpPr>
            <a:spLocks noGrp="1"/>
          </p:cNvSpPr>
          <p:nvPr>
            <p:ph type="dt" idx="12"/>
          </p:nvPr>
        </p:nvSpPr>
        <p:spPr/>
        <p:txBody>
          <a:bodyPr/>
          <a:p>
            <a:r>
              <a:rPr lang="en-IE"/>
              <a:t/>
            </a: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150"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151"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5" name="PlaceHolder 4"/>
          <p:cNvSpPr>
            <a:spLocks noGrp="1"/>
          </p:cNvSpPr>
          <p:nvPr>
            <p:ph type="ftr" idx="10"/>
          </p:nvPr>
        </p:nvSpPr>
        <p:spPr/>
        <p:txBody>
          <a:bodyPr/>
          <a:p>
            <a:r>
              <a:t>Footer</a:t>
            </a:r>
          </a:p>
        </p:txBody>
      </p:sp>
      <p:sp>
        <p:nvSpPr>
          <p:cNvPr id="6" name="PlaceHolder 5"/>
          <p:cNvSpPr>
            <a:spLocks noGrp="1"/>
          </p:cNvSpPr>
          <p:nvPr>
            <p:ph type="sldNum" idx="11"/>
          </p:nvPr>
        </p:nvSpPr>
        <p:spPr/>
        <p:txBody>
          <a:bodyPr/>
          <a:p>
            <a:fld id="{439AA35C-8D1A-4FC5-B247-B8D06FB1B6F1}" type="slidenum">
              <a:t>&lt;#&gt;</a:t>
            </a:fld>
          </a:p>
        </p:txBody>
      </p:sp>
      <p:sp>
        <p:nvSpPr>
          <p:cNvPr id="7" name="PlaceHolder 6"/>
          <p:cNvSpPr>
            <a:spLocks noGrp="1"/>
          </p:cNvSpPr>
          <p:nvPr>
            <p:ph type="dt" idx="12"/>
          </p:nvPr>
        </p:nvSpPr>
        <p:spPr/>
        <p:txBody>
          <a:bodyPr/>
          <a:p>
            <a:r>
              <a:rPr lang="en-IE"/>
              <a:t/>
            </a: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15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15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155"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156"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7" name="PlaceHolder 6"/>
          <p:cNvSpPr>
            <a:spLocks noGrp="1"/>
          </p:cNvSpPr>
          <p:nvPr>
            <p:ph type="ftr" idx="10"/>
          </p:nvPr>
        </p:nvSpPr>
        <p:spPr/>
        <p:txBody>
          <a:bodyPr/>
          <a:p>
            <a:r>
              <a:t>Footer</a:t>
            </a:r>
          </a:p>
        </p:txBody>
      </p:sp>
      <p:sp>
        <p:nvSpPr>
          <p:cNvPr id="8" name="PlaceHolder 7"/>
          <p:cNvSpPr>
            <a:spLocks noGrp="1"/>
          </p:cNvSpPr>
          <p:nvPr>
            <p:ph type="sldNum" idx="11"/>
          </p:nvPr>
        </p:nvSpPr>
        <p:spPr/>
        <p:txBody>
          <a:bodyPr/>
          <a:p>
            <a:fld id="{74392D78-45B6-4A4D-A77F-F0901B001948}" type="slidenum">
              <a:t>&lt;#&gt;</a:t>
            </a:fld>
          </a:p>
        </p:txBody>
      </p:sp>
      <p:sp>
        <p:nvSpPr>
          <p:cNvPr id="9" name="PlaceHolder 8"/>
          <p:cNvSpPr>
            <a:spLocks noGrp="1"/>
          </p:cNvSpPr>
          <p:nvPr>
            <p:ph type="dt" idx="12"/>
          </p:nvPr>
        </p:nvSpPr>
        <p:spPr/>
        <p:txBody>
          <a:bodyPr/>
          <a:p>
            <a:r>
              <a:rPr lang="en-IE"/>
              <a:t/>
            </a: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158"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159"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160"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161"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162"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163"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9" name="PlaceHolder 8"/>
          <p:cNvSpPr>
            <a:spLocks noGrp="1"/>
          </p:cNvSpPr>
          <p:nvPr>
            <p:ph type="ftr" idx="10"/>
          </p:nvPr>
        </p:nvSpPr>
        <p:spPr/>
        <p:txBody>
          <a:bodyPr/>
          <a:p>
            <a:r>
              <a:t>Footer</a:t>
            </a:r>
          </a:p>
        </p:txBody>
      </p:sp>
      <p:sp>
        <p:nvSpPr>
          <p:cNvPr id="10" name="PlaceHolder 9"/>
          <p:cNvSpPr>
            <a:spLocks noGrp="1"/>
          </p:cNvSpPr>
          <p:nvPr>
            <p:ph type="sldNum" idx="11"/>
          </p:nvPr>
        </p:nvSpPr>
        <p:spPr/>
        <p:txBody>
          <a:bodyPr/>
          <a:p>
            <a:fld id="{515DB7F3-EA5C-4202-A434-9C471BF062DE}" type="slidenum">
              <a:t>&lt;#&gt;</a:t>
            </a:fld>
          </a:p>
        </p:txBody>
      </p:sp>
      <p:sp>
        <p:nvSpPr>
          <p:cNvPr id="11" name="PlaceHolder 10"/>
          <p:cNvSpPr>
            <a:spLocks noGrp="1"/>
          </p:cNvSpPr>
          <p:nvPr>
            <p:ph type="dt" idx="12"/>
          </p:nvPr>
        </p:nvSpPr>
        <p:spPr/>
        <p:txBody>
          <a:bodyPr/>
          <a:p>
            <a:r>
              <a:rPr lang="en-IE"/>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2AAE4DE4-71C6-46E8-8EDB-7F824B251E1C}" type="slidenum">
              <a:t>&lt;#&gt;</a:t>
            </a:fld>
          </a:p>
        </p:txBody>
      </p:sp>
      <p:sp>
        <p:nvSpPr>
          <p:cNvPr id="5" name="PlaceHolder 4"/>
          <p:cNvSpPr>
            <a:spLocks noGrp="1"/>
          </p:cNvSpPr>
          <p:nvPr>
            <p:ph type="dt" idx="3"/>
          </p:nvPr>
        </p:nvSpPr>
        <p:spPr/>
        <p:txBody>
          <a:bodyPr/>
          <a:p>
            <a:r>
              <a:rPr lang="en-IE"/>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IE"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934B53F6-5D52-4AD1-975E-1D8B678FEED0}" type="slidenum">
              <a:t>&lt;#&gt;</a:t>
            </a:fld>
          </a:p>
        </p:txBody>
      </p:sp>
      <p:sp>
        <p:nvSpPr>
          <p:cNvPr id="5" name="PlaceHolder 4"/>
          <p:cNvSpPr>
            <a:spLocks noGrp="1"/>
          </p:cNvSpPr>
          <p:nvPr>
            <p:ph type="dt" idx="3"/>
          </p:nvPr>
        </p:nvSpPr>
        <p:spPr/>
        <p:txBody>
          <a:bodyPr/>
          <a:p>
            <a:r>
              <a:rPr lang="en-IE"/>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1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16"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17"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DCFB3D2A-38C0-4674-AA2B-48EC0B5E4C4C}" type="slidenum">
              <a:t>&lt;#&gt;</a:t>
            </a:fld>
          </a:p>
        </p:txBody>
      </p:sp>
      <p:sp>
        <p:nvSpPr>
          <p:cNvPr id="8" name="PlaceHolder 7"/>
          <p:cNvSpPr>
            <a:spLocks noGrp="1"/>
          </p:cNvSpPr>
          <p:nvPr>
            <p:ph type="dt" idx="3"/>
          </p:nvPr>
        </p:nvSpPr>
        <p:spPr/>
        <p:txBody>
          <a:bodyPr/>
          <a:p>
            <a:r>
              <a:rPr lang="en-IE"/>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19"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E" sz="3200" spc="-1" strike="noStrike">
              <a:latin typeface="Arial"/>
            </a:endParaRPr>
          </a:p>
        </p:txBody>
      </p:sp>
      <p:sp>
        <p:nvSpPr>
          <p:cNvPr id="2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21"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6E5954F7-D6A4-4843-9A13-EC62B588F4E1}" type="slidenum">
              <a:t>&lt;#&gt;</a:t>
            </a:fld>
          </a:p>
        </p:txBody>
      </p:sp>
      <p:sp>
        <p:nvSpPr>
          <p:cNvPr id="8" name="PlaceHolder 7"/>
          <p:cNvSpPr>
            <a:spLocks noGrp="1"/>
          </p:cNvSpPr>
          <p:nvPr>
            <p:ph type="dt" idx="3"/>
          </p:nvPr>
        </p:nvSpPr>
        <p:spPr/>
        <p:txBody>
          <a:bodyPr/>
          <a:p>
            <a:r>
              <a:rPr lang="en-IE"/>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E" sz="4400" spc="-1" strike="noStrike">
              <a:latin typeface="Arial"/>
            </a:endParaRPr>
          </a:p>
        </p:txBody>
      </p:sp>
      <p:sp>
        <p:nvSpPr>
          <p:cNvPr id="2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2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E" sz="3200" spc="-1" strike="noStrike">
              <a:latin typeface="Arial"/>
            </a:endParaRPr>
          </a:p>
        </p:txBody>
      </p:sp>
      <p:sp>
        <p:nvSpPr>
          <p:cNvPr id="25"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E"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D4FDC1DD-05C3-4CAE-96EE-BB725882922D}" type="slidenum">
              <a:t>&lt;#&gt;</a:t>
            </a:fld>
          </a:p>
        </p:txBody>
      </p:sp>
      <p:sp>
        <p:nvSpPr>
          <p:cNvPr id="8" name="PlaceHolder 7"/>
          <p:cNvSpPr>
            <a:spLocks noGrp="1"/>
          </p:cNvSpPr>
          <p:nvPr>
            <p:ph type="dt" idx="3"/>
          </p:nvPr>
        </p:nvSpPr>
        <p:spPr/>
        <p:txBody>
          <a:bodyPr/>
          <a:p>
            <a:r>
              <a:rPr lang="en-IE"/>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ftr" idx="1"/>
          </p:nvPr>
        </p:nvSpPr>
        <p:spPr>
          <a:xfrm>
            <a:off x="4038480" y="6356520"/>
            <a:ext cx="4110120" cy="360360"/>
          </a:xfrm>
          <a:prstGeom prst="rect">
            <a:avLst/>
          </a:prstGeom>
          <a:noFill/>
          <a:ln w="0">
            <a:noFill/>
          </a:ln>
        </p:spPr>
        <p:txBody>
          <a:bodyPr lIns="90000" rIns="90000" tIns="45000" bIns="45000" anchor="ctr">
            <a:noAutofit/>
          </a:bodyPr>
          <a:lstStyle>
            <a:lvl1pPr algn="ctr">
              <a:lnSpc>
                <a:spcPct val="100000"/>
              </a:lnSpc>
              <a:buNone/>
              <a:defRPr b="0" lang="en-IE" sz="1400" spc="-1" strike="noStrike">
                <a:latin typeface="Times New Roman"/>
              </a:defRPr>
            </a:lvl1pPr>
          </a:lstStyle>
          <a:p>
            <a:pPr algn="ctr">
              <a:lnSpc>
                <a:spcPct val="100000"/>
              </a:lnSpc>
              <a:buNone/>
            </a:pPr>
            <a:r>
              <a:rPr b="0" lang="en-IE" sz="1400" spc="-1" strike="noStrike">
                <a:latin typeface="Times New Roman"/>
              </a:rPr>
              <a:t> </a:t>
            </a:r>
            <a:endParaRPr b="0" lang="en-IE" sz="1400" spc="-1" strike="noStrike">
              <a:latin typeface="Times New Roman"/>
            </a:endParaRPr>
          </a:p>
        </p:txBody>
      </p:sp>
      <p:sp>
        <p:nvSpPr>
          <p:cNvPr id="1" name="PlaceHolder 2"/>
          <p:cNvSpPr>
            <a:spLocks noGrp="1"/>
          </p:cNvSpPr>
          <p:nvPr>
            <p:ph type="sldNum" idx="2"/>
          </p:nvPr>
        </p:nvSpPr>
        <p:spPr>
          <a:xfrm>
            <a:off x="8610480" y="6356520"/>
            <a:ext cx="2738520" cy="360360"/>
          </a:xfrm>
          <a:prstGeom prst="rect">
            <a:avLst/>
          </a:prstGeom>
          <a:noFill/>
          <a:ln w="0">
            <a:noFill/>
          </a:ln>
        </p:spPr>
        <p:txBody>
          <a:bodyPr lIns="90000" rIns="90000" tIns="45000" bIns="45000" anchor="ctr">
            <a:noAutofit/>
          </a:bodyPr>
          <a:lstStyle>
            <a:lvl1pPr algn="r">
              <a:lnSpc>
                <a:spcPct val="100000"/>
              </a:lnSpc>
              <a:buNone/>
              <a:defRPr b="0" lang="en-GB" sz="1200" spc="-1" strike="noStrike">
                <a:solidFill>
                  <a:srgbClr val="8b8b8b"/>
                </a:solidFill>
                <a:latin typeface="Calibri"/>
              </a:defRPr>
            </a:lvl1pPr>
          </a:lstStyle>
          <a:p>
            <a:pPr algn="r">
              <a:lnSpc>
                <a:spcPct val="100000"/>
              </a:lnSpc>
              <a:buNone/>
            </a:pPr>
            <a:fld id="{216A8893-FC49-49C0-8681-51615D6C5D8D}" type="slidenum">
              <a:rPr b="0" lang="en-GB" sz="1200" spc="-1" strike="noStrike">
                <a:solidFill>
                  <a:srgbClr val="8b8b8b"/>
                </a:solidFill>
                <a:latin typeface="Calibri"/>
              </a:rPr>
              <a:t>6</a:t>
            </a:fld>
            <a:endParaRPr b="0" lang="en-IE" sz="1200" spc="-1" strike="noStrike">
              <a:latin typeface="Times New Roman"/>
            </a:endParaRPr>
          </a:p>
        </p:txBody>
      </p:sp>
      <p:sp>
        <p:nvSpPr>
          <p:cNvPr id="2" name="PlaceHolder 3"/>
          <p:cNvSpPr>
            <a:spLocks noGrp="1"/>
          </p:cNvSpPr>
          <p:nvPr>
            <p:ph type="dt" idx="3"/>
          </p:nvPr>
        </p:nvSpPr>
        <p:spPr>
          <a:xfrm>
            <a:off x="838080" y="6356520"/>
            <a:ext cx="2738520" cy="360360"/>
          </a:xfrm>
          <a:prstGeom prst="rect">
            <a:avLst/>
          </a:prstGeom>
          <a:noFill/>
          <a:ln w="0">
            <a:noFill/>
          </a:ln>
        </p:spPr>
        <p:txBody>
          <a:bodyPr lIns="90000" rIns="90000" tIns="45000" bIns="45000" anchor="ctr">
            <a:noAutofit/>
          </a:bodyPr>
          <a:lstStyle>
            <a:lvl1pPr>
              <a:defRPr b="0" lang="en-IE" sz="1400" spc="-1" strike="noStrike">
                <a:latin typeface="Times New Roman"/>
              </a:defRPr>
            </a:lvl1pPr>
          </a:lstStyle>
          <a:p>
            <a:r>
              <a:rPr b="0" lang="en-IE" sz="1400" spc="-1" strike="noStrike">
                <a:latin typeface="Times New Roman"/>
              </a:rPr>
              <a:t> </a:t>
            </a:r>
            <a:endParaRPr b="0" lang="en-IE" sz="1400" spc="-1" strike="noStrike">
              <a:latin typeface="Times New Roman"/>
            </a:endParaRPr>
          </a:p>
        </p:txBody>
      </p:sp>
      <p:sp>
        <p:nvSpPr>
          <p:cNvPr id="3"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IE" sz="4400" spc="-1" strike="noStrike">
                <a:latin typeface="Arial"/>
              </a:rPr>
              <a:t>Click to edit the title text format</a:t>
            </a:r>
            <a:endParaRPr b="0" lang="en-IE" sz="4400" spc="-1" strike="noStrike">
              <a:latin typeface="Arial"/>
            </a:endParaRPr>
          </a:p>
        </p:txBody>
      </p:sp>
      <p:sp>
        <p:nvSpPr>
          <p:cNvPr id="4"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E" sz="3200" spc="-1" strike="noStrike">
                <a:latin typeface="Arial"/>
              </a:rPr>
              <a:t>Click to edit the outline text format</a:t>
            </a:r>
            <a:endParaRPr b="0" lang="en-IE" sz="3200" spc="-1" strike="noStrike">
              <a:latin typeface="Arial"/>
            </a:endParaRPr>
          </a:p>
          <a:p>
            <a:pPr lvl="1" marL="864000" indent="-324000">
              <a:spcBef>
                <a:spcPts val="1134"/>
              </a:spcBef>
              <a:buClr>
                <a:srgbClr val="000000"/>
              </a:buClr>
              <a:buSzPct val="75000"/>
              <a:buFont typeface="Symbol" charset="2"/>
              <a:buChar char=""/>
            </a:pPr>
            <a:r>
              <a:rPr b="0" lang="en-IE" sz="2800" spc="-1" strike="noStrike">
                <a:latin typeface="Arial"/>
              </a:rPr>
              <a:t>Second Outline Level</a:t>
            </a:r>
            <a:endParaRPr b="0" lang="en-IE" sz="2800" spc="-1" strike="noStrike">
              <a:latin typeface="Arial"/>
            </a:endParaRPr>
          </a:p>
          <a:p>
            <a:pPr lvl="2" marL="1296000" indent="-288000">
              <a:spcBef>
                <a:spcPts val="850"/>
              </a:spcBef>
              <a:buClr>
                <a:srgbClr val="000000"/>
              </a:buClr>
              <a:buSzPct val="45000"/>
              <a:buFont typeface="Wingdings" charset="2"/>
              <a:buChar char=""/>
            </a:pPr>
            <a:r>
              <a:rPr b="0" lang="en-IE" sz="2400" spc="-1" strike="noStrike">
                <a:latin typeface="Arial"/>
              </a:rPr>
              <a:t>Third Outline Level</a:t>
            </a:r>
            <a:endParaRPr b="0" lang="en-IE" sz="2400" spc="-1" strike="noStrike">
              <a:latin typeface="Arial"/>
            </a:endParaRPr>
          </a:p>
          <a:p>
            <a:pPr lvl="3" marL="1728000" indent="-216000">
              <a:spcBef>
                <a:spcPts val="567"/>
              </a:spcBef>
              <a:buClr>
                <a:srgbClr val="000000"/>
              </a:buClr>
              <a:buSzPct val="75000"/>
              <a:buFont typeface="Symbol" charset="2"/>
              <a:buChar char=""/>
            </a:pPr>
            <a:r>
              <a:rPr b="0" lang="en-IE" sz="2000" spc="-1" strike="noStrike">
                <a:latin typeface="Arial"/>
              </a:rPr>
              <a:t>Fourth Outline Level</a:t>
            </a:r>
            <a:endParaRPr b="0" lang="en-IE" sz="2000" spc="-1" strike="noStrike">
              <a:latin typeface="Arial"/>
            </a:endParaRPr>
          </a:p>
          <a:p>
            <a:pPr lvl="4" marL="2160000" indent="-216000">
              <a:spcBef>
                <a:spcPts val="283"/>
              </a:spcBef>
              <a:buClr>
                <a:srgbClr val="000000"/>
              </a:buClr>
              <a:buSzPct val="45000"/>
              <a:buFont typeface="Wingdings" charset="2"/>
              <a:buChar char=""/>
            </a:pPr>
            <a:r>
              <a:rPr b="0" lang="en-IE" sz="2000" spc="-1" strike="noStrike">
                <a:latin typeface="Arial"/>
              </a:rPr>
              <a:t>Fifth Outline Level</a:t>
            </a:r>
            <a:endParaRPr b="0" lang="en-IE" sz="2000" spc="-1" strike="noStrike">
              <a:latin typeface="Arial"/>
            </a:endParaRPr>
          </a:p>
          <a:p>
            <a:pPr lvl="5" marL="2592000" indent="-216000">
              <a:spcBef>
                <a:spcPts val="283"/>
              </a:spcBef>
              <a:buClr>
                <a:srgbClr val="000000"/>
              </a:buClr>
              <a:buSzPct val="45000"/>
              <a:buFont typeface="Wingdings" charset="2"/>
              <a:buChar char=""/>
            </a:pPr>
            <a:r>
              <a:rPr b="0" lang="en-IE" sz="2000" spc="-1" strike="noStrike">
                <a:latin typeface="Arial"/>
              </a:rPr>
              <a:t>Sixth Outline Level</a:t>
            </a:r>
            <a:endParaRPr b="0" lang="en-IE" sz="2000" spc="-1" strike="noStrike">
              <a:latin typeface="Arial"/>
            </a:endParaRPr>
          </a:p>
          <a:p>
            <a:pPr lvl="6" marL="3024000" indent="-216000">
              <a:spcBef>
                <a:spcPts val="283"/>
              </a:spcBef>
              <a:buClr>
                <a:srgbClr val="000000"/>
              </a:buClr>
              <a:buSzPct val="45000"/>
              <a:buFont typeface="Wingdings" charset="2"/>
              <a:buChar char=""/>
            </a:pPr>
            <a:r>
              <a:rPr b="0" lang="en-IE" sz="2000" spc="-1" strike="noStrike">
                <a:latin typeface="Arial"/>
              </a:rPr>
              <a:t>Seventh Outline Level</a:t>
            </a:r>
            <a:endParaRPr b="0" lang="en-IE"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ftr" idx="4"/>
          </p:nvPr>
        </p:nvSpPr>
        <p:spPr>
          <a:xfrm>
            <a:off x="4038480" y="6356520"/>
            <a:ext cx="4110120" cy="360360"/>
          </a:xfrm>
          <a:prstGeom prst="rect">
            <a:avLst/>
          </a:prstGeom>
          <a:noFill/>
          <a:ln w="0">
            <a:noFill/>
          </a:ln>
        </p:spPr>
        <p:txBody>
          <a:bodyPr lIns="90000" rIns="90000" tIns="45000" bIns="45000" anchor="ctr">
            <a:noAutofit/>
          </a:bodyPr>
          <a:lstStyle>
            <a:lvl1pPr algn="ctr">
              <a:lnSpc>
                <a:spcPct val="100000"/>
              </a:lnSpc>
              <a:buNone/>
              <a:defRPr b="0" lang="en-IE" sz="1400" spc="-1" strike="noStrike">
                <a:latin typeface="Times New Roman"/>
              </a:defRPr>
            </a:lvl1pPr>
          </a:lstStyle>
          <a:p>
            <a:pPr algn="ctr">
              <a:lnSpc>
                <a:spcPct val="100000"/>
              </a:lnSpc>
              <a:buNone/>
            </a:pPr>
            <a:r>
              <a:rPr b="0" lang="en-IE" sz="1400" spc="-1" strike="noStrike">
                <a:latin typeface="Times New Roman"/>
              </a:rPr>
              <a:t>&lt;footer&gt;</a:t>
            </a:r>
            <a:endParaRPr b="0" lang="en-IE" sz="1400" spc="-1" strike="noStrike">
              <a:latin typeface="Times New Roman"/>
            </a:endParaRPr>
          </a:p>
        </p:txBody>
      </p:sp>
      <p:sp>
        <p:nvSpPr>
          <p:cNvPr id="42" name="PlaceHolder 2"/>
          <p:cNvSpPr>
            <a:spLocks noGrp="1"/>
          </p:cNvSpPr>
          <p:nvPr>
            <p:ph type="sldNum" idx="5"/>
          </p:nvPr>
        </p:nvSpPr>
        <p:spPr>
          <a:xfrm>
            <a:off x="8610480" y="6356520"/>
            <a:ext cx="2738520" cy="360360"/>
          </a:xfrm>
          <a:prstGeom prst="rect">
            <a:avLst/>
          </a:prstGeom>
          <a:noFill/>
          <a:ln w="0">
            <a:noFill/>
          </a:ln>
        </p:spPr>
        <p:txBody>
          <a:bodyPr lIns="90000" rIns="90000" tIns="45000" bIns="45000" anchor="ctr">
            <a:noAutofit/>
          </a:bodyPr>
          <a:lstStyle>
            <a:lvl1pPr algn="r">
              <a:lnSpc>
                <a:spcPct val="100000"/>
              </a:lnSpc>
              <a:buNone/>
              <a:defRPr b="0" lang="en-GB" sz="1200" spc="-1" strike="noStrike">
                <a:solidFill>
                  <a:srgbClr val="8b8b8b"/>
                </a:solidFill>
                <a:latin typeface="Calibri"/>
              </a:defRPr>
            </a:lvl1pPr>
          </a:lstStyle>
          <a:p>
            <a:pPr algn="r">
              <a:lnSpc>
                <a:spcPct val="100000"/>
              </a:lnSpc>
              <a:buNone/>
            </a:pPr>
            <a:fld id="{EF95D121-32FF-4333-A114-771E232FEFA3}" type="slidenum">
              <a:rPr b="0" lang="en-GB" sz="1200" spc="-1" strike="noStrike">
                <a:solidFill>
                  <a:srgbClr val="8b8b8b"/>
                </a:solidFill>
                <a:latin typeface="Calibri"/>
              </a:rPr>
              <a:t>&lt;number&gt;</a:t>
            </a:fld>
            <a:endParaRPr b="0" lang="en-IE" sz="1200" spc="-1" strike="noStrike">
              <a:latin typeface="Times New Roman"/>
            </a:endParaRPr>
          </a:p>
        </p:txBody>
      </p:sp>
      <p:sp>
        <p:nvSpPr>
          <p:cNvPr id="43" name="PlaceHolder 3"/>
          <p:cNvSpPr>
            <a:spLocks noGrp="1"/>
          </p:cNvSpPr>
          <p:nvPr>
            <p:ph type="dt" idx="6"/>
          </p:nvPr>
        </p:nvSpPr>
        <p:spPr>
          <a:xfrm>
            <a:off x="838080" y="6356520"/>
            <a:ext cx="2738520" cy="360360"/>
          </a:xfrm>
          <a:prstGeom prst="rect">
            <a:avLst/>
          </a:prstGeom>
          <a:noFill/>
          <a:ln w="0">
            <a:noFill/>
          </a:ln>
        </p:spPr>
        <p:txBody>
          <a:bodyPr lIns="90000" rIns="90000" tIns="45000" bIns="45000" anchor="ctr">
            <a:noAutofit/>
          </a:bodyPr>
          <a:lstStyle>
            <a:lvl1pPr>
              <a:defRPr b="0" lang="en-IE" sz="1400" spc="-1" strike="noStrike">
                <a:latin typeface="Times New Roman"/>
              </a:defRPr>
            </a:lvl1pPr>
          </a:lstStyle>
          <a:p>
            <a:r>
              <a:rPr b="0" lang="en-IE" sz="1400" spc="-1" strike="noStrike">
                <a:latin typeface="Times New Roman"/>
              </a:rPr>
              <a:t>&lt;date/time&gt;</a:t>
            </a:r>
            <a:endParaRPr b="0" lang="en-IE" sz="1400" spc="-1" strike="noStrike">
              <a:latin typeface="Times New Roman"/>
            </a:endParaRPr>
          </a:p>
        </p:txBody>
      </p:sp>
      <p:sp>
        <p:nvSpPr>
          <p:cNvPr id="44"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IE" sz="4400" spc="-1" strike="noStrike">
                <a:latin typeface="Arial"/>
              </a:rPr>
              <a:t>Click to edit the title text format</a:t>
            </a:r>
            <a:endParaRPr b="0" lang="en-IE" sz="4400" spc="-1" strike="noStrike">
              <a:latin typeface="Arial"/>
            </a:endParaRPr>
          </a:p>
        </p:txBody>
      </p:sp>
      <p:sp>
        <p:nvSpPr>
          <p:cNvPr id="45"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E" sz="3200" spc="-1" strike="noStrike">
                <a:latin typeface="Arial"/>
              </a:rPr>
              <a:t>Click to edit the outline text format</a:t>
            </a:r>
            <a:endParaRPr b="0" lang="en-IE" sz="3200" spc="-1" strike="noStrike">
              <a:latin typeface="Arial"/>
            </a:endParaRPr>
          </a:p>
          <a:p>
            <a:pPr lvl="1" marL="864000" indent="-324000">
              <a:spcBef>
                <a:spcPts val="1134"/>
              </a:spcBef>
              <a:buClr>
                <a:srgbClr val="000000"/>
              </a:buClr>
              <a:buSzPct val="75000"/>
              <a:buFont typeface="Symbol" charset="2"/>
              <a:buChar char=""/>
            </a:pPr>
            <a:r>
              <a:rPr b="0" lang="en-IE" sz="2800" spc="-1" strike="noStrike">
                <a:latin typeface="Arial"/>
              </a:rPr>
              <a:t>Second Outline Level</a:t>
            </a:r>
            <a:endParaRPr b="0" lang="en-IE" sz="2800" spc="-1" strike="noStrike">
              <a:latin typeface="Arial"/>
            </a:endParaRPr>
          </a:p>
          <a:p>
            <a:pPr lvl="2" marL="1296000" indent="-288000">
              <a:spcBef>
                <a:spcPts val="850"/>
              </a:spcBef>
              <a:buClr>
                <a:srgbClr val="000000"/>
              </a:buClr>
              <a:buSzPct val="45000"/>
              <a:buFont typeface="Wingdings" charset="2"/>
              <a:buChar char=""/>
            </a:pPr>
            <a:r>
              <a:rPr b="0" lang="en-IE" sz="2400" spc="-1" strike="noStrike">
                <a:latin typeface="Arial"/>
              </a:rPr>
              <a:t>Third Outline Level</a:t>
            </a:r>
            <a:endParaRPr b="0" lang="en-IE" sz="2400" spc="-1" strike="noStrike">
              <a:latin typeface="Arial"/>
            </a:endParaRPr>
          </a:p>
          <a:p>
            <a:pPr lvl="3" marL="1728000" indent="-216000">
              <a:spcBef>
                <a:spcPts val="567"/>
              </a:spcBef>
              <a:buClr>
                <a:srgbClr val="000000"/>
              </a:buClr>
              <a:buSzPct val="75000"/>
              <a:buFont typeface="Symbol" charset="2"/>
              <a:buChar char=""/>
            </a:pPr>
            <a:r>
              <a:rPr b="0" lang="en-IE" sz="2000" spc="-1" strike="noStrike">
                <a:latin typeface="Arial"/>
              </a:rPr>
              <a:t>Fourth Outline Level</a:t>
            </a:r>
            <a:endParaRPr b="0" lang="en-IE" sz="2000" spc="-1" strike="noStrike">
              <a:latin typeface="Arial"/>
            </a:endParaRPr>
          </a:p>
          <a:p>
            <a:pPr lvl="4" marL="2160000" indent="-216000">
              <a:spcBef>
                <a:spcPts val="283"/>
              </a:spcBef>
              <a:buClr>
                <a:srgbClr val="000000"/>
              </a:buClr>
              <a:buSzPct val="45000"/>
              <a:buFont typeface="Wingdings" charset="2"/>
              <a:buChar char=""/>
            </a:pPr>
            <a:r>
              <a:rPr b="0" lang="en-IE" sz="2000" spc="-1" strike="noStrike">
                <a:latin typeface="Arial"/>
              </a:rPr>
              <a:t>Fifth Outline Level</a:t>
            </a:r>
            <a:endParaRPr b="0" lang="en-IE" sz="2000" spc="-1" strike="noStrike">
              <a:latin typeface="Arial"/>
            </a:endParaRPr>
          </a:p>
          <a:p>
            <a:pPr lvl="5" marL="2592000" indent="-216000">
              <a:spcBef>
                <a:spcPts val="283"/>
              </a:spcBef>
              <a:buClr>
                <a:srgbClr val="000000"/>
              </a:buClr>
              <a:buSzPct val="45000"/>
              <a:buFont typeface="Wingdings" charset="2"/>
              <a:buChar char=""/>
            </a:pPr>
            <a:r>
              <a:rPr b="0" lang="en-IE" sz="2000" spc="-1" strike="noStrike">
                <a:latin typeface="Arial"/>
              </a:rPr>
              <a:t>Sixth Outline Level</a:t>
            </a:r>
            <a:endParaRPr b="0" lang="en-IE" sz="2000" spc="-1" strike="noStrike">
              <a:latin typeface="Arial"/>
            </a:endParaRPr>
          </a:p>
          <a:p>
            <a:pPr lvl="6" marL="3024000" indent="-216000">
              <a:spcBef>
                <a:spcPts val="283"/>
              </a:spcBef>
              <a:buClr>
                <a:srgbClr val="000000"/>
              </a:buClr>
              <a:buSzPct val="45000"/>
              <a:buFont typeface="Wingdings" charset="2"/>
              <a:buChar char=""/>
            </a:pPr>
            <a:r>
              <a:rPr b="0" lang="en-IE" sz="2000" spc="-1" strike="noStrike">
                <a:latin typeface="Arial"/>
              </a:rPr>
              <a:t>Seventh Outline Level</a:t>
            </a:r>
            <a:endParaRPr b="0" lang="en-IE"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2" name="PlaceHolder 1"/>
          <p:cNvSpPr>
            <a:spLocks noGrp="1"/>
          </p:cNvSpPr>
          <p:nvPr>
            <p:ph type="ftr" idx="7"/>
          </p:nvPr>
        </p:nvSpPr>
        <p:spPr>
          <a:xfrm>
            <a:off x="4038480" y="6356520"/>
            <a:ext cx="4110120" cy="360360"/>
          </a:xfrm>
          <a:prstGeom prst="rect">
            <a:avLst/>
          </a:prstGeom>
          <a:noFill/>
          <a:ln w="0">
            <a:noFill/>
          </a:ln>
        </p:spPr>
        <p:txBody>
          <a:bodyPr lIns="90000" rIns="90000" tIns="45000" bIns="45000" anchor="ctr">
            <a:noAutofit/>
          </a:bodyPr>
          <a:lstStyle>
            <a:lvl1pPr algn="ctr">
              <a:lnSpc>
                <a:spcPct val="100000"/>
              </a:lnSpc>
              <a:buNone/>
              <a:defRPr b="0" lang="en-IE" sz="1400" spc="-1" strike="noStrike">
                <a:latin typeface="Times New Roman"/>
              </a:defRPr>
            </a:lvl1pPr>
          </a:lstStyle>
          <a:p>
            <a:pPr algn="ctr">
              <a:lnSpc>
                <a:spcPct val="100000"/>
              </a:lnSpc>
              <a:buNone/>
            </a:pPr>
            <a:r>
              <a:rPr b="0" lang="en-IE" sz="1400" spc="-1" strike="noStrike">
                <a:latin typeface="Times New Roman"/>
              </a:rPr>
              <a:t>&lt;footer&gt;</a:t>
            </a:r>
            <a:endParaRPr b="0" lang="en-IE" sz="1400" spc="-1" strike="noStrike">
              <a:latin typeface="Times New Roman"/>
            </a:endParaRPr>
          </a:p>
        </p:txBody>
      </p:sp>
      <p:sp>
        <p:nvSpPr>
          <p:cNvPr id="83" name="PlaceHolder 2"/>
          <p:cNvSpPr>
            <a:spLocks noGrp="1"/>
          </p:cNvSpPr>
          <p:nvPr>
            <p:ph type="sldNum" idx="8"/>
          </p:nvPr>
        </p:nvSpPr>
        <p:spPr>
          <a:xfrm>
            <a:off x="8610480" y="6356520"/>
            <a:ext cx="2738520" cy="360360"/>
          </a:xfrm>
          <a:prstGeom prst="rect">
            <a:avLst/>
          </a:prstGeom>
          <a:noFill/>
          <a:ln w="0">
            <a:noFill/>
          </a:ln>
        </p:spPr>
        <p:txBody>
          <a:bodyPr lIns="90000" rIns="90000" tIns="45000" bIns="45000" anchor="ctr">
            <a:noAutofit/>
          </a:bodyPr>
          <a:lstStyle>
            <a:lvl1pPr algn="r">
              <a:lnSpc>
                <a:spcPct val="100000"/>
              </a:lnSpc>
              <a:buNone/>
              <a:defRPr b="0" lang="en-GB" sz="1200" spc="-1" strike="noStrike">
                <a:solidFill>
                  <a:srgbClr val="8b8b8b"/>
                </a:solidFill>
                <a:latin typeface="Calibri"/>
              </a:defRPr>
            </a:lvl1pPr>
          </a:lstStyle>
          <a:p>
            <a:pPr algn="r">
              <a:lnSpc>
                <a:spcPct val="100000"/>
              </a:lnSpc>
              <a:buNone/>
            </a:pPr>
            <a:fld id="{BC950035-8635-4641-AC09-4CBAC266F8DC}" type="slidenum">
              <a:rPr b="0" lang="en-GB" sz="1200" spc="-1" strike="noStrike">
                <a:solidFill>
                  <a:srgbClr val="8b8b8b"/>
                </a:solidFill>
                <a:latin typeface="Calibri"/>
              </a:rPr>
              <a:t>&lt;number&gt;</a:t>
            </a:fld>
            <a:endParaRPr b="0" lang="en-IE" sz="1200" spc="-1" strike="noStrike">
              <a:latin typeface="Times New Roman"/>
            </a:endParaRPr>
          </a:p>
        </p:txBody>
      </p:sp>
      <p:sp>
        <p:nvSpPr>
          <p:cNvPr id="84" name="PlaceHolder 3"/>
          <p:cNvSpPr>
            <a:spLocks noGrp="1"/>
          </p:cNvSpPr>
          <p:nvPr>
            <p:ph type="dt" idx="9"/>
          </p:nvPr>
        </p:nvSpPr>
        <p:spPr>
          <a:xfrm>
            <a:off x="838080" y="6356520"/>
            <a:ext cx="2738520" cy="360360"/>
          </a:xfrm>
          <a:prstGeom prst="rect">
            <a:avLst/>
          </a:prstGeom>
          <a:noFill/>
          <a:ln w="0">
            <a:noFill/>
          </a:ln>
        </p:spPr>
        <p:txBody>
          <a:bodyPr lIns="90000" rIns="90000" tIns="45000" bIns="45000" anchor="ctr">
            <a:noAutofit/>
          </a:bodyPr>
          <a:lstStyle>
            <a:lvl1pPr>
              <a:defRPr b="0" lang="en-IE" sz="1400" spc="-1" strike="noStrike">
                <a:latin typeface="Times New Roman"/>
              </a:defRPr>
            </a:lvl1pPr>
          </a:lstStyle>
          <a:p>
            <a:r>
              <a:rPr b="0" lang="en-IE" sz="1400" spc="-1" strike="noStrike">
                <a:latin typeface="Times New Roman"/>
              </a:rPr>
              <a:t>&lt;date/time&gt;</a:t>
            </a:r>
            <a:endParaRPr b="0" lang="en-IE" sz="1400" spc="-1" strike="noStrike">
              <a:latin typeface="Times New Roman"/>
            </a:endParaRPr>
          </a:p>
        </p:txBody>
      </p:sp>
      <p:sp>
        <p:nvSpPr>
          <p:cNvPr id="85"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IE" sz="4400" spc="-1" strike="noStrike">
                <a:latin typeface="Arial"/>
              </a:rPr>
              <a:t>Click to edit the title text format</a:t>
            </a:r>
            <a:endParaRPr b="0" lang="en-IE" sz="4400" spc="-1" strike="noStrike">
              <a:latin typeface="Arial"/>
            </a:endParaRPr>
          </a:p>
        </p:txBody>
      </p:sp>
      <p:sp>
        <p:nvSpPr>
          <p:cNvPr id="86"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E" sz="3200" spc="-1" strike="noStrike">
                <a:latin typeface="Arial"/>
              </a:rPr>
              <a:t>Click to edit the outline text format</a:t>
            </a:r>
            <a:endParaRPr b="0" lang="en-IE" sz="3200" spc="-1" strike="noStrike">
              <a:latin typeface="Arial"/>
            </a:endParaRPr>
          </a:p>
          <a:p>
            <a:pPr lvl="1" marL="864000" indent="-324000">
              <a:spcBef>
                <a:spcPts val="1134"/>
              </a:spcBef>
              <a:buClr>
                <a:srgbClr val="000000"/>
              </a:buClr>
              <a:buSzPct val="75000"/>
              <a:buFont typeface="Symbol" charset="2"/>
              <a:buChar char=""/>
            </a:pPr>
            <a:r>
              <a:rPr b="0" lang="en-IE" sz="2800" spc="-1" strike="noStrike">
                <a:latin typeface="Arial"/>
              </a:rPr>
              <a:t>Second Outline Level</a:t>
            </a:r>
            <a:endParaRPr b="0" lang="en-IE" sz="2800" spc="-1" strike="noStrike">
              <a:latin typeface="Arial"/>
            </a:endParaRPr>
          </a:p>
          <a:p>
            <a:pPr lvl="2" marL="1296000" indent="-288000">
              <a:spcBef>
                <a:spcPts val="850"/>
              </a:spcBef>
              <a:buClr>
                <a:srgbClr val="000000"/>
              </a:buClr>
              <a:buSzPct val="45000"/>
              <a:buFont typeface="Wingdings" charset="2"/>
              <a:buChar char=""/>
            </a:pPr>
            <a:r>
              <a:rPr b="0" lang="en-IE" sz="2400" spc="-1" strike="noStrike">
                <a:latin typeface="Arial"/>
              </a:rPr>
              <a:t>Third Outline Level</a:t>
            </a:r>
            <a:endParaRPr b="0" lang="en-IE" sz="2400" spc="-1" strike="noStrike">
              <a:latin typeface="Arial"/>
            </a:endParaRPr>
          </a:p>
          <a:p>
            <a:pPr lvl="3" marL="1728000" indent="-216000">
              <a:spcBef>
                <a:spcPts val="567"/>
              </a:spcBef>
              <a:buClr>
                <a:srgbClr val="000000"/>
              </a:buClr>
              <a:buSzPct val="75000"/>
              <a:buFont typeface="Symbol" charset="2"/>
              <a:buChar char=""/>
            </a:pPr>
            <a:r>
              <a:rPr b="0" lang="en-IE" sz="2000" spc="-1" strike="noStrike">
                <a:latin typeface="Arial"/>
              </a:rPr>
              <a:t>Fourth Outline Level</a:t>
            </a:r>
            <a:endParaRPr b="0" lang="en-IE" sz="2000" spc="-1" strike="noStrike">
              <a:latin typeface="Arial"/>
            </a:endParaRPr>
          </a:p>
          <a:p>
            <a:pPr lvl="4" marL="2160000" indent="-216000">
              <a:spcBef>
                <a:spcPts val="283"/>
              </a:spcBef>
              <a:buClr>
                <a:srgbClr val="000000"/>
              </a:buClr>
              <a:buSzPct val="45000"/>
              <a:buFont typeface="Wingdings" charset="2"/>
              <a:buChar char=""/>
            </a:pPr>
            <a:r>
              <a:rPr b="0" lang="en-IE" sz="2000" spc="-1" strike="noStrike">
                <a:latin typeface="Arial"/>
              </a:rPr>
              <a:t>Fifth Outline Level</a:t>
            </a:r>
            <a:endParaRPr b="0" lang="en-IE" sz="2000" spc="-1" strike="noStrike">
              <a:latin typeface="Arial"/>
            </a:endParaRPr>
          </a:p>
          <a:p>
            <a:pPr lvl="5" marL="2592000" indent="-216000">
              <a:spcBef>
                <a:spcPts val="283"/>
              </a:spcBef>
              <a:buClr>
                <a:srgbClr val="000000"/>
              </a:buClr>
              <a:buSzPct val="45000"/>
              <a:buFont typeface="Wingdings" charset="2"/>
              <a:buChar char=""/>
            </a:pPr>
            <a:r>
              <a:rPr b="0" lang="en-IE" sz="2000" spc="-1" strike="noStrike">
                <a:latin typeface="Arial"/>
              </a:rPr>
              <a:t>Sixth Outline Level</a:t>
            </a:r>
            <a:endParaRPr b="0" lang="en-IE" sz="2000" spc="-1" strike="noStrike">
              <a:latin typeface="Arial"/>
            </a:endParaRPr>
          </a:p>
          <a:p>
            <a:pPr lvl="6" marL="3024000" indent="-216000">
              <a:spcBef>
                <a:spcPts val="283"/>
              </a:spcBef>
              <a:buClr>
                <a:srgbClr val="000000"/>
              </a:buClr>
              <a:buSzPct val="45000"/>
              <a:buFont typeface="Wingdings" charset="2"/>
              <a:buChar char=""/>
            </a:pPr>
            <a:r>
              <a:rPr b="0" lang="en-IE" sz="2000" spc="-1" strike="noStrike">
                <a:latin typeface="Arial"/>
              </a:rPr>
              <a:t>Seventh Outline Level</a:t>
            </a:r>
            <a:endParaRPr b="0" lang="en-IE"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3" name="PlaceHolder 1"/>
          <p:cNvSpPr>
            <a:spLocks noGrp="1"/>
          </p:cNvSpPr>
          <p:nvPr>
            <p:ph type="ftr" idx="10"/>
          </p:nvPr>
        </p:nvSpPr>
        <p:spPr>
          <a:xfrm>
            <a:off x="4038480" y="6356520"/>
            <a:ext cx="4110120" cy="360360"/>
          </a:xfrm>
          <a:prstGeom prst="rect">
            <a:avLst/>
          </a:prstGeom>
          <a:noFill/>
          <a:ln w="0">
            <a:noFill/>
          </a:ln>
        </p:spPr>
        <p:txBody>
          <a:bodyPr lIns="90000" rIns="90000" tIns="45000" bIns="45000" anchor="ctr">
            <a:noAutofit/>
          </a:bodyPr>
          <a:lstStyle>
            <a:lvl1pPr algn="ctr">
              <a:lnSpc>
                <a:spcPct val="100000"/>
              </a:lnSpc>
              <a:buNone/>
              <a:defRPr b="0" lang="en-IE" sz="1400" spc="-1" strike="noStrike">
                <a:latin typeface="Times New Roman"/>
              </a:defRPr>
            </a:lvl1pPr>
          </a:lstStyle>
          <a:p>
            <a:pPr algn="ctr">
              <a:lnSpc>
                <a:spcPct val="100000"/>
              </a:lnSpc>
              <a:buNone/>
            </a:pPr>
            <a:r>
              <a:rPr b="0" lang="en-IE" sz="1400" spc="-1" strike="noStrike">
                <a:latin typeface="Times New Roman"/>
              </a:rPr>
              <a:t>&lt;footer&gt;</a:t>
            </a:r>
            <a:endParaRPr b="0" lang="en-IE" sz="1400" spc="-1" strike="noStrike">
              <a:latin typeface="Times New Roman"/>
            </a:endParaRPr>
          </a:p>
        </p:txBody>
      </p:sp>
      <p:sp>
        <p:nvSpPr>
          <p:cNvPr id="124" name="PlaceHolder 2"/>
          <p:cNvSpPr>
            <a:spLocks noGrp="1"/>
          </p:cNvSpPr>
          <p:nvPr>
            <p:ph type="sldNum" idx="11"/>
          </p:nvPr>
        </p:nvSpPr>
        <p:spPr>
          <a:xfrm>
            <a:off x="8610480" y="6356520"/>
            <a:ext cx="2738520" cy="360360"/>
          </a:xfrm>
          <a:prstGeom prst="rect">
            <a:avLst/>
          </a:prstGeom>
          <a:noFill/>
          <a:ln w="0">
            <a:noFill/>
          </a:ln>
        </p:spPr>
        <p:txBody>
          <a:bodyPr lIns="90000" rIns="90000" tIns="45000" bIns="45000" anchor="ctr">
            <a:noAutofit/>
          </a:bodyPr>
          <a:lstStyle>
            <a:lvl1pPr algn="r">
              <a:lnSpc>
                <a:spcPct val="100000"/>
              </a:lnSpc>
              <a:buNone/>
              <a:defRPr b="0" lang="en-GB" sz="1200" spc="-1" strike="noStrike">
                <a:solidFill>
                  <a:srgbClr val="8b8b8b"/>
                </a:solidFill>
                <a:latin typeface="Calibri"/>
              </a:defRPr>
            </a:lvl1pPr>
          </a:lstStyle>
          <a:p>
            <a:pPr algn="r">
              <a:lnSpc>
                <a:spcPct val="100000"/>
              </a:lnSpc>
              <a:buNone/>
            </a:pPr>
            <a:fld id="{2A43666E-9A9A-4B41-A3A6-A717948045DB}" type="slidenum">
              <a:rPr b="0" lang="en-GB" sz="1200" spc="-1" strike="noStrike">
                <a:solidFill>
                  <a:srgbClr val="8b8b8b"/>
                </a:solidFill>
                <a:latin typeface="Calibri"/>
              </a:rPr>
              <a:t>&lt;number&gt;</a:t>
            </a:fld>
            <a:endParaRPr b="0" lang="en-IE" sz="1200" spc="-1" strike="noStrike">
              <a:latin typeface="Times New Roman"/>
            </a:endParaRPr>
          </a:p>
        </p:txBody>
      </p:sp>
      <p:sp>
        <p:nvSpPr>
          <p:cNvPr id="125" name="PlaceHolder 3"/>
          <p:cNvSpPr>
            <a:spLocks noGrp="1"/>
          </p:cNvSpPr>
          <p:nvPr>
            <p:ph type="dt" idx="12"/>
          </p:nvPr>
        </p:nvSpPr>
        <p:spPr>
          <a:xfrm>
            <a:off x="838080" y="6356520"/>
            <a:ext cx="2738520" cy="360360"/>
          </a:xfrm>
          <a:prstGeom prst="rect">
            <a:avLst/>
          </a:prstGeom>
          <a:noFill/>
          <a:ln w="0">
            <a:noFill/>
          </a:ln>
        </p:spPr>
        <p:txBody>
          <a:bodyPr lIns="90000" rIns="90000" tIns="45000" bIns="45000" anchor="ctr">
            <a:noAutofit/>
          </a:bodyPr>
          <a:lstStyle>
            <a:lvl1pPr>
              <a:defRPr b="0" lang="en-IE" sz="1400" spc="-1" strike="noStrike">
                <a:latin typeface="Times New Roman"/>
              </a:defRPr>
            </a:lvl1pPr>
          </a:lstStyle>
          <a:p>
            <a:r>
              <a:rPr b="0" lang="en-IE" sz="1400" spc="-1" strike="noStrike">
                <a:latin typeface="Times New Roman"/>
              </a:rPr>
              <a:t>&lt;date/time&gt;</a:t>
            </a:r>
            <a:endParaRPr b="0" lang="en-IE" sz="1400" spc="-1" strike="noStrike">
              <a:latin typeface="Times New Roman"/>
            </a:endParaRPr>
          </a:p>
        </p:txBody>
      </p:sp>
      <p:sp>
        <p:nvSpPr>
          <p:cNvPr id="126"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IE" sz="4400" spc="-1" strike="noStrike">
                <a:latin typeface="Arial"/>
              </a:rPr>
              <a:t>Click to edit the title text format</a:t>
            </a:r>
            <a:endParaRPr b="0" lang="en-IE" sz="4400" spc="-1" strike="noStrike">
              <a:latin typeface="Arial"/>
            </a:endParaRPr>
          </a:p>
        </p:txBody>
      </p:sp>
      <p:sp>
        <p:nvSpPr>
          <p:cNvPr id="127"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E" sz="3200" spc="-1" strike="noStrike">
                <a:latin typeface="Arial"/>
              </a:rPr>
              <a:t>Click to edit the outline text format</a:t>
            </a:r>
            <a:endParaRPr b="0" lang="en-IE" sz="3200" spc="-1" strike="noStrike">
              <a:latin typeface="Arial"/>
            </a:endParaRPr>
          </a:p>
          <a:p>
            <a:pPr lvl="1" marL="864000" indent="-324000">
              <a:spcBef>
                <a:spcPts val="1134"/>
              </a:spcBef>
              <a:buClr>
                <a:srgbClr val="000000"/>
              </a:buClr>
              <a:buSzPct val="75000"/>
              <a:buFont typeface="Symbol" charset="2"/>
              <a:buChar char=""/>
            </a:pPr>
            <a:r>
              <a:rPr b="0" lang="en-IE" sz="2800" spc="-1" strike="noStrike">
                <a:latin typeface="Arial"/>
              </a:rPr>
              <a:t>Second Outline Level</a:t>
            </a:r>
            <a:endParaRPr b="0" lang="en-IE" sz="2800" spc="-1" strike="noStrike">
              <a:latin typeface="Arial"/>
            </a:endParaRPr>
          </a:p>
          <a:p>
            <a:pPr lvl="2" marL="1296000" indent="-288000">
              <a:spcBef>
                <a:spcPts val="850"/>
              </a:spcBef>
              <a:buClr>
                <a:srgbClr val="000000"/>
              </a:buClr>
              <a:buSzPct val="45000"/>
              <a:buFont typeface="Wingdings" charset="2"/>
              <a:buChar char=""/>
            </a:pPr>
            <a:r>
              <a:rPr b="0" lang="en-IE" sz="2400" spc="-1" strike="noStrike">
                <a:latin typeface="Arial"/>
              </a:rPr>
              <a:t>Third Outline Level</a:t>
            </a:r>
            <a:endParaRPr b="0" lang="en-IE" sz="2400" spc="-1" strike="noStrike">
              <a:latin typeface="Arial"/>
            </a:endParaRPr>
          </a:p>
          <a:p>
            <a:pPr lvl="3" marL="1728000" indent="-216000">
              <a:spcBef>
                <a:spcPts val="567"/>
              </a:spcBef>
              <a:buClr>
                <a:srgbClr val="000000"/>
              </a:buClr>
              <a:buSzPct val="75000"/>
              <a:buFont typeface="Symbol" charset="2"/>
              <a:buChar char=""/>
            </a:pPr>
            <a:r>
              <a:rPr b="0" lang="en-IE" sz="2000" spc="-1" strike="noStrike">
                <a:latin typeface="Arial"/>
              </a:rPr>
              <a:t>Fourth Outline Level</a:t>
            </a:r>
            <a:endParaRPr b="0" lang="en-IE" sz="2000" spc="-1" strike="noStrike">
              <a:latin typeface="Arial"/>
            </a:endParaRPr>
          </a:p>
          <a:p>
            <a:pPr lvl="4" marL="2160000" indent="-216000">
              <a:spcBef>
                <a:spcPts val="283"/>
              </a:spcBef>
              <a:buClr>
                <a:srgbClr val="000000"/>
              </a:buClr>
              <a:buSzPct val="45000"/>
              <a:buFont typeface="Wingdings" charset="2"/>
              <a:buChar char=""/>
            </a:pPr>
            <a:r>
              <a:rPr b="0" lang="en-IE" sz="2000" spc="-1" strike="noStrike">
                <a:latin typeface="Arial"/>
              </a:rPr>
              <a:t>Fifth Outline Level</a:t>
            </a:r>
            <a:endParaRPr b="0" lang="en-IE" sz="2000" spc="-1" strike="noStrike">
              <a:latin typeface="Arial"/>
            </a:endParaRPr>
          </a:p>
          <a:p>
            <a:pPr lvl="5" marL="2592000" indent="-216000">
              <a:spcBef>
                <a:spcPts val="283"/>
              </a:spcBef>
              <a:buClr>
                <a:srgbClr val="000000"/>
              </a:buClr>
              <a:buSzPct val="45000"/>
              <a:buFont typeface="Wingdings" charset="2"/>
              <a:buChar char=""/>
            </a:pPr>
            <a:r>
              <a:rPr b="0" lang="en-IE" sz="2000" spc="-1" strike="noStrike">
                <a:latin typeface="Arial"/>
              </a:rPr>
              <a:t>Sixth Outline Level</a:t>
            </a:r>
            <a:endParaRPr b="0" lang="en-IE" sz="2000" spc="-1" strike="noStrike">
              <a:latin typeface="Arial"/>
            </a:endParaRPr>
          </a:p>
          <a:p>
            <a:pPr lvl="6" marL="3024000" indent="-216000">
              <a:spcBef>
                <a:spcPts val="283"/>
              </a:spcBef>
              <a:buClr>
                <a:srgbClr val="000000"/>
              </a:buClr>
              <a:buSzPct val="45000"/>
              <a:buFont typeface="Wingdings" charset="2"/>
              <a:buChar char=""/>
            </a:pPr>
            <a:r>
              <a:rPr b="0" lang="en-IE" sz="2000" spc="-1" strike="noStrike">
                <a:latin typeface="Arial"/>
              </a:rPr>
              <a:t>Seventh Outline Level</a:t>
            </a:r>
            <a:endParaRPr b="0" lang="en-IE"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slideLayout" Target="../slideLayouts/slideLayout14.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7.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PlaceHolder 1"/>
          <p:cNvSpPr>
            <a:spLocks noGrp="1"/>
          </p:cNvSpPr>
          <p:nvPr>
            <p:ph type="title"/>
          </p:nvPr>
        </p:nvSpPr>
        <p:spPr>
          <a:xfrm>
            <a:off x="609480" y="273600"/>
            <a:ext cx="10968480" cy="1140840"/>
          </a:xfrm>
          <a:prstGeom prst="rect">
            <a:avLst/>
          </a:prstGeom>
          <a:noFill/>
          <a:ln w="0">
            <a:noFill/>
          </a:ln>
        </p:spPr>
        <p:txBody>
          <a:bodyPr lIns="0" rIns="0" tIns="0" bIns="0" anchor="ctr">
            <a:noAutofit/>
          </a:bodyPr>
          <a:p>
            <a:pPr algn="ctr">
              <a:lnSpc>
                <a:spcPct val="100000"/>
              </a:lnSpc>
              <a:buNone/>
            </a:pPr>
            <a:r>
              <a:rPr b="0" lang="en-IE" sz="4400" spc="-1" strike="noStrike">
                <a:latin typeface="Arial"/>
              </a:rPr>
              <a:t>Data Storage</a:t>
            </a:r>
            <a:endParaRPr b="0" lang="en-IE" sz="4400" spc="-1" strike="noStrike">
              <a:latin typeface="Arial"/>
            </a:endParaRPr>
          </a:p>
        </p:txBody>
      </p:sp>
      <p:sp>
        <p:nvSpPr>
          <p:cNvPr id="165" name=""/>
          <p:cNvSpPr/>
          <p:nvPr/>
        </p:nvSpPr>
        <p:spPr>
          <a:xfrm>
            <a:off x="1080000" y="1800000"/>
            <a:ext cx="10256040" cy="41360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IE" sz="1800" spc="-1" strike="noStrike">
                <a:solidFill>
                  <a:srgbClr val="000000"/>
                </a:solidFill>
                <a:latin typeface="Arial"/>
                <a:ea typeface="DejaVu Sans"/>
              </a:rPr>
              <a:t>The primary database will be a mongodb database hosted on the AWS server. A secondary database will exist on the Rasberry Pi. This will contain enough data to be able to operate the pill box for a period of time if the connection to the server fails.</a:t>
            </a:r>
            <a:endParaRPr b="0" lang="en-IE" sz="1800" spc="-1" strike="noStrike">
              <a:latin typeface="Arial"/>
            </a:endParaRPr>
          </a:p>
          <a:p>
            <a:pPr>
              <a:lnSpc>
                <a:spcPct val="100000"/>
              </a:lnSpc>
              <a:buNone/>
            </a:pPr>
            <a:endParaRPr b="0" lang="en-IE" sz="1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PlaceHolder 1"/>
          <p:cNvSpPr>
            <a:spLocks noGrp="1"/>
          </p:cNvSpPr>
          <p:nvPr>
            <p:ph type="title"/>
          </p:nvPr>
        </p:nvSpPr>
        <p:spPr>
          <a:xfrm>
            <a:off x="609480" y="273600"/>
            <a:ext cx="10971360" cy="1143720"/>
          </a:xfrm>
          <a:prstGeom prst="rect">
            <a:avLst/>
          </a:prstGeom>
          <a:noFill/>
          <a:ln w="0">
            <a:noFill/>
          </a:ln>
        </p:spPr>
        <p:txBody>
          <a:bodyPr lIns="0" rIns="0" tIns="0" bIns="0" anchor="ctr">
            <a:noAutofit/>
          </a:bodyPr>
          <a:p>
            <a:pPr algn="ctr">
              <a:lnSpc>
                <a:spcPct val="100000"/>
              </a:lnSpc>
              <a:buNone/>
            </a:pPr>
            <a:r>
              <a:rPr b="0" lang="en-IE" sz="4400" spc="-1" strike="noStrike">
                <a:latin typeface="Arial"/>
              </a:rPr>
              <a:t>Data Storage – Example Entries</a:t>
            </a:r>
            <a:endParaRPr b="0" lang="en-IE" sz="4400" spc="-1" strike="noStrike">
              <a:latin typeface="Arial"/>
            </a:endParaRPr>
          </a:p>
        </p:txBody>
      </p:sp>
      <p:pic>
        <p:nvPicPr>
          <p:cNvPr id="167" name="" descr=""/>
          <p:cNvPicPr/>
          <p:nvPr/>
        </p:nvPicPr>
        <p:blipFill>
          <a:blip r:embed="rId1"/>
          <a:stretch/>
        </p:blipFill>
        <p:spPr>
          <a:xfrm>
            <a:off x="810720" y="1260000"/>
            <a:ext cx="1528200" cy="5246280"/>
          </a:xfrm>
          <a:prstGeom prst="rect">
            <a:avLst/>
          </a:prstGeom>
          <a:ln w="0">
            <a:noFill/>
          </a:ln>
        </p:spPr>
      </p:pic>
      <p:sp>
        <p:nvSpPr>
          <p:cNvPr id="168" name=""/>
          <p:cNvSpPr/>
          <p:nvPr/>
        </p:nvSpPr>
        <p:spPr>
          <a:xfrm>
            <a:off x="2520000" y="1620000"/>
            <a:ext cx="1978920" cy="60120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IE" sz="1800" spc="-1" strike="noStrike">
                <a:solidFill>
                  <a:srgbClr val="000000"/>
                </a:solidFill>
                <a:latin typeface="Arial"/>
                <a:ea typeface="DejaVu Sans"/>
              </a:rPr>
              <a:t>User Entry on server</a:t>
            </a:r>
            <a:endParaRPr b="0" lang="en-IE" sz="1800" spc="-1" strike="noStrike">
              <a:latin typeface="Arial"/>
            </a:endParaRPr>
          </a:p>
        </p:txBody>
      </p:sp>
      <p:pic>
        <p:nvPicPr>
          <p:cNvPr id="169" name="" descr=""/>
          <p:cNvPicPr/>
          <p:nvPr/>
        </p:nvPicPr>
        <p:blipFill>
          <a:blip r:embed="rId2"/>
          <a:stretch/>
        </p:blipFill>
        <p:spPr>
          <a:xfrm>
            <a:off x="5462280" y="1598040"/>
            <a:ext cx="2636640" cy="2550600"/>
          </a:xfrm>
          <a:prstGeom prst="rect">
            <a:avLst/>
          </a:prstGeom>
          <a:ln w="0">
            <a:noFill/>
          </a:ln>
        </p:spPr>
      </p:pic>
      <p:sp>
        <p:nvSpPr>
          <p:cNvPr id="170" name=""/>
          <p:cNvSpPr/>
          <p:nvPr/>
        </p:nvSpPr>
        <p:spPr>
          <a:xfrm>
            <a:off x="8280000" y="1800000"/>
            <a:ext cx="2158920" cy="60120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IE" sz="1800" spc="-1" strike="noStrike">
                <a:solidFill>
                  <a:srgbClr val="000000"/>
                </a:solidFill>
                <a:latin typeface="Arial"/>
                <a:ea typeface="DejaVu Sans"/>
              </a:rPr>
              <a:t>Schedule stored on Rasberry Pi</a:t>
            </a:r>
            <a:endParaRPr b="0" lang="en-IE" sz="1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PlaceHolder 1"/>
          <p:cNvSpPr>
            <a:spLocks noGrp="1"/>
          </p:cNvSpPr>
          <p:nvPr>
            <p:ph type="title"/>
          </p:nvPr>
        </p:nvSpPr>
        <p:spPr>
          <a:xfrm>
            <a:off x="609480" y="273600"/>
            <a:ext cx="10968480" cy="1140840"/>
          </a:xfrm>
          <a:prstGeom prst="rect">
            <a:avLst/>
          </a:prstGeom>
          <a:noFill/>
          <a:ln w="0">
            <a:noFill/>
          </a:ln>
        </p:spPr>
        <p:txBody>
          <a:bodyPr lIns="0" rIns="0" tIns="0" bIns="0" anchor="ctr">
            <a:noAutofit/>
          </a:bodyPr>
          <a:p>
            <a:pPr algn="ctr">
              <a:lnSpc>
                <a:spcPct val="100000"/>
              </a:lnSpc>
              <a:buNone/>
            </a:pPr>
            <a:r>
              <a:rPr b="0" lang="en-IE" sz="4400" spc="-1" strike="noStrike">
                <a:latin typeface="Arial"/>
              </a:rPr>
              <a:t>Data Gathering - Switches</a:t>
            </a:r>
            <a:endParaRPr b="0" lang="en-IE" sz="4400" spc="-1" strike="noStrike">
              <a:latin typeface="Arial"/>
            </a:endParaRPr>
          </a:p>
        </p:txBody>
      </p:sp>
      <p:sp>
        <p:nvSpPr>
          <p:cNvPr id="172" name=""/>
          <p:cNvSpPr/>
          <p:nvPr/>
        </p:nvSpPr>
        <p:spPr>
          <a:xfrm>
            <a:off x="900000" y="1800000"/>
            <a:ext cx="10796040" cy="264600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IE" sz="1800" spc="-1" strike="noStrike">
                <a:solidFill>
                  <a:srgbClr val="000000"/>
                </a:solidFill>
                <a:latin typeface="Arial"/>
                <a:ea typeface="DejaVu Sans"/>
              </a:rPr>
              <a:t>Force Sensitive Resistor</a:t>
            </a:r>
            <a:endParaRPr b="0" lang="en-IE" sz="1800" spc="-1" strike="noStrike">
              <a:latin typeface="Arial"/>
            </a:endParaRPr>
          </a:p>
          <a:p>
            <a:pPr>
              <a:lnSpc>
                <a:spcPct val="100000"/>
              </a:lnSpc>
              <a:buNone/>
            </a:pPr>
            <a:r>
              <a:rPr b="0" lang="en-IE" sz="1800" spc="-1" strike="noStrike">
                <a:solidFill>
                  <a:srgbClr val="000000"/>
                </a:solidFill>
                <a:latin typeface="Arial"/>
                <a:ea typeface="DejaVu Sans"/>
              </a:rPr>
              <a:t>	</a:t>
            </a:r>
            <a:r>
              <a:rPr b="0" lang="en-IE" sz="1800" spc="-1" strike="noStrike">
                <a:solidFill>
                  <a:srgbClr val="000000"/>
                </a:solidFill>
                <a:latin typeface="Arial"/>
                <a:ea typeface="DejaVu Sans"/>
              </a:rPr>
              <a:t>- Analog data</a:t>
            </a:r>
            <a:endParaRPr b="0" lang="en-IE" sz="1800" spc="-1" strike="noStrike">
              <a:latin typeface="Arial"/>
            </a:endParaRPr>
          </a:p>
          <a:p>
            <a:pPr>
              <a:lnSpc>
                <a:spcPct val="100000"/>
              </a:lnSpc>
              <a:buNone/>
            </a:pPr>
            <a:r>
              <a:rPr b="0" lang="en-IE" sz="1800" spc="-1" strike="noStrike">
                <a:solidFill>
                  <a:srgbClr val="000000"/>
                </a:solidFill>
                <a:latin typeface="Arial"/>
                <a:ea typeface="DejaVu Sans"/>
              </a:rPr>
              <a:t>	</a:t>
            </a:r>
            <a:r>
              <a:rPr b="0" lang="en-IE" sz="1800" spc="-1" strike="noStrike">
                <a:solidFill>
                  <a:srgbClr val="000000"/>
                </a:solidFill>
                <a:latin typeface="Arial"/>
                <a:ea typeface="DejaVu Sans"/>
              </a:rPr>
              <a:t>- Values between 0mV – 5000mV</a:t>
            </a:r>
            <a:endParaRPr b="0" lang="en-IE" sz="1800" spc="-1" strike="noStrike">
              <a:latin typeface="Arial"/>
            </a:endParaRPr>
          </a:p>
          <a:p>
            <a:pPr>
              <a:lnSpc>
                <a:spcPct val="100000"/>
              </a:lnSpc>
              <a:buNone/>
            </a:pPr>
            <a:r>
              <a:rPr b="0" lang="en-IE" sz="1800" spc="-1" strike="noStrike">
                <a:solidFill>
                  <a:srgbClr val="000000"/>
                </a:solidFill>
                <a:latin typeface="Arial"/>
                <a:ea typeface="DejaVu Sans"/>
              </a:rPr>
              <a:t>	</a:t>
            </a:r>
            <a:r>
              <a:rPr b="0" lang="en-IE" sz="1800" spc="-1" strike="noStrike">
                <a:solidFill>
                  <a:srgbClr val="000000"/>
                </a:solidFill>
                <a:latin typeface="Arial"/>
                <a:ea typeface="DejaVu Sans"/>
              </a:rPr>
              <a:t>- 0mV reprensents no force</a:t>
            </a:r>
            <a:endParaRPr b="0" lang="en-IE" sz="1800" spc="-1" strike="noStrike">
              <a:latin typeface="Arial"/>
            </a:endParaRPr>
          </a:p>
          <a:p>
            <a:pPr>
              <a:lnSpc>
                <a:spcPct val="100000"/>
              </a:lnSpc>
              <a:buNone/>
            </a:pPr>
            <a:r>
              <a:rPr b="0" lang="en-IE" sz="1800" spc="-1" strike="noStrike">
                <a:solidFill>
                  <a:srgbClr val="000000"/>
                </a:solidFill>
                <a:latin typeface="Arial"/>
                <a:ea typeface="DejaVu Sans"/>
              </a:rPr>
              <a:t>	</a:t>
            </a:r>
            <a:r>
              <a:rPr b="0" lang="en-IE" sz="1800" spc="-1" strike="noStrike">
                <a:solidFill>
                  <a:srgbClr val="000000"/>
                </a:solidFill>
                <a:latin typeface="Arial"/>
                <a:ea typeface="DejaVu Sans"/>
              </a:rPr>
              <a:t>- 5000mV represents a high force</a:t>
            </a:r>
            <a:endParaRPr b="0" lang="en-IE" sz="1800" spc="-1" strike="noStrike">
              <a:latin typeface="Arial"/>
            </a:endParaRPr>
          </a:p>
          <a:p>
            <a:pPr>
              <a:lnSpc>
                <a:spcPct val="100000"/>
              </a:lnSpc>
              <a:buNone/>
            </a:pPr>
            <a:r>
              <a:rPr b="0" lang="en-IE" sz="1800" spc="-1" strike="noStrike">
                <a:solidFill>
                  <a:srgbClr val="000000"/>
                </a:solidFill>
                <a:latin typeface="Arial"/>
                <a:ea typeface="DejaVu Sans"/>
              </a:rPr>
              <a:t>	</a:t>
            </a:r>
            <a:r>
              <a:rPr b="0" lang="en-IE" sz="1800" spc="-1" strike="noStrike">
                <a:solidFill>
                  <a:srgbClr val="000000"/>
                </a:solidFill>
                <a:latin typeface="Arial"/>
                <a:ea typeface="DejaVu Sans"/>
              </a:rPr>
              <a:t>- This will tell us if a box is empty or has pills inside</a:t>
            </a:r>
            <a:endParaRPr b="0" lang="en-IE" sz="1800" spc="-1" strike="noStrike">
              <a:latin typeface="Arial"/>
            </a:endParaRPr>
          </a:p>
          <a:p>
            <a:pPr>
              <a:lnSpc>
                <a:spcPct val="100000"/>
              </a:lnSpc>
              <a:buNone/>
            </a:pPr>
            <a:endParaRPr b="0" lang="en-IE" sz="1800" spc="-1" strike="noStrike">
              <a:latin typeface="Arial"/>
            </a:endParaRPr>
          </a:p>
          <a:p>
            <a:pPr>
              <a:lnSpc>
                <a:spcPct val="100000"/>
              </a:lnSpc>
              <a:buNone/>
            </a:pPr>
            <a:endParaRPr b="0" lang="en-IE" sz="1800" spc="-1" strike="noStrike">
              <a:latin typeface="Arial"/>
            </a:endParaRPr>
          </a:p>
          <a:p>
            <a:pPr>
              <a:lnSpc>
                <a:spcPct val="100000"/>
              </a:lnSpc>
              <a:buNone/>
            </a:pPr>
            <a:r>
              <a:rPr b="0" lang="en-IE" sz="1800" spc="-1" strike="noStrike">
                <a:solidFill>
                  <a:srgbClr val="000000"/>
                </a:solidFill>
                <a:latin typeface="Arial"/>
                <a:ea typeface="DejaVu Sans"/>
              </a:rPr>
              <a:t>Micro Switch</a:t>
            </a:r>
            <a:endParaRPr b="0" lang="en-IE" sz="1800" spc="-1" strike="noStrike">
              <a:latin typeface="Arial"/>
            </a:endParaRPr>
          </a:p>
          <a:p>
            <a:pPr>
              <a:lnSpc>
                <a:spcPct val="100000"/>
              </a:lnSpc>
              <a:buNone/>
            </a:pPr>
            <a:r>
              <a:rPr b="0" lang="en-IE" sz="1800" spc="-1" strike="noStrike">
                <a:solidFill>
                  <a:srgbClr val="000000"/>
                </a:solidFill>
                <a:latin typeface="Arial"/>
                <a:ea typeface="DejaVu Sans"/>
              </a:rPr>
              <a:t>	</a:t>
            </a:r>
            <a:r>
              <a:rPr b="0" lang="en-IE" sz="1800" spc="-1" strike="noStrike">
                <a:solidFill>
                  <a:srgbClr val="000000"/>
                </a:solidFill>
                <a:latin typeface="Arial"/>
                <a:ea typeface="DejaVu Sans"/>
              </a:rPr>
              <a:t>- 0v across a switch when the circuit is not completed</a:t>
            </a:r>
            <a:endParaRPr b="0" lang="en-IE" sz="1800" spc="-1" strike="noStrike">
              <a:latin typeface="Arial"/>
            </a:endParaRPr>
          </a:p>
          <a:p>
            <a:pPr>
              <a:lnSpc>
                <a:spcPct val="100000"/>
              </a:lnSpc>
              <a:buNone/>
            </a:pPr>
            <a:r>
              <a:rPr b="0" lang="en-IE" sz="1800" spc="-1" strike="noStrike">
                <a:solidFill>
                  <a:srgbClr val="000000"/>
                </a:solidFill>
                <a:latin typeface="Arial"/>
                <a:ea typeface="DejaVu Sans"/>
              </a:rPr>
              <a:t>	</a:t>
            </a:r>
            <a:r>
              <a:rPr b="0" lang="en-IE" sz="1800" spc="-1" strike="noStrike">
                <a:solidFill>
                  <a:srgbClr val="000000"/>
                </a:solidFill>
                <a:latin typeface="Arial"/>
                <a:ea typeface="DejaVu Sans"/>
              </a:rPr>
              <a:t>- 5v across a switch when the circuit is completed.</a:t>
            </a:r>
            <a:endParaRPr b="0" lang="en-IE" sz="1800" spc="-1" strike="noStrike">
              <a:latin typeface="Arial"/>
            </a:endParaRPr>
          </a:p>
          <a:p>
            <a:pPr>
              <a:lnSpc>
                <a:spcPct val="100000"/>
              </a:lnSpc>
              <a:buNone/>
            </a:pPr>
            <a:r>
              <a:rPr b="0" lang="en-IE" sz="1800" spc="-1" strike="noStrike">
                <a:solidFill>
                  <a:srgbClr val="000000"/>
                </a:solidFill>
                <a:latin typeface="Arial"/>
                <a:ea typeface="DejaVu Sans"/>
              </a:rPr>
              <a:t>	</a:t>
            </a:r>
            <a:r>
              <a:rPr b="0" lang="en-IE" sz="1800" spc="-1" strike="noStrike">
                <a:solidFill>
                  <a:srgbClr val="000000"/>
                </a:solidFill>
                <a:latin typeface="Arial"/>
                <a:ea typeface="DejaVu Sans"/>
              </a:rPr>
              <a:t>- This will tell us if a box is open or closed</a:t>
            </a:r>
            <a:endParaRPr b="0" lang="en-IE" sz="1800" spc="-1" strike="noStrike">
              <a:latin typeface="Arial"/>
            </a:endParaRPr>
          </a:p>
        </p:txBody>
      </p:sp>
      <p:pic>
        <p:nvPicPr>
          <p:cNvPr id="173" name="" descr=""/>
          <p:cNvPicPr/>
          <p:nvPr/>
        </p:nvPicPr>
        <p:blipFill>
          <a:blip r:embed="rId1"/>
          <a:stretch/>
        </p:blipFill>
        <p:spPr>
          <a:xfrm>
            <a:off x="7560000" y="1416240"/>
            <a:ext cx="4020120" cy="2856600"/>
          </a:xfrm>
          <a:prstGeom prst="rect">
            <a:avLst/>
          </a:prstGeom>
          <a:ln w="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PlaceHolder 1"/>
          <p:cNvSpPr>
            <a:spLocks noGrp="1"/>
          </p:cNvSpPr>
          <p:nvPr>
            <p:ph type="title"/>
          </p:nvPr>
        </p:nvSpPr>
        <p:spPr>
          <a:xfrm>
            <a:off x="609480" y="273600"/>
            <a:ext cx="10968480" cy="1140840"/>
          </a:xfrm>
          <a:prstGeom prst="rect">
            <a:avLst/>
          </a:prstGeom>
          <a:noFill/>
          <a:ln w="0">
            <a:noFill/>
          </a:ln>
        </p:spPr>
        <p:txBody>
          <a:bodyPr lIns="0" rIns="0" tIns="0" bIns="0" anchor="ctr">
            <a:noAutofit/>
          </a:bodyPr>
          <a:p>
            <a:pPr algn="ctr">
              <a:lnSpc>
                <a:spcPct val="100000"/>
              </a:lnSpc>
              <a:buNone/>
            </a:pPr>
            <a:r>
              <a:rPr b="0" lang="en-IE" sz="4400" spc="-1" strike="noStrike">
                <a:latin typeface="Arial"/>
              </a:rPr>
              <a:t>Data Gathering - User</a:t>
            </a:r>
            <a:endParaRPr b="0" lang="en-IE" sz="4400" spc="-1" strike="noStrike">
              <a:latin typeface="Arial"/>
            </a:endParaRPr>
          </a:p>
        </p:txBody>
      </p:sp>
      <p:sp>
        <p:nvSpPr>
          <p:cNvPr id="175" name=""/>
          <p:cNvSpPr/>
          <p:nvPr/>
        </p:nvSpPr>
        <p:spPr>
          <a:xfrm>
            <a:off x="540000" y="1620000"/>
            <a:ext cx="11156400" cy="187848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IE" sz="1800" spc="-1" strike="noStrike">
                <a:solidFill>
                  <a:srgbClr val="000000"/>
                </a:solidFill>
                <a:latin typeface="Arial"/>
                <a:ea typeface="DejaVu Sans"/>
              </a:rPr>
              <a:t>User Data</a:t>
            </a:r>
            <a:endParaRPr b="0" lang="en-IE" sz="1800" spc="-1" strike="noStrike">
              <a:latin typeface="Arial"/>
            </a:endParaRPr>
          </a:p>
          <a:p>
            <a:pPr>
              <a:lnSpc>
                <a:spcPct val="100000"/>
              </a:lnSpc>
              <a:buNone/>
            </a:pPr>
            <a:r>
              <a:rPr b="0" lang="en-IE" sz="1800" spc="-1" strike="noStrike">
                <a:solidFill>
                  <a:srgbClr val="000000"/>
                </a:solidFill>
                <a:latin typeface="Arial"/>
                <a:ea typeface="DejaVu Sans"/>
              </a:rPr>
              <a:t>	</a:t>
            </a:r>
            <a:r>
              <a:rPr b="0" lang="en-IE" sz="1800" spc="-1" strike="noStrike">
                <a:solidFill>
                  <a:srgbClr val="000000"/>
                </a:solidFill>
                <a:latin typeface="Arial"/>
                <a:ea typeface="DejaVu Sans"/>
              </a:rPr>
              <a:t>- User email</a:t>
            </a:r>
            <a:endParaRPr b="0" lang="en-IE" sz="1800" spc="-1" strike="noStrike">
              <a:latin typeface="Arial"/>
            </a:endParaRPr>
          </a:p>
          <a:p>
            <a:pPr>
              <a:lnSpc>
                <a:spcPct val="100000"/>
              </a:lnSpc>
              <a:buNone/>
            </a:pPr>
            <a:r>
              <a:rPr b="0" lang="en-IE" sz="1800" spc="-1" strike="noStrike">
                <a:solidFill>
                  <a:srgbClr val="000000"/>
                </a:solidFill>
                <a:latin typeface="Arial"/>
                <a:ea typeface="DejaVu Sans"/>
              </a:rPr>
              <a:t>	</a:t>
            </a:r>
            <a:r>
              <a:rPr b="0" lang="en-IE" sz="1800" spc="-1" strike="noStrike">
                <a:solidFill>
                  <a:srgbClr val="000000"/>
                </a:solidFill>
                <a:latin typeface="Arial"/>
                <a:ea typeface="DejaVu Sans"/>
              </a:rPr>
              <a:t>- Password</a:t>
            </a:r>
            <a:endParaRPr b="0" lang="en-IE" sz="1800" spc="-1" strike="noStrike">
              <a:latin typeface="Arial"/>
            </a:endParaRPr>
          </a:p>
          <a:p>
            <a:pPr>
              <a:lnSpc>
                <a:spcPct val="100000"/>
              </a:lnSpc>
              <a:buNone/>
            </a:pPr>
            <a:r>
              <a:rPr b="0" lang="en-IE" sz="1800" spc="-1" strike="noStrike">
                <a:solidFill>
                  <a:srgbClr val="000000"/>
                </a:solidFill>
                <a:latin typeface="Arial"/>
                <a:ea typeface="DejaVu Sans"/>
              </a:rPr>
              <a:t>	</a:t>
            </a:r>
            <a:r>
              <a:rPr b="0" lang="en-IE" sz="1800" spc="-1" strike="noStrike">
                <a:solidFill>
                  <a:srgbClr val="000000"/>
                </a:solidFill>
                <a:latin typeface="Arial"/>
                <a:ea typeface="DejaVu Sans"/>
              </a:rPr>
              <a:t>- This will be used to create a user account</a:t>
            </a:r>
            <a:endParaRPr b="0" lang="en-IE" sz="1800" spc="-1" strike="noStrike">
              <a:latin typeface="Arial"/>
            </a:endParaRPr>
          </a:p>
          <a:p>
            <a:pPr>
              <a:lnSpc>
                <a:spcPct val="100000"/>
              </a:lnSpc>
              <a:buNone/>
            </a:pPr>
            <a:endParaRPr b="0" lang="en-IE" sz="1800" spc="-1" strike="noStrike">
              <a:latin typeface="Arial"/>
            </a:endParaRPr>
          </a:p>
          <a:p>
            <a:pPr>
              <a:lnSpc>
                <a:spcPct val="100000"/>
              </a:lnSpc>
              <a:buNone/>
            </a:pPr>
            <a:r>
              <a:rPr b="0" lang="en-IE" sz="1800" spc="-1" strike="noStrike">
                <a:solidFill>
                  <a:srgbClr val="000000"/>
                </a:solidFill>
                <a:latin typeface="Arial"/>
                <a:ea typeface="DejaVu Sans"/>
              </a:rPr>
              <a:t>Medication</a:t>
            </a:r>
            <a:endParaRPr b="0" lang="en-IE" sz="1800" spc="-1" strike="noStrike">
              <a:latin typeface="Arial"/>
            </a:endParaRPr>
          </a:p>
          <a:p>
            <a:pPr>
              <a:lnSpc>
                <a:spcPct val="100000"/>
              </a:lnSpc>
              <a:buNone/>
            </a:pPr>
            <a:r>
              <a:rPr b="0" lang="en-IE" sz="1800" spc="-1" strike="noStrike">
                <a:solidFill>
                  <a:srgbClr val="000000"/>
                </a:solidFill>
                <a:latin typeface="Arial"/>
                <a:ea typeface="DejaVu Sans"/>
              </a:rPr>
              <a:t>	</a:t>
            </a:r>
            <a:r>
              <a:rPr b="0" lang="en-IE" sz="1800" spc="-1" strike="noStrike">
                <a:solidFill>
                  <a:srgbClr val="000000"/>
                </a:solidFill>
                <a:latin typeface="Arial"/>
                <a:ea typeface="DejaVu Sans"/>
              </a:rPr>
              <a:t>- Medication details</a:t>
            </a:r>
            <a:endParaRPr b="0" lang="en-IE" sz="1800" spc="-1" strike="noStrike">
              <a:latin typeface="Arial"/>
            </a:endParaRPr>
          </a:p>
          <a:p>
            <a:pPr>
              <a:lnSpc>
                <a:spcPct val="100000"/>
              </a:lnSpc>
              <a:buNone/>
            </a:pPr>
            <a:r>
              <a:rPr b="0" lang="en-IE" sz="1800" spc="-1" strike="noStrike">
                <a:solidFill>
                  <a:srgbClr val="000000"/>
                </a:solidFill>
                <a:latin typeface="Arial"/>
                <a:ea typeface="DejaVu Sans"/>
              </a:rPr>
              <a:t>	</a:t>
            </a:r>
            <a:r>
              <a:rPr b="0" lang="en-IE" sz="1800" spc="-1" strike="noStrike">
                <a:solidFill>
                  <a:srgbClr val="000000"/>
                </a:solidFill>
                <a:latin typeface="Arial"/>
                <a:ea typeface="DejaVu Sans"/>
              </a:rPr>
              <a:t>- This will be used to assist in refilling the boxes and to create medication histories</a:t>
            </a:r>
            <a:endParaRPr b="0" lang="en-IE" sz="1800" spc="-1" strike="noStrike">
              <a:latin typeface="Arial"/>
            </a:endParaRPr>
          </a:p>
          <a:p>
            <a:pPr>
              <a:lnSpc>
                <a:spcPct val="100000"/>
              </a:lnSpc>
              <a:buNone/>
            </a:pPr>
            <a:endParaRPr b="0" lang="en-IE" sz="1800" spc="-1" strike="noStrike">
              <a:latin typeface="Arial"/>
            </a:endParaRPr>
          </a:p>
          <a:p>
            <a:pPr>
              <a:lnSpc>
                <a:spcPct val="100000"/>
              </a:lnSpc>
              <a:buNone/>
            </a:pPr>
            <a:r>
              <a:rPr b="0" lang="en-IE" sz="1800" spc="-1" strike="noStrike">
                <a:solidFill>
                  <a:srgbClr val="000000"/>
                </a:solidFill>
                <a:latin typeface="Arial"/>
                <a:ea typeface="DejaVu Sans"/>
              </a:rPr>
              <a:t>Time</a:t>
            </a:r>
            <a:endParaRPr b="0" lang="en-IE" sz="1800" spc="-1" strike="noStrike">
              <a:latin typeface="Arial"/>
            </a:endParaRPr>
          </a:p>
          <a:p>
            <a:pPr>
              <a:lnSpc>
                <a:spcPct val="100000"/>
              </a:lnSpc>
              <a:buNone/>
            </a:pPr>
            <a:r>
              <a:rPr b="0" lang="en-IE" sz="1800" spc="-1" strike="noStrike">
                <a:solidFill>
                  <a:srgbClr val="000000"/>
                </a:solidFill>
                <a:latin typeface="Arial"/>
                <a:ea typeface="DejaVu Sans"/>
              </a:rPr>
              <a:t>	</a:t>
            </a:r>
            <a:r>
              <a:rPr b="0" lang="en-IE" sz="1800" spc="-1" strike="noStrike">
                <a:solidFill>
                  <a:srgbClr val="000000"/>
                </a:solidFill>
                <a:latin typeface="Arial"/>
                <a:ea typeface="DejaVu Sans"/>
              </a:rPr>
              <a:t>- To send notifications</a:t>
            </a:r>
            <a:endParaRPr b="0" lang="en-IE" sz="1800" spc="-1" strike="noStrike">
              <a:latin typeface="Arial"/>
            </a:endParaRPr>
          </a:p>
          <a:p>
            <a:pPr>
              <a:lnSpc>
                <a:spcPct val="100000"/>
              </a:lnSpc>
              <a:buNone/>
            </a:pPr>
            <a:r>
              <a:rPr b="0" lang="en-IE" sz="1800" spc="-1" strike="noStrike">
                <a:solidFill>
                  <a:srgbClr val="000000"/>
                </a:solidFill>
                <a:latin typeface="Arial"/>
                <a:ea typeface="DejaVu Sans"/>
              </a:rPr>
              <a:t>	</a:t>
            </a:r>
            <a:r>
              <a:rPr b="0" lang="en-IE" sz="1800" spc="-1" strike="noStrike">
                <a:solidFill>
                  <a:srgbClr val="000000"/>
                </a:solidFill>
                <a:latin typeface="Arial"/>
                <a:ea typeface="DejaVu Sans"/>
              </a:rPr>
              <a:t>- To see when a box was opened</a:t>
            </a:r>
            <a:endParaRPr b="0" lang="en-IE" sz="1800" spc="-1" strike="noStrike">
              <a:latin typeface="Arial"/>
            </a:endParaRPr>
          </a:p>
          <a:p>
            <a:pPr>
              <a:lnSpc>
                <a:spcPct val="100000"/>
              </a:lnSpc>
              <a:buNone/>
            </a:pPr>
            <a:r>
              <a:rPr b="0" lang="en-IE" sz="1800" spc="-1" strike="noStrike">
                <a:solidFill>
                  <a:srgbClr val="000000"/>
                </a:solidFill>
                <a:latin typeface="Arial"/>
                <a:ea typeface="DejaVu Sans"/>
              </a:rPr>
              <a:t>	</a:t>
            </a:r>
            <a:r>
              <a:rPr b="0" lang="en-IE" sz="1800" spc="-1" strike="noStrike">
                <a:solidFill>
                  <a:srgbClr val="000000"/>
                </a:solidFill>
                <a:latin typeface="Arial"/>
                <a:ea typeface="DejaVu Sans"/>
              </a:rPr>
              <a:t>- To record missed doeses</a:t>
            </a:r>
            <a:endParaRPr b="0" lang="en-IE" sz="18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PlaceHolder 1"/>
          <p:cNvSpPr>
            <a:spLocks noGrp="1"/>
          </p:cNvSpPr>
          <p:nvPr>
            <p:ph type="title"/>
          </p:nvPr>
        </p:nvSpPr>
        <p:spPr>
          <a:xfrm>
            <a:off x="609480" y="273600"/>
            <a:ext cx="10969200" cy="1141560"/>
          </a:xfrm>
          <a:prstGeom prst="rect">
            <a:avLst/>
          </a:prstGeom>
          <a:noFill/>
          <a:ln w="0">
            <a:noFill/>
          </a:ln>
        </p:spPr>
        <p:txBody>
          <a:bodyPr lIns="0" rIns="0" tIns="0" bIns="0" anchor="ctr">
            <a:noAutofit/>
          </a:bodyPr>
          <a:p>
            <a:pPr algn="ctr">
              <a:lnSpc>
                <a:spcPct val="100000"/>
              </a:lnSpc>
              <a:buNone/>
            </a:pPr>
            <a:r>
              <a:rPr b="0" lang="en-IE" sz="4400" spc="-1" strike="noStrike">
                <a:latin typeface="Arial"/>
              </a:rPr>
              <a:t>Data Processing</a:t>
            </a:r>
            <a:endParaRPr b="0" lang="en-IE" sz="4400" spc="-1" strike="noStrike">
              <a:latin typeface="Arial"/>
            </a:endParaRPr>
          </a:p>
        </p:txBody>
      </p:sp>
      <p:sp>
        <p:nvSpPr>
          <p:cNvPr id="177" name=""/>
          <p:cNvSpPr/>
          <p:nvPr/>
        </p:nvSpPr>
        <p:spPr>
          <a:xfrm>
            <a:off x="720000" y="1620000"/>
            <a:ext cx="11156760" cy="85500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IE" sz="1800" spc="-1" strike="noStrike">
                <a:solidFill>
                  <a:srgbClr val="000000"/>
                </a:solidFill>
                <a:latin typeface="Arial"/>
                <a:ea typeface="DejaVu Sans"/>
              </a:rPr>
              <a:t>Sensor data will be processed locally.</a:t>
            </a:r>
            <a:endParaRPr b="0" lang="en-IE" sz="1800" spc="-1" strike="noStrike">
              <a:latin typeface="Arial"/>
            </a:endParaRPr>
          </a:p>
          <a:p>
            <a:pPr>
              <a:lnSpc>
                <a:spcPct val="100000"/>
              </a:lnSpc>
              <a:buNone/>
            </a:pPr>
            <a:r>
              <a:rPr b="0" lang="en-IE" sz="1800" spc="-1" strike="noStrike">
                <a:solidFill>
                  <a:srgbClr val="000000"/>
                </a:solidFill>
                <a:latin typeface="Arial"/>
                <a:ea typeface="DejaVu Sans"/>
              </a:rPr>
              <a:t>Notifications and medication history will be process on the AWS server.</a:t>
            </a:r>
            <a:endParaRPr b="0" lang="en-IE" sz="1800" spc="-1" strike="noStrike">
              <a:latin typeface="Arial"/>
            </a:endParaRPr>
          </a:p>
          <a:p>
            <a:pPr>
              <a:lnSpc>
                <a:spcPct val="100000"/>
              </a:lnSpc>
              <a:buNone/>
            </a:pPr>
            <a:r>
              <a:rPr b="0" lang="en-IE" sz="1800" spc="-1" strike="noStrike">
                <a:solidFill>
                  <a:srgbClr val="000000"/>
                </a:solidFill>
                <a:latin typeface="Arial"/>
                <a:ea typeface="DejaVu Sans"/>
              </a:rPr>
              <a:t>Notifications will be sent to the users’ devices by AWS server.</a:t>
            </a:r>
            <a:endParaRPr b="0" lang="en-IE" sz="1800" spc="-1" strike="noStrike">
              <a:latin typeface="Arial"/>
            </a:endParaRPr>
          </a:p>
          <a:p>
            <a:pPr>
              <a:lnSpc>
                <a:spcPct val="100000"/>
              </a:lnSpc>
              <a:buNone/>
            </a:pPr>
            <a:r>
              <a:rPr b="0" lang="en-IE" sz="1800" spc="-1" strike="noStrike">
                <a:solidFill>
                  <a:srgbClr val="000000"/>
                </a:solidFill>
                <a:latin typeface="Arial"/>
                <a:ea typeface="DejaVu Sans"/>
              </a:rPr>
              <a:t>Medication data will be edited on the web client before being sent to AWS server.</a:t>
            </a:r>
            <a:endParaRPr b="0" lang="en-IE" sz="1800" spc="-1" strike="noStrike">
              <a:latin typeface="Arial"/>
            </a:endParaRPr>
          </a:p>
          <a:p>
            <a:pPr>
              <a:lnSpc>
                <a:spcPct val="100000"/>
              </a:lnSpc>
              <a:buNone/>
            </a:pPr>
            <a:endParaRPr b="0" lang="en-IE" sz="1800" spc="-1" strike="noStrike">
              <a:latin typeface="Arial"/>
            </a:endParaRPr>
          </a:p>
          <a:p>
            <a:pPr>
              <a:lnSpc>
                <a:spcPct val="100000"/>
              </a:lnSpc>
              <a:buNone/>
            </a:pPr>
            <a:r>
              <a:rPr b="0" lang="en-IE" sz="1800" spc="-1" strike="noStrike">
                <a:solidFill>
                  <a:srgbClr val="000000"/>
                </a:solidFill>
                <a:latin typeface="Arial"/>
                <a:ea typeface="DejaVu Sans"/>
              </a:rPr>
              <a:t>The data will be processed to record if medication was taken on time, a dose was missed and if the medication box will require a refill.</a:t>
            </a:r>
            <a:endParaRPr b="0" lang="en-IE" sz="1800" spc="-1" strike="noStrike">
              <a:latin typeface="Arial"/>
            </a:endParaRPr>
          </a:p>
          <a:p>
            <a:pPr>
              <a:lnSpc>
                <a:spcPct val="100000"/>
              </a:lnSpc>
              <a:buNone/>
            </a:pPr>
            <a:endParaRPr b="0" lang="en-IE" sz="1800" spc="-1" strike="noStrike">
              <a:latin typeface="Arial"/>
            </a:endParaRPr>
          </a:p>
          <a:p>
            <a:pPr>
              <a:lnSpc>
                <a:spcPct val="100000"/>
              </a:lnSpc>
              <a:buNone/>
            </a:pPr>
            <a:r>
              <a:rPr b="0" lang="en-IE" sz="1800" spc="-1" strike="noStrike">
                <a:solidFill>
                  <a:srgbClr val="000000"/>
                </a:solidFill>
                <a:latin typeface="Arial"/>
                <a:ea typeface="DejaVu Sans"/>
              </a:rPr>
              <a:t>A CRON job will be running to restart the program if it has stopped.</a:t>
            </a:r>
            <a:endParaRPr b="0" lang="en-IE" sz="1800" spc="-1" strike="noStrike">
              <a:latin typeface="Arial"/>
            </a:endParaRPr>
          </a:p>
          <a:p>
            <a:pPr>
              <a:lnSpc>
                <a:spcPct val="100000"/>
              </a:lnSpc>
              <a:buNone/>
            </a:pPr>
            <a:endParaRPr b="0" lang="en-IE" sz="18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IE" sz="4400" spc="-1" strike="noStrike">
                <a:latin typeface="Arial"/>
              </a:rPr>
              <a:t>Data Processing – Example Queries</a:t>
            </a:r>
            <a:endParaRPr b="0" lang="en-IE" sz="4400" spc="-1" strike="noStrike">
              <a:latin typeface="Arial"/>
            </a:endParaRPr>
          </a:p>
        </p:txBody>
      </p:sp>
      <p:pic>
        <p:nvPicPr>
          <p:cNvPr id="179" name="" descr=""/>
          <p:cNvPicPr/>
          <p:nvPr/>
        </p:nvPicPr>
        <p:blipFill>
          <a:blip r:embed="rId1"/>
          <a:stretch/>
        </p:blipFill>
        <p:spPr>
          <a:xfrm>
            <a:off x="319680" y="1693080"/>
            <a:ext cx="2380320" cy="646920"/>
          </a:xfrm>
          <a:prstGeom prst="rect">
            <a:avLst/>
          </a:prstGeom>
          <a:ln w="0">
            <a:noFill/>
          </a:ln>
        </p:spPr>
      </p:pic>
      <p:sp>
        <p:nvSpPr>
          <p:cNvPr id="180" name=""/>
          <p:cNvSpPr txBox="1"/>
          <p:nvPr/>
        </p:nvSpPr>
        <p:spPr>
          <a:xfrm>
            <a:off x="2880000" y="1800000"/>
            <a:ext cx="5400000" cy="360000"/>
          </a:xfrm>
          <a:prstGeom prst="rect">
            <a:avLst/>
          </a:prstGeom>
          <a:noFill/>
          <a:ln w="0">
            <a:noFill/>
          </a:ln>
        </p:spPr>
        <p:txBody>
          <a:bodyPr lIns="90000" rIns="90000" tIns="45000" bIns="45000" anchor="t">
            <a:noAutofit/>
          </a:bodyPr>
          <a:p>
            <a:r>
              <a:rPr b="0" lang="en-IE" sz="1800" spc="-1" strike="noStrike">
                <a:latin typeface="Arial"/>
              </a:rPr>
              <a:t>Find all entries where the user has missed a dose.</a:t>
            </a:r>
            <a:endParaRPr b="0" lang="en-IE" sz="1800" spc="-1" strike="noStrike">
              <a:latin typeface="Arial"/>
            </a:endParaRPr>
          </a:p>
        </p:txBody>
      </p:sp>
      <p:pic>
        <p:nvPicPr>
          <p:cNvPr id="181" name="" descr=""/>
          <p:cNvPicPr/>
          <p:nvPr/>
        </p:nvPicPr>
        <p:blipFill>
          <a:blip r:embed="rId2"/>
          <a:stretch/>
        </p:blipFill>
        <p:spPr>
          <a:xfrm>
            <a:off x="646200" y="2520000"/>
            <a:ext cx="1513800" cy="808920"/>
          </a:xfrm>
          <a:prstGeom prst="rect">
            <a:avLst/>
          </a:prstGeom>
          <a:ln w="0">
            <a:noFill/>
          </a:ln>
        </p:spPr>
      </p:pic>
      <p:sp>
        <p:nvSpPr>
          <p:cNvPr id="182" name=""/>
          <p:cNvSpPr txBox="1"/>
          <p:nvPr/>
        </p:nvSpPr>
        <p:spPr>
          <a:xfrm>
            <a:off x="2880000" y="2700000"/>
            <a:ext cx="5220000" cy="346320"/>
          </a:xfrm>
          <a:prstGeom prst="rect">
            <a:avLst/>
          </a:prstGeom>
          <a:noFill/>
          <a:ln w="0">
            <a:noFill/>
          </a:ln>
        </p:spPr>
        <p:txBody>
          <a:bodyPr lIns="90000" rIns="90000" tIns="45000" bIns="45000" anchor="t">
            <a:noAutofit/>
          </a:bodyPr>
          <a:p>
            <a:r>
              <a:rPr b="0" lang="en-IE" sz="1800" spc="-1" strike="noStrike">
                <a:latin typeface="Arial"/>
              </a:rPr>
              <a:t>Get the 30 most recent histroy entries.</a:t>
            </a:r>
            <a:endParaRPr b="0" lang="en-IE" sz="1800" spc="-1" strike="noStrike">
              <a:latin typeface="Arial"/>
            </a:endParaRPr>
          </a:p>
        </p:txBody>
      </p:sp>
      <p:pic>
        <p:nvPicPr>
          <p:cNvPr id="183" name="" descr=""/>
          <p:cNvPicPr/>
          <p:nvPr/>
        </p:nvPicPr>
        <p:blipFill>
          <a:blip r:embed="rId3"/>
          <a:stretch/>
        </p:blipFill>
        <p:spPr>
          <a:xfrm>
            <a:off x="540000" y="3600000"/>
            <a:ext cx="1647000" cy="818640"/>
          </a:xfrm>
          <a:prstGeom prst="rect">
            <a:avLst/>
          </a:prstGeom>
          <a:ln w="0">
            <a:noFill/>
          </a:ln>
        </p:spPr>
      </p:pic>
      <p:sp>
        <p:nvSpPr>
          <p:cNvPr id="184" name=""/>
          <p:cNvSpPr txBox="1"/>
          <p:nvPr/>
        </p:nvSpPr>
        <p:spPr>
          <a:xfrm>
            <a:off x="2700000" y="3780000"/>
            <a:ext cx="5580000" cy="346320"/>
          </a:xfrm>
          <a:prstGeom prst="rect">
            <a:avLst/>
          </a:prstGeom>
          <a:noFill/>
          <a:ln w="0">
            <a:noFill/>
          </a:ln>
        </p:spPr>
        <p:txBody>
          <a:bodyPr lIns="90000" rIns="90000" tIns="45000" bIns="45000" anchor="t">
            <a:noAutofit/>
          </a:bodyPr>
          <a:p>
            <a:r>
              <a:rPr b="0" lang="en-IE" sz="1800" spc="-1" strike="noStrike">
                <a:latin typeface="Arial"/>
              </a:rPr>
              <a:t>Get the next 5 entries in the users schedule.</a:t>
            </a:r>
            <a:endParaRPr b="0" lang="en-IE" sz="18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PlaceHolder 1"/>
          <p:cNvSpPr>
            <a:spLocks noGrp="1"/>
          </p:cNvSpPr>
          <p:nvPr>
            <p:ph type="title"/>
          </p:nvPr>
        </p:nvSpPr>
        <p:spPr>
          <a:xfrm>
            <a:off x="609480" y="273600"/>
            <a:ext cx="10969920" cy="1142280"/>
          </a:xfrm>
          <a:prstGeom prst="rect">
            <a:avLst/>
          </a:prstGeom>
          <a:noFill/>
          <a:ln w="0">
            <a:noFill/>
          </a:ln>
        </p:spPr>
        <p:txBody>
          <a:bodyPr lIns="0" rIns="0" tIns="0" bIns="0" anchor="ctr">
            <a:noAutofit/>
          </a:bodyPr>
          <a:p>
            <a:pPr algn="ctr">
              <a:lnSpc>
                <a:spcPct val="100000"/>
              </a:lnSpc>
              <a:buNone/>
            </a:pPr>
            <a:r>
              <a:rPr b="0" lang="en-IE" sz="4400" spc="-1" strike="noStrike">
                <a:latin typeface="Arial"/>
              </a:rPr>
              <a:t>Data Security</a:t>
            </a:r>
            <a:endParaRPr b="0" lang="en-IE" sz="4400" spc="-1" strike="noStrike">
              <a:latin typeface="Arial"/>
            </a:endParaRPr>
          </a:p>
        </p:txBody>
      </p:sp>
      <p:sp>
        <p:nvSpPr>
          <p:cNvPr id="186" name=""/>
          <p:cNvSpPr/>
          <p:nvPr/>
        </p:nvSpPr>
        <p:spPr>
          <a:xfrm>
            <a:off x="360000" y="1440000"/>
            <a:ext cx="11517480" cy="39585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IE" sz="1800" spc="-1" strike="noStrike">
                <a:solidFill>
                  <a:srgbClr val="000000"/>
                </a:solidFill>
                <a:latin typeface="Arial"/>
                <a:ea typeface="DejaVu Sans"/>
              </a:rPr>
              <a:t>Data will be transferred between the device, server and web/mobile client by HTTPS.</a:t>
            </a:r>
            <a:endParaRPr b="0" lang="en-IE" sz="1800" spc="-1" strike="noStrike">
              <a:latin typeface="Arial"/>
            </a:endParaRPr>
          </a:p>
          <a:p>
            <a:pPr>
              <a:lnSpc>
                <a:spcPct val="100000"/>
              </a:lnSpc>
              <a:buNone/>
            </a:pPr>
            <a:r>
              <a:rPr b="0" lang="en-IE" sz="1800" spc="-1" strike="noStrike">
                <a:solidFill>
                  <a:srgbClr val="000000"/>
                </a:solidFill>
                <a:latin typeface="Arial"/>
                <a:ea typeface="DejaVu Sans"/>
              </a:rPr>
              <a:t>HTTP GET will only be used to retrieved data.</a:t>
            </a:r>
            <a:endParaRPr b="0" lang="en-IE" sz="1800" spc="-1" strike="noStrike">
              <a:latin typeface="Arial"/>
            </a:endParaRPr>
          </a:p>
          <a:p>
            <a:pPr>
              <a:lnSpc>
                <a:spcPct val="100000"/>
              </a:lnSpc>
              <a:buNone/>
            </a:pPr>
            <a:r>
              <a:rPr b="0" lang="en-IE" sz="1800" spc="-1" strike="noStrike">
                <a:solidFill>
                  <a:srgbClr val="000000"/>
                </a:solidFill>
                <a:latin typeface="Arial"/>
                <a:ea typeface="DejaVu Sans"/>
              </a:rPr>
              <a:t>HTTP POST or PUT will be used to enter or update data.</a:t>
            </a:r>
            <a:endParaRPr b="0" lang="en-IE" sz="1800" spc="-1" strike="noStrike">
              <a:latin typeface="Arial"/>
            </a:endParaRPr>
          </a:p>
          <a:p>
            <a:pPr>
              <a:lnSpc>
                <a:spcPct val="100000"/>
              </a:lnSpc>
              <a:buNone/>
            </a:pPr>
            <a:endParaRPr b="0" lang="en-IE" sz="1800" spc="-1" strike="noStrike">
              <a:latin typeface="Arial"/>
            </a:endParaRPr>
          </a:p>
          <a:p>
            <a:pPr>
              <a:lnSpc>
                <a:spcPct val="100000"/>
              </a:lnSpc>
              <a:buNone/>
            </a:pPr>
            <a:r>
              <a:rPr b="0" lang="en-IE" sz="1800" spc="-1" strike="noStrike">
                <a:solidFill>
                  <a:srgbClr val="000000"/>
                </a:solidFill>
                <a:latin typeface="Arial"/>
                <a:ea typeface="DejaVu Sans"/>
              </a:rPr>
              <a:t>Sensitive data, such as medication information, will only be stored as encrypted data.</a:t>
            </a:r>
            <a:endParaRPr b="0" lang="en-IE" sz="1800" spc="-1" strike="noStrike">
              <a:latin typeface="Arial"/>
            </a:endParaRPr>
          </a:p>
          <a:p>
            <a:pPr>
              <a:lnSpc>
                <a:spcPct val="100000"/>
              </a:lnSpc>
              <a:buNone/>
            </a:pPr>
            <a:r>
              <a:rPr b="0" lang="en-IE" sz="1800" spc="-1" strike="noStrike">
                <a:solidFill>
                  <a:srgbClr val="000000"/>
                </a:solidFill>
                <a:latin typeface="Arial"/>
                <a:ea typeface="DejaVu Sans"/>
              </a:rPr>
              <a:t>End to end encryption will be used to ensure only the user as access to sensitive data in a decrypted form.</a:t>
            </a:r>
            <a:endParaRPr b="0" lang="en-IE" sz="1800" spc="-1" strike="noStrike">
              <a:latin typeface="Arial"/>
            </a:endParaRPr>
          </a:p>
          <a:p>
            <a:pPr>
              <a:lnSpc>
                <a:spcPct val="100000"/>
              </a:lnSpc>
              <a:buNone/>
            </a:pPr>
            <a:r>
              <a:rPr b="0" lang="en-IE" sz="1800" spc="-1" strike="noStrike">
                <a:solidFill>
                  <a:srgbClr val="000000"/>
                </a:solidFill>
                <a:latin typeface="Arial"/>
                <a:ea typeface="DejaVu Sans"/>
              </a:rPr>
              <a:t>The database will be stored on a AWS server.</a:t>
            </a:r>
            <a:endParaRPr b="0" lang="en-IE" sz="1800" spc="-1" strike="noStrike">
              <a:latin typeface="Arial"/>
            </a:endParaRPr>
          </a:p>
          <a:p>
            <a:pPr>
              <a:lnSpc>
                <a:spcPct val="100000"/>
              </a:lnSpc>
              <a:buNone/>
            </a:pPr>
            <a:r>
              <a:rPr b="0" lang="en-IE" sz="1800" spc="-1" strike="noStrike">
                <a:solidFill>
                  <a:srgbClr val="000000"/>
                </a:solidFill>
                <a:latin typeface="Arial"/>
                <a:ea typeface="DejaVu Sans"/>
              </a:rPr>
              <a:t>Only times to take medication and which specific box it is stored in will be stored locally.</a:t>
            </a:r>
            <a:endParaRPr b="0" lang="en-IE" sz="1800" spc="-1" strike="noStrike">
              <a:latin typeface="Arial"/>
            </a:endParaRPr>
          </a:p>
          <a:p>
            <a:pPr>
              <a:lnSpc>
                <a:spcPct val="100000"/>
              </a:lnSpc>
              <a:buNone/>
            </a:pPr>
            <a:r>
              <a:rPr b="0" lang="en-IE" sz="1800" spc="-1" strike="noStrike">
                <a:solidFill>
                  <a:srgbClr val="000000"/>
                </a:solidFill>
                <a:latin typeface="Arial"/>
                <a:ea typeface="DejaVu Sans"/>
              </a:rPr>
              <a:t>If sensor data is required to be stored locally due to an inability to communicate with the server, it will be wiped after the connection is reestablished and the updates are applied.</a:t>
            </a:r>
            <a:endParaRPr b="0" lang="en-IE" sz="1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305</TotalTime>
  <Application>LibreOffice/7.3.7.2$Linux_X86_64 LibreOffice_project/30$Build-2</Application>
  <AppVersion>15.0000</AppVersion>
  <Words>450</Words>
  <Paragraphs>62</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2023-10-15T22:16:48Z</dcterms:created>
  <dc:creator>Cian Ashby</dc:creator>
  <dc:description/>
  <dc:language>en-IE</dc:language>
  <cp:lastModifiedBy/>
  <dcterms:modified xsi:type="dcterms:W3CDTF">2023-10-29T13:00:16Z</dcterms:modified>
  <cp:revision>15</cp:revision>
  <dc:subject/>
  <dc:title>Title Page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18</vt:i4>
  </property>
</Properties>
</file>