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0E5E-BFE8-F35A-3D55-3F9EB9C1B3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FB794FE7-E50E-2EFC-EB62-4A54E1796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E88E86CD-B19D-C56B-E0EB-C214AA770656}"/>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5" name="Footer Placeholder 4">
            <a:extLst>
              <a:ext uri="{FF2B5EF4-FFF2-40B4-BE49-F238E27FC236}">
                <a16:creationId xmlns:a16="http://schemas.microsoft.com/office/drawing/2014/main" id="{557617BD-238E-FEDA-9A26-C11C0B37383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499633B-D895-50C2-77EA-0181B9610E3B}"/>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84973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03D2-CFA7-2F2A-ED4B-6FCF491924BC}"/>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994F36C-7F85-4783-D1C1-621425E1E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AF6FF64-77B6-1228-C6A2-ADBDCAB211F8}"/>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5" name="Footer Placeholder 4">
            <a:extLst>
              <a:ext uri="{FF2B5EF4-FFF2-40B4-BE49-F238E27FC236}">
                <a16:creationId xmlns:a16="http://schemas.microsoft.com/office/drawing/2014/main" id="{1FA49AD3-2A40-FF4F-1F9B-AADACACD746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607B1C5-703A-B724-1304-C72C506446E7}"/>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198380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F83B7-4207-1018-2136-FD08D56119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76E78126-AA10-3938-D7FF-B08DC9E9C8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E56E54C-8B82-88E5-388A-43A31BDF4123}"/>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5" name="Footer Placeholder 4">
            <a:extLst>
              <a:ext uri="{FF2B5EF4-FFF2-40B4-BE49-F238E27FC236}">
                <a16:creationId xmlns:a16="http://schemas.microsoft.com/office/drawing/2014/main" id="{234AF062-0CC7-C5CA-B3A5-369F19400E7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4669135-3A67-81DA-668B-41996CDA0369}"/>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239081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3EB3-DB7A-2951-9D05-56057F1E32B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B54BD990-4092-1D70-25F8-5C312E81B8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FA91FC5-F88B-A506-595F-0F993C500FA0}"/>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5" name="Footer Placeholder 4">
            <a:extLst>
              <a:ext uri="{FF2B5EF4-FFF2-40B4-BE49-F238E27FC236}">
                <a16:creationId xmlns:a16="http://schemas.microsoft.com/office/drawing/2014/main" id="{A8435A34-E9BF-C43E-A476-0EDC921BA65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1B07FAA-D57D-8010-FCB4-55774045E6BB}"/>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99401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113A-411E-6EBA-6597-50D14B2BE3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AD8D157C-426C-F39C-B742-F784BC7A18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419FDC-208B-BB61-DF71-D241A5C40E07}"/>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5" name="Footer Placeholder 4">
            <a:extLst>
              <a:ext uri="{FF2B5EF4-FFF2-40B4-BE49-F238E27FC236}">
                <a16:creationId xmlns:a16="http://schemas.microsoft.com/office/drawing/2014/main" id="{1F24F32D-5390-A402-1734-83043F56191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4866E17-3657-573F-A6C1-F9309B655B83}"/>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387846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0F03-7111-9873-B47C-BFB02E8E4ED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7E0C749-A140-2D3F-18B7-071DA2E75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2F5AEB9E-DD45-1789-B0F4-B1A4A0623B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8D6A48B6-A4EA-CBC4-AF75-781E554D69CB}"/>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6" name="Footer Placeholder 5">
            <a:extLst>
              <a:ext uri="{FF2B5EF4-FFF2-40B4-BE49-F238E27FC236}">
                <a16:creationId xmlns:a16="http://schemas.microsoft.com/office/drawing/2014/main" id="{58B6B21A-24B7-D226-6014-0D60B3B1CDD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3807C8C-3314-45F4-BFD4-F46505CC8B73}"/>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13803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E3CF-8717-9C0C-860A-CCCB9A44741E}"/>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36B19D8D-B366-16A3-4755-61248C220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E1D601-3891-C937-45FB-C01EE00CF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CFF3142C-553E-D1CE-2E25-C554D0AD1A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22C17C-189B-A89F-8512-305132E477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74555553-0812-EE64-6D46-42D7A77C4935}"/>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8" name="Footer Placeholder 7">
            <a:extLst>
              <a:ext uri="{FF2B5EF4-FFF2-40B4-BE49-F238E27FC236}">
                <a16:creationId xmlns:a16="http://schemas.microsoft.com/office/drawing/2014/main" id="{F52073F2-C08D-B433-D914-1E4D3A91FC2F}"/>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8174860D-17E0-53C3-68BC-5082DF6BCE97}"/>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394005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0D69-5FCC-802C-F5EC-B9E52AF9C40D}"/>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30015C84-766C-CF4C-A722-A6C1387CAAFD}"/>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4" name="Footer Placeholder 3">
            <a:extLst>
              <a:ext uri="{FF2B5EF4-FFF2-40B4-BE49-F238E27FC236}">
                <a16:creationId xmlns:a16="http://schemas.microsoft.com/office/drawing/2014/main" id="{FCFD2C36-B035-66A3-5873-CE0D06E8C5AD}"/>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9CE086F3-D5DA-6253-5843-E6B822310C0C}"/>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178312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FFF4F7-E86D-79DC-FF8E-C4A770D988ED}"/>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3" name="Footer Placeholder 2">
            <a:extLst>
              <a:ext uri="{FF2B5EF4-FFF2-40B4-BE49-F238E27FC236}">
                <a16:creationId xmlns:a16="http://schemas.microsoft.com/office/drawing/2014/main" id="{101D5A49-B40E-89FA-F14E-8BAD6F0567E6}"/>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AA086435-F585-C3D8-DBBA-2C79A1486A1A}"/>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20006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F74-8400-BB8D-FAE0-CBD95BDD7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AE19BCA7-6C73-79CE-161A-3BA267815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88B81668-E533-1F15-7958-B7CEBE918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52502-5187-BF9B-AAA5-7FB4F7C34E22}"/>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6" name="Footer Placeholder 5">
            <a:extLst>
              <a:ext uri="{FF2B5EF4-FFF2-40B4-BE49-F238E27FC236}">
                <a16:creationId xmlns:a16="http://schemas.microsoft.com/office/drawing/2014/main" id="{55B03425-27D5-AA89-0FC5-8225302CCA2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A49D875-62A1-DE9D-47EF-9003C3D86FBF}"/>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201240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8E3B-2EF5-1E80-BA34-4F26C962C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348349DA-51F9-FC30-F114-C367A02D5C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97923AA0-920E-89F5-EB2D-86444A18B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C6BEB-6EA6-0967-F31A-6AA0FAFB33D4}"/>
              </a:ext>
            </a:extLst>
          </p:cNvPr>
          <p:cNvSpPr>
            <a:spLocks noGrp="1"/>
          </p:cNvSpPr>
          <p:nvPr>
            <p:ph type="dt" sz="half" idx="10"/>
          </p:nvPr>
        </p:nvSpPr>
        <p:spPr/>
        <p:txBody>
          <a:bodyPr/>
          <a:lstStyle/>
          <a:p>
            <a:fld id="{B9BE895E-A9A0-4B33-8C96-4E5CB7FB3393}" type="datetimeFigureOut">
              <a:rPr lang="en-IE" smtClean="0"/>
              <a:t>29/10/2023</a:t>
            </a:fld>
            <a:endParaRPr lang="en-IE"/>
          </a:p>
        </p:txBody>
      </p:sp>
      <p:sp>
        <p:nvSpPr>
          <p:cNvPr id="6" name="Footer Placeholder 5">
            <a:extLst>
              <a:ext uri="{FF2B5EF4-FFF2-40B4-BE49-F238E27FC236}">
                <a16:creationId xmlns:a16="http://schemas.microsoft.com/office/drawing/2014/main" id="{B49BC90D-4177-CF0D-D465-E7C67AB7C38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018D0F6-84F4-2B8B-75ED-463E4718BC54}"/>
              </a:ext>
            </a:extLst>
          </p:cNvPr>
          <p:cNvSpPr>
            <a:spLocks noGrp="1"/>
          </p:cNvSpPr>
          <p:nvPr>
            <p:ph type="sldNum" sz="quarter" idx="12"/>
          </p:nvPr>
        </p:nvSpPr>
        <p:spPr/>
        <p:txBody>
          <a:bodyPr/>
          <a:lstStyle/>
          <a:p>
            <a:fld id="{D6176514-88DC-4213-92B7-B6DBB69F58AF}" type="slidenum">
              <a:rPr lang="en-IE" smtClean="0"/>
              <a:t>‹#›</a:t>
            </a:fld>
            <a:endParaRPr lang="en-IE"/>
          </a:p>
        </p:txBody>
      </p:sp>
    </p:spTree>
    <p:extLst>
      <p:ext uri="{BB962C8B-B14F-4D97-AF65-F5344CB8AC3E}">
        <p14:creationId xmlns:p14="http://schemas.microsoft.com/office/powerpoint/2010/main" val="403554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28811-35B4-B475-90C4-55939E982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31AAAE83-C313-0828-6C89-7D16656E7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1D2F366-17C7-BF0B-389B-8AB49EAB8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E895E-A9A0-4B33-8C96-4E5CB7FB3393}" type="datetimeFigureOut">
              <a:rPr lang="en-IE" smtClean="0"/>
              <a:t>29/10/2023</a:t>
            </a:fld>
            <a:endParaRPr lang="en-IE"/>
          </a:p>
        </p:txBody>
      </p:sp>
      <p:sp>
        <p:nvSpPr>
          <p:cNvPr id="5" name="Footer Placeholder 4">
            <a:extLst>
              <a:ext uri="{FF2B5EF4-FFF2-40B4-BE49-F238E27FC236}">
                <a16:creationId xmlns:a16="http://schemas.microsoft.com/office/drawing/2014/main" id="{709C1A94-F762-A0E0-0E41-E835F2ECD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6B388C14-3464-5099-8F2B-8E14604D23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76514-88DC-4213-92B7-B6DBB69F58AF}" type="slidenum">
              <a:rPr lang="en-IE" smtClean="0"/>
              <a:t>‹#›</a:t>
            </a:fld>
            <a:endParaRPr lang="en-IE"/>
          </a:p>
        </p:txBody>
      </p:sp>
    </p:spTree>
    <p:extLst>
      <p:ext uri="{BB962C8B-B14F-4D97-AF65-F5344CB8AC3E}">
        <p14:creationId xmlns:p14="http://schemas.microsoft.com/office/powerpoint/2010/main" val="3329808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748E-CDB0-9F1F-B801-1D7F7A3AC526}"/>
              </a:ext>
            </a:extLst>
          </p:cNvPr>
          <p:cNvSpPr>
            <a:spLocks noGrp="1"/>
          </p:cNvSpPr>
          <p:nvPr>
            <p:ph type="title"/>
          </p:nvPr>
        </p:nvSpPr>
        <p:spPr/>
        <p:txBody>
          <a:bodyPr/>
          <a:lstStyle/>
          <a:p>
            <a:r>
              <a:rPr lang="en-GB" dirty="0"/>
              <a:t>Network Connectivity</a:t>
            </a:r>
            <a:endParaRPr lang="en-IE" dirty="0"/>
          </a:p>
        </p:txBody>
      </p:sp>
      <p:sp>
        <p:nvSpPr>
          <p:cNvPr id="3" name="Content Placeholder 2">
            <a:extLst>
              <a:ext uri="{FF2B5EF4-FFF2-40B4-BE49-F238E27FC236}">
                <a16:creationId xmlns:a16="http://schemas.microsoft.com/office/drawing/2014/main" id="{28CB5CBC-F0C6-8B01-9307-C736F80E5F08}"/>
              </a:ext>
            </a:extLst>
          </p:cNvPr>
          <p:cNvSpPr>
            <a:spLocks noGrp="1"/>
          </p:cNvSpPr>
          <p:nvPr>
            <p:ph idx="1"/>
          </p:nvPr>
        </p:nvSpPr>
        <p:spPr/>
        <p:txBody>
          <a:bodyPr/>
          <a:lstStyle/>
          <a:p>
            <a:r>
              <a:rPr lang="en-GB" dirty="0"/>
              <a:t>The device will connect to local Wi-Fi using the Raspberry Pi’s onboard wireless LAN.</a:t>
            </a:r>
          </a:p>
          <a:p>
            <a:r>
              <a:rPr lang="en-IE" dirty="0"/>
              <a:t>When the device loses its connection to the internet, it will switch to using its onboard storage. When the connection is reestablished, it will bundle all local data and send it to the server.</a:t>
            </a:r>
          </a:p>
        </p:txBody>
      </p:sp>
    </p:spTree>
    <p:extLst>
      <p:ext uri="{BB962C8B-B14F-4D97-AF65-F5344CB8AC3E}">
        <p14:creationId xmlns:p14="http://schemas.microsoft.com/office/powerpoint/2010/main" val="372561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55</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Network Connectivity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Connectivity</dc:title>
  <dc:creator>Jordan Conway</dc:creator>
  <cp:lastModifiedBy>Jordan Conway</cp:lastModifiedBy>
  <cp:revision>1</cp:revision>
  <dcterms:created xsi:type="dcterms:W3CDTF">2023-10-29T19:22:11Z</dcterms:created>
  <dcterms:modified xsi:type="dcterms:W3CDTF">2023-10-29T19:27:01Z</dcterms:modified>
</cp:coreProperties>
</file>