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2" r:id="rId5"/>
    <p:sldId id="270" r:id="rId6"/>
    <p:sldId id="269" r:id="rId7"/>
    <p:sldId id="259" r:id="rId8"/>
    <p:sldId id="262" r:id="rId9"/>
    <p:sldId id="260" r:id="rId10"/>
    <p:sldId id="261" r:id="rId11"/>
    <p:sldId id="264" r:id="rId12"/>
    <p:sldId id="263" r:id="rId13"/>
    <p:sldId id="265" r:id="rId14"/>
    <p:sldId id="266" r:id="rId15"/>
    <p:sldId id="267" r:id="rId16"/>
    <p:sldId id="268" r:id="rId17"/>
    <p:sldId id="27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49F1-4B97-568A-FAE8-5ECE448C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3761F-786A-CD1B-3606-A20750AEE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4C54-C0F1-156C-CCD9-DD21679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B97E8-095C-1114-FB28-39D4533B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FFB5-B5D4-AAF9-875A-ABA134B6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CB48-8D3C-65C2-82FC-801904B4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6A244-CA9F-9BAF-98D7-62098E1C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2D30-1099-9E59-F0E7-681E2D4F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955DE-3824-A344-CC91-DFAD71F6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79DD7-AF1E-2012-8339-6E31C923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5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887A-24B7-A123-61AC-93753A11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7FF3B-F119-BAB5-0DBD-E9B379D06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08F9-8527-1DA5-1472-E6197FC7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8E5B-DF04-54ED-A1FB-867948BF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E24B-00D3-C264-C124-8691B373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E538-8269-ADA5-2A64-B65C92F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8479-FAA6-AAF0-4528-0E8ECEBE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33D9-D1A8-9E8A-A25D-D156C358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3969-409D-10FB-C8F2-D401101A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88DD-0CAE-9117-4217-019BC9A1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73CF-9C54-7184-8A64-959A9845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114E-BFD2-8EDF-6670-931CF0DA7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446A-072F-70C2-0D90-32FB2D00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3E19-1FA4-11F3-BE8E-A239E94E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7B5F-E77E-0D64-F046-C3AA7B04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7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0B19-B21B-BF3B-A1E9-3D2A24A0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9220-26DE-4412-8BB4-2E7555F5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17FE5-F9FF-CA14-BB97-58D1D65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E171-C717-E8BE-3C4E-25236B7E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36D3C-701E-935D-4AC2-D755285B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2041-338A-096A-320D-90F4EE09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5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E664-6594-77E8-17A7-E390069E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3661-E7DE-C8A5-4C96-E07AB933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12F9-8DC2-A1BE-62CF-F77709DD7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5F3CD-A3AA-55A1-2438-E6855595A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B081C-ECF8-8480-84E4-F05554518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12904-095C-63AD-8E8C-6ABE151E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6D230-164B-4C18-2A69-552FCF6D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7C04D-9DD2-B476-B1A9-AB9A4301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07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B79C-C817-5AE0-D4EC-CC3B71F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42D17-6F2F-B310-7C25-64A20715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85A5D-5DF3-70F4-632F-7F15631D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16F40-803F-960C-C1A2-66514839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4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45D87-FA48-5734-CDBC-A8DAD7D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F9CD0-BE3E-D741-1B8A-0B6D8AC0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AB999-B570-A249-6C44-380AED8B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1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3E63-0E6E-CA1D-4E35-B6C65507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4429-3398-519C-36F9-2C2C236B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5637-2D6B-11F7-5269-FA3136F6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8274-8B06-9624-0629-12B7C4B0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34E39-8EC7-B50F-BEFE-E93DF6A2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D09D4-B715-6A8E-848C-10796302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6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2E62-C068-210C-1703-54E4F6EF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152A7-0390-EBE4-5CC5-65D9CC291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34CB1-9606-D1C7-B34D-80BC24D9A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E759F-8287-6C94-ABCA-2A412655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0093-7164-A6EC-4B3F-3C043F2A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E0DED-0F9C-AEA1-6BA4-0F192A42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61BA4-55E9-3957-76CD-8EADACC9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E30A-A90E-5CFE-4022-E3B289B1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10C2-FA69-E45D-4AAA-6AA03BDE8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CFA2-FB64-419D-9277-3860CBFDC21E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5B9C-3E30-3438-4233-108C70F6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59E70-2E82-B6A3-A488-9E5825550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02A-6639-43B9-A743-42E9F1A75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9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C5E5-EE02-A22B-3019-FFBB4994E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CC04D-AD30-EF36-757C-9E02B928A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List team members here</a:t>
            </a:r>
          </a:p>
        </p:txBody>
      </p:sp>
    </p:spTree>
    <p:extLst>
      <p:ext uri="{BB962C8B-B14F-4D97-AF65-F5344CB8AC3E}">
        <p14:creationId xmlns:p14="http://schemas.microsoft.com/office/powerpoint/2010/main" val="176146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4C5B-39ED-3213-926E-D95E26D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4258-298D-85E8-E44F-F31B8DD7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it connect?</a:t>
            </a:r>
          </a:p>
          <a:p>
            <a:r>
              <a:rPr lang="en-GB" dirty="0"/>
              <a:t>How does it handle a loss of connection? (good segway into the data portion of the slideshow)</a:t>
            </a:r>
          </a:p>
        </p:txBody>
      </p:sp>
    </p:spTree>
    <p:extLst>
      <p:ext uri="{BB962C8B-B14F-4D97-AF65-F5344CB8AC3E}">
        <p14:creationId xmlns:p14="http://schemas.microsoft.com/office/powerpoint/2010/main" val="120550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24EB-C2A9-C7FF-A244-47CCD484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C539-60C6-A4A6-7CAF-64B462D12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data will be stored</a:t>
            </a:r>
          </a:p>
          <a:p>
            <a:pPr lvl="1"/>
            <a:r>
              <a:rPr lang="en-GB" dirty="0"/>
              <a:t>On-board data storage</a:t>
            </a:r>
          </a:p>
          <a:p>
            <a:pPr lvl="1"/>
            <a:r>
              <a:rPr lang="en-GB" dirty="0"/>
              <a:t>Cloud data storage</a:t>
            </a:r>
          </a:p>
          <a:p>
            <a:pPr lvl="1"/>
            <a:r>
              <a:rPr lang="en-GB" dirty="0"/>
              <a:t>Etc</a:t>
            </a:r>
          </a:p>
          <a:p>
            <a:r>
              <a:rPr lang="en-GB" dirty="0"/>
              <a:t>What database will we be using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Assuming we use MySQL, we must detail a schema for the database and give sample queries that will be used to process and query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62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18E4-E3FF-9EA8-389E-0E622B0F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B6CA-2F3D-EE9B-5E9D-446F2E9F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0" i="0" dirty="0">
                <a:solidFill>
                  <a:srgbClr val="000000"/>
                </a:solidFill>
                <a:effectLst/>
                <a:latin typeface="WordVisi_MSFontService"/>
              </a:rPr>
              <a:t>include detail about the frequency with which each sensor can record a value and how the sensors work</a:t>
            </a:r>
            <a:endParaRPr lang="en-GB" dirty="0"/>
          </a:p>
          <a:p>
            <a:r>
              <a:rPr lang="en-GB" dirty="0"/>
              <a:t>What types of data are we gathering</a:t>
            </a:r>
          </a:p>
          <a:p>
            <a:r>
              <a:rPr lang="en-GB" dirty="0"/>
              <a:t>How much data are we gathering</a:t>
            </a:r>
          </a:p>
          <a:p>
            <a:r>
              <a:rPr lang="en-GB" dirty="0"/>
              <a:t>Why do we need to gather this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26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3990-0C1B-6E04-286F-5EB2C9AB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4773-F7F2-6717-9995-668FFD71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is the data processed</a:t>
            </a:r>
          </a:p>
          <a:p>
            <a:r>
              <a:rPr lang="en-GB" dirty="0"/>
              <a:t>What is the end result of data processing</a:t>
            </a:r>
          </a:p>
          <a:p>
            <a:r>
              <a:rPr lang="en-GB" dirty="0"/>
              <a:t>How CRON fits into the process</a:t>
            </a:r>
          </a:p>
          <a:p>
            <a:pPr lvl="1"/>
            <a:r>
              <a:rPr lang="en-GB" dirty="0"/>
              <a:t>List the </a:t>
            </a:r>
            <a:r>
              <a:rPr lang="en-GB" dirty="0" err="1"/>
              <a:t>cron</a:t>
            </a:r>
            <a:r>
              <a:rPr lang="en-GB" dirty="0"/>
              <a:t> jobs that will be run</a:t>
            </a:r>
          </a:p>
        </p:txBody>
      </p:sp>
    </p:spTree>
    <p:extLst>
      <p:ext uri="{BB962C8B-B14F-4D97-AF65-F5344CB8AC3E}">
        <p14:creationId xmlns:p14="http://schemas.microsoft.com/office/powerpoint/2010/main" val="106084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653-3A47-BDEF-F246-976B0648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BB62-A3DD-96AB-EB75-031A6906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Protection of the box’s physical structure</a:t>
            </a:r>
          </a:p>
          <a:p>
            <a:r>
              <a:rPr lang="en-GB" dirty="0"/>
              <a:t>Restriction of access to the device’s onboard ports</a:t>
            </a:r>
          </a:p>
          <a:p>
            <a:pPr lvl="1"/>
            <a:r>
              <a:rPr lang="en-GB" dirty="0"/>
              <a:t>Block off ports altogether where feasible</a:t>
            </a:r>
          </a:p>
          <a:p>
            <a:pPr lvl="1"/>
            <a:r>
              <a:rPr lang="en-GB" dirty="0"/>
              <a:t>Ports that can’t be reliably blocked off physically should be secured digitally</a:t>
            </a:r>
          </a:p>
        </p:txBody>
      </p:sp>
    </p:spTree>
    <p:extLst>
      <p:ext uri="{BB962C8B-B14F-4D97-AF65-F5344CB8AC3E}">
        <p14:creationId xmlns:p14="http://schemas.microsoft.com/office/powerpoint/2010/main" val="368998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D1B4-70B7-09EE-036D-DDCD6A0D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of Transmitted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A523-99A8-A1FE-4DE5-D2FAAEC5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e.g</a:t>
            </a:r>
            <a:r>
              <a:rPr lang="en-GB" dirty="0"/>
              <a:t> Using POST instead of GET</a:t>
            </a:r>
          </a:p>
          <a:p>
            <a:r>
              <a:rPr lang="en-GB" dirty="0"/>
              <a:t>Make sure the data can’t be intercepted with something like </a:t>
            </a:r>
            <a:r>
              <a:rPr lang="en-GB" dirty="0" err="1"/>
              <a:t>wireshark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62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D2B6-3D80-DA52-1EAC-12634E5F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of Data at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ED0B-750E-6DC4-CA2A-CC83C277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on a secure cloud service</a:t>
            </a:r>
          </a:p>
          <a:p>
            <a:r>
              <a:rPr lang="en-GB" dirty="0"/>
              <a:t>Maybe wipe the onboard data once it has been sent, as it is only meant to be a backup</a:t>
            </a:r>
          </a:p>
        </p:txBody>
      </p:sp>
    </p:spTree>
    <p:extLst>
      <p:ext uri="{BB962C8B-B14F-4D97-AF65-F5344CB8AC3E}">
        <p14:creationId xmlns:p14="http://schemas.microsoft.com/office/powerpoint/2010/main" val="240926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F350-EF85-A2BB-EA74-C2DD62BA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D1C4-9FE8-269E-1809-FE458D27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tests on initial UI</a:t>
            </a:r>
          </a:p>
          <a:p>
            <a:r>
              <a:rPr lang="en-GB" dirty="0"/>
              <a:t>Test the hardware we have on hand</a:t>
            </a:r>
          </a:p>
          <a:p>
            <a:r>
              <a:rPr lang="en-GB" dirty="0"/>
              <a:t>Test the software we will be using to ensure it can handle what we require of it</a:t>
            </a:r>
          </a:p>
        </p:txBody>
      </p:sp>
    </p:spTree>
    <p:extLst>
      <p:ext uri="{BB962C8B-B14F-4D97-AF65-F5344CB8AC3E}">
        <p14:creationId xmlns:p14="http://schemas.microsoft.com/office/powerpoint/2010/main" val="1204213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EA7F-E6A7-69B6-7E61-357A076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4C7A-7014-6857-BC0B-D94EB293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any external references for slideshow contents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33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10B-0028-07A0-13DC-FCFCE317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9749-4A2F-3D8E-54BA-463C4F4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this last, once all content and extra slides are added</a:t>
            </a:r>
          </a:p>
        </p:txBody>
      </p:sp>
    </p:spTree>
    <p:extLst>
      <p:ext uri="{BB962C8B-B14F-4D97-AF65-F5344CB8AC3E}">
        <p14:creationId xmlns:p14="http://schemas.microsoft.com/office/powerpoint/2010/main" val="87572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55C4-7156-3933-D814-FDC1BE6E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3F33-C9DD-7054-6E6A-26F4B208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team members, with their roles</a:t>
            </a:r>
          </a:p>
          <a:p>
            <a:r>
              <a:rPr lang="en-GB" dirty="0"/>
              <a:t>Introduce our idea and the goals of our project here</a:t>
            </a:r>
          </a:p>
        </p:txBody>
      </p:sp>
    </p:spTree>
    <p:extLst>
      <p:ext uri="{BB962C8B-B14F-4D97-AF65-F5344CB8AC3E}">
        <p14:creationId xmlns:p14="http://schemas.microsoft.com/office/powerpoint/2010/main" val="17643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407B-A4CE-A022-AC88-0C0A195D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305D-2B6A-BF6C-666E-0EA1F4A2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the functional requirements</a:t>
            </a:r>
          </a:p>
          <a:p>
            <a:r>
              <a:rPr lang="en-GB" dirty="0"/>
              <a:t>Talk about the use cases this device can fulfil(?)</a:t>
            </a:r>
          </a:p>
        </p:txBody>
      </p:sp>
    </p:spTree>
    <p:extLst>
      <p:ext uri="{BB962C8B-B14F-4D97-AF65-F5344CB8AC3E}">
        <p14:creationId xmlns:p14="http://schemas.microsoft.com/office/powerpoint/2010/main" val="64069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FD8C-A199-4807-E6CB-E2C0FCB9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65A-015E-0F93-5DF6-761576B4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personas</a:t>
            </a: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 how users connect, what data is available to them and what functionality they have to view and interrogate the data.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4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92E-5A33-4C12-A8F9-EEE2159E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Mock-Ups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FC32-6159-D11B-1EA8-901B5844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some paper prototyping first, then some </a:t>
            </a:r>
            <a:r>
              <a:rPr lang="en-GB" dirty="0" err="1"/>
              <a:t>figma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23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D7FE-D464-E5EB-67C9-1E87531E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15EE-C9C1-A9C2-4B2A-A0D48242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all physical components and sensors here</a:t>
            </a:r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WordVisi_MSFontService"/>
              </a:rPr>
              <a:t>This must include all sensors, resistors, connectors, power bank if the device is not plugged in and GSM modules if the device is to be mobile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12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D6E-F668-7C07-3759-FBB20990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Fritzing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8F10-87D8-CA0E-6F3F-E68B3889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Shows how the hardware connects</a:t>
            </a:r>
          </a:p>
          <a:p>
            <a:r>
              <a:rPr lang="en-GB" dirty="0"/>
              <a:t>Could come after “Powering the Device”, if a power source that can be represented in fritzing will be used</a:t>
            </a:r>
          </a:p>
        </p:txBody>
      </p:sp>
    </p:spTree>
    <p:extLst>
      <p:ext uri="{BB962C8B-B14F-4D97-AF65-F5344CB8AC3E}">
        <p14:creationId xmlns:p14="http://schemas.microsoft.com/office/powerpoint/2010/main" val="229848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53E0-23C8-FA2A-032D-D0AB1379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Powering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98-E840-F9FA-E41D-7D96BC5D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Powerbank</a:t>
            </a:r>
            <a:r>
              <a:rPr lang="en-GB" dirty="0"/>
              <a:t>?</a:t>
            </a:r>
          </a:p>
          <a:p>
            <a:r>
              <a:rPr lang="en-GB" dirty="0"/>
              <a:t>Batteries?</a:t>
            </a:r>
          </a:p>
          <a:p>
            <a:r>
              <a:rPr lang="en-GB" dirty="0"/>
              <a:t>How does it handle power loss when plugged into wall socket?</a:t>
            </a:r>
          </a:p>
        </p:txBody>
      </p:sp>
    </p:spTree>
    <p:extLst>
      <p:ext uri="{BB962C8B-B14F-4D97-AF65-F5344CB8AC3E}">
        <p14:creationId xmlns:p14="http://schemas.microsoft.com/office/powerpoint/2010/main" val="165735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450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WordVisi_MSFontService</vt:lpstr>
      <vt:lpstr>Office Theme</vt:lpstr>
      <vt:lpstr>Title Page</vt:lpstr>
      <vt:lpstr>Table of Contents</vt:lpstr>
      <vt:lpstr>Introduction</vt:lpstr>
      <vt:lpstr>Functionality</vt:lpstr>
      <vt:lpstr>Users</vt:lpstr>
      <vt:lpstr>UI Mock-Ups</vt:lpstr>
      <vt:lpstr>List of Hardware</vt:lpstr>
      <vt:lpstr>Fritzing Diagram</vt:lpstr>
      <vt:lpstr>Powering the Device</vt:lpstr>
      <vt:lpstr>Network Connectivity</vt:lpstr>
      <vt:lpstr>Storage of Data</vt:lpstr>
      <vt:lpstr>Data Gathering</vt:lpstr>
      <vt:lpstr>Data Processing</vt:lpstr>
      <vt:lpstr>Physical Security</vt:lpstr>
      <vt:lpstr>Security of Transmitted Data</vt:lpstr>
      <vt:lpstr>Security of Data at Rest</vt:lpstr>
      <vt:lpstr>Testing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Cian Ashby</dc:creator>
  <cp:lastModifiedBy>Cian Ashby</cp:lastModifiedBy>
  <cp:revision>1</cp:revision>
  <dcterms:created xsi:type="dcterms:W3CDTF">2023-10-15T22:16:48Z</dcterms:created>
  <dcterms:modified xsi:type="dcterms:W3CDTF">2023-10-15T22:56:33Z</dcterms:modified>
</cp:coreProperties>
</file>