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4313-45E3-D6C1-EA7D-95DC8BCA8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ED956-F25C-340B-82BC-5F924DC1A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E581C-A03F-A203-1B1F-0E42AE47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6ECD4-7F0E-5495-DBE9-4920D3EF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8031-8234-C149-0B8F-E7886037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44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987C-AB65-7A4D-86D1-BCAD3DDD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03969-A5DD-D9FE-C9AE-36283D443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36BA0-004A-2369-B74B-EFB9BA56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2616-3ED6-69A5-B2AB-F9D8638E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8471-42C5-ACE9-2122-AC119A30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74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FD1789-82C2-758C-0C20-CFAC1CF13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9F9AB-A47A-16F4-58A6-611FE3244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57780-A447-D14E-BB9B-1F6D5C77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D051-E5C5-CBBA-D829-D652FF43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A545E-6E23-1015-4823-CF41AA7B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95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4CB5-34AC-93D3-3AD0-CD683C46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980F-97C2-0133-7FD3-10D250567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DCFA7-CBA2-4A3E-B1B6-19A293F4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1D413-EA3C-BB3D-612C-C6BDAF62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2B5E7-4136-007F-1A5E-7A87227C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38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8122-6F89-C3E1-A499-0ADEC3F7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3D5EB-F0EB-F5FA-C058-F6D8DAF4E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17E6A-0714-A68C-2959-FE35B59B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DE880-1AF3-2019-2016-6B416D05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18143-D7A2-848D-DBAF-F48FBE82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7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3207-F9A2-3C76-7A2C-E192F33A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0CD9C-8ADD-F5CD-B6C8-3D2CF8605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00D83-D35F-189E-79FF-9C158CC48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2212D-AED5-BDD7-C9EB-A41E3A0A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791DD-31A8-011A-EDAC-7BCC1BF0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EBD14-5E1A-0613-2E14-7F5F42B3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1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76B7-2C07-A893-F5C7-07A97337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D5FB-F4FF-B022-FE5F-6C459C49D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92E6E-FA16-48F0-1130-22E9308D3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87177-9032-4EA8-4249-2E36EBF64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97952-CEDD-22A5-DD77-64BE3A92A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26AB9-F26E-FE93-8FBC-A8C46838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52C2F-C01C-2434-3A3B-6FD750C2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37F6B-DED4-9074-880B-08D91C5C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12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F304-1F34-2BFE-D05E-3FA66B8C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B3FC3-2F0B-61F5-33A5-E91B41C7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1018A-0B61-95F7-167A-D2743C15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DEC6F-97A1-2767-6835-F9E0A0D8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19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097E4-0C6B-2FEA-77E1-8394B726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21695-684C-B501-57FD-F0B45D1C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C8A6B-DB3F-37FA-017A-2E7EA6C7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0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3B4D-A84F-BABB-718D-60DEDE53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19939-54C8-9F9F-46B6-EBAE418E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2C8AF-E581-1DB3-93A8-F3E0D05C1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2F756-9098-A0D1-B06E-12835EA9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72C03-A715-25FC-D2B4-23F3825D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7280F-2E82-6F59-AB61-BD560B4E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69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62BF-E6B0-919B-8013-4658D33A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BAD0F-FF49-FB55-C206-3C386E70F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37D03-32FC-E506-32B9-8CD932A53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EEC36-6E61-CB2F-C936-A552C0AE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58DB7-6098-8740-06B3-AB43132F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B9A54-2E4D-9299-26A1-4FE88CCE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80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5C4637-286D-80D1-8B4D-E4DBF41C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90EB7-3F84-E3B2-82ED-FD026AEAD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DE49D-A8B0-AC26-791A-8392A5CD8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7422-D2C7-40BE-B8B2-27F6F564B2F4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077E-ECE7-C5FC-2B43-E4A08CF03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21440-0B25-45AB-EDE4-21CCD4F1D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7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7278-28D3-4118-49FB-DDA62E29A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MediWatch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D8E7B-F6DB-9DF9-3818-02ECB2EE8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9980" y="3978963"/>
            <a:ext cx="9966960" cy="1388165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Brought to you by:</a:t>
            </a:r>
          </a:p>
          <a:p>
            <a:r>
              <a:rPr lang="en-GB" sz="1200" dirty="0">
                <a:solidFill>
                  <a:schemeClr val="tx1"/>
                </a:solidFill>
              </a:rPr>
              <a:t>Jordan Conway</a:t>
            </a:r>
          </a:p>
          <a:p>
            <a:r>
              <a:rPr lang="en-GB" sz="1200" dirty="0">
                <a:solidFill>
                  <a:schemeClr val="tx1"/>
                </a:solidFill>
              </a:rPr>
              <a:t>Méabh Gibney</a:t>
            </a:r>
          </a:p>
          <a:p>
            <a:r>
              <a:rPr lang="en-GB" sz="1200" dirty="0">
                <a:solidFill>
                  <a:schemeClr val="tx1"/>
                </a:solidFill>
              </a:rPr>
              <a:t>Jason Njoku</a:t>
            </a:r>
          </a:p>
          <a:p>
            <a:r>
              <a:rPr lang="en-GB" sz="1200" dirty="0">
                <a:solidFill>
                  <a:schemeClr val="tx1"/>
                </a:solidFill>
              </a:rPr>
              <a:t>Cian Ashby</a:t>
            </a:r>
          </a:p>
        </p:txBody>
      </p:sp>
    </p:spTree>
    <p:extLst>
      <p:ext uri="{BB962C8B-B14F-4D97-AF65-F5344CB8AC3E}">
        <p14:creationId xmlns:p14="http://schemas.microsoft.com/office/powerpoint/2010/main" val="135248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2DA8-B694-03D5-D841-E9A1866D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to know the team</a:t>
            </a:r>
          </a:p>
        </p:txBody>
      </p:sp>
      <p:pic>
        <p:nvPicPr>
          <p:cNvPr id="5" name="Picture 4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DB1A7E8C-944B-BA07-1338-74C4FD8AA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79" y="1994040"/>
            <a:ext cx="1901304" cy="1954862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6924C45-3D02-3B08-70D4-932D23096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772" y="1992304"/>
            <a:ext cx="1956598" cy="1956598"/>
          </a:xfrm>
          <a:prstGeom prst="rect">
            <a:avLst/>
          </a:prstGeom>
        </p:spPr>
      </p:pic>
      <p:pic>
        <p:nvPicPr>
          <p:cNvPr id="9" name="Picture 8" descr="A person wearing glasses and a black headband&#10;&#10;Description automatically generated">
            <a:extLst>
              <a:ext uri="{FF2B5EF4-FFF2-40B4-BE49-F238E27FC236}">
                <a16:creationId xmlns:a16="http://schemas.microsoft.com/office/drawing/2014/main" id="{B364B7D4-0998-0031-7BB7-1D0A84466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03" y="1992304"/>
            <a:ext cx="1956598" cy="1916117"/>
          </a:xfrm>
          <a:prstGeom prst="rect">
            <a:avLst/>
          </a:prstGeom>
        </p:spPr>
      </p:pic>
      <p:pic>
        <p:nvPicPr>
          <p:cNvPr id="11" name="Picture 10" descr="A person with glasses and a black shirt&#10;&#10;Description automatically generated">
            <a:extLst>
              <a:ext uri="{FF2B5EF4-FFF2-40B4-BE49-F238E27FC236}">
                <a16:creationId xmlns:a16="http://schemas.microsoft.com/office/drawing/2014/main" id="{9660FA4D-ACAD-B223-377B-7F8A859A4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595" y="1992304"/>
            <a:ext cx="1919933" cy="19467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C049B3-F311-5138-F8E1-60963BEA79E0}"/>
              </a:ext>
            </a:extLst>
          </p:cNvPr>
          <p:cNvSpPr txBox="1"/>
          <p:nvPr/>
        </p:nvSpPr>
        <p:spPr>
          <a:xfrm>
            <a:off x="770602" y="3942129"/>
            <a:ext cx="2521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Cian Ashby</a:t>
            </a:r>
          </a:p>
          <a:p>
            <a:pPr algn="ctr"/>
            <a:endParaRPr lang="en-GB" dirty="0"/>
          </a:p>
          <a:p>
            <a:r>
              <a:rPr lang="en-GB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Team 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Front End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User Tester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003D8-77EF-4180-890B-D090FC8931C9}"/>
              </a:ext>
            </a:extLst>
          </p:cNvPr>
          <p:cNvSpPr txBox="1"/>
          <p:nvPr/>
        </p:nvSpPr>
        <p:spPr>
          <a:xfrm>
            <a:off x="3417091" y="3942129"/>
            <a:ext cx="25212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Jason Njoku</a:t>
            </a:r>
          </a:p>
          <a:p>
            <a:pPr algn="ctr"/>
            <a:endParaRPr lang="en-GB" dirty="0"/>
          </a:p>
          <a:p>
            <a:r>
              <a:rPr lang="en-GB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Front End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Front End Tester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779812-96E2-07A3-C5EF-A8BA2BA48AE9}"/>
              </a:ext>
            </a:extLst>
          </p:cNvPr>
          <p:cNvSpPr txBox="1"/>
          <p:nvPr/>
        </p:nvSpPr>
        <p:spPr>
          <a:xfrm>
            <a:off x="6035933" y="3942129"/>
            <a:ext cx="25212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Méabh Gibney</a:t>
            </a:r>
          </a:p>
          <a:p>
            <a:pPr algn="ctr"/>
            <a:endParaRPr lang="en-GB" dirty="0"/>
          </a:p>
          <a:p>
            <a:r>
              <a:rPr lang="en-GB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Back End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Database Developer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2D3A91-AEED-2E04-11C3-D1293B667EAD}"/>
              </a:ext>
            </a:extLst>
          </p:cNvPr>
          <p:cNvSpPr txBox="1"/>
          <p:nvPr/>
        </p:nvSpPr>
        <p:spPr>
          <a:xfrm>
            <a:off x="8636442" y="3942129"/>
            <a:ext cx="2521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Jordan Conway</a:t>
            </a:r>
          </a:p>
          <a:p>
            <a:pPr algn="ctr"/>
            <a:endParaRPr lang="en-GB" dirty="0"/>
          </a:p>
          <a:p>
            <a:r>
              <a:rPr lang="en-GB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Back End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Hardware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System Tester</a:t>
            </a:r>
          </a:p>
        </p:txBody>
      </p:sp>
    </p:spTree>
    <p:extLst>
      <p:ext uri="{BB962C8B-B14F-4D97-AF65-F5344CB8AC3E}">
        <p14:creationId xmlns:p14="http://schemas.microsoft.com/office/powerpoint/2010/main" val="174191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B424-9B21-DFE3-8490-57CC5C74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to know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6FDB-86FF-E6EB-2531-1B3CA9239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We wish to improve the current landscape of medication boxes, by adding an IoT system on top of existing implementations.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This will allow users to effectively keep track of what medication they should or shouldn’t take.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This information will be conveyed through hardware and notifications.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Users who are forgetful or stressed may benefit from our </a:t>
            </a:r>
            <a:r>
              <a:rPr lang="en-GB" sz="1800" b="0" i="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idea, as the resulting product should provide timely, easy-to-digest notifications. This will </a:t>
            </a:r>
            <a:r>
              <a:rPr lang="en-GB" sz="1800" b="0" i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help lighten the </a:t>
            </a:r>
            <a:r>
              <a:rPr lang="en-GB" sz="1800" b="0" i="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burden of managing medication off the user’s mind.</a:t>
            </a: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074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149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Trebuchet MS</vt:lpstr>
      <vt:lpstr>Office Theme</vt:lpstr>
      <vt:lpstr>MediWatch</vt:lpstr>
      <vt:lpstr>Get to know the team</vt:lpstr>
      <vt:lpstr>Get to know the 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MediWatch</dc:title>
  <dc:creator>Cian Ashby</dc:creator>
  <cp:lastModifiedBy>Cian Ashby</cp:lastModifiedBy>
  <cp:revision>4</cp:revision>
  <dcterms:created xsi:type="dcterms:W3CDTF">2023-10-21T17:21:40Z</dcterms:created>
  <dcterms:modified xsi:type="dcterms:W3CDTF">2023-10-29T16:13:08Z</dcterms:modified>
</cp:coreProperties>
</file>