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err="1"/>
              <a:t>MediWatch</a:t>
            </a:r>
            <a:endParaRPr lang="en-GB" sz="12500"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a:t>
            </a:r>
            <a:r>
              <a:rPr lang="en-IE" sz="2400" b="0" strike="noStrike" spc="-1" dirty="0" err="1">
                <a:solidFill>
                  <a:srgbClr val="000000"/>
                </a:solidFill>
                <a:ea typeface="DejaVu Sans"/>
              </a:rPr>
              <a:t>reprensents</a:t>
            </a:r>
            <a:r>
              <a:rPr lang="en-IE" sz="2400" b="0" strike="noStrike" spc="-1" dirty="0">
                <a:solidFill>
                  <a:srgbClr val="000000"/>
                </a:solidFill>
                <a:ea typeface="DejaVu Sans"/>
              </a:rPr>
              <a:t>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60000" y="1416240"/>
            <a:ext cx="4020120" cy="2856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a:t>
            </a:r>
            <a:r>
              <a:rPr lang="en-IE" sz="2400" b="0" strike="noStrike" spc="-1" dirty="0" err="1"/>
              <a:t>histroy</a:t>
            </a:r>
            <a:r>
              <a:rPr lang="en-IE" sz="2400" b="0" strike="noStrike" spc="-1" dirty="0"/>
              <a:t>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interview with the user</a:t>
            </a:r>
          </a:p>
          <a:p>
            <a:pPr marL="514350" indent="-514350">
              <a:buFont typeface="+mj-lt"/>
              <a:buAutoNum type="arabicPeriod"/>
            </a:pPr>
            <a:r>
              <a:rPr lang="en-US" sz="2400" dirty="0" err="1"/>
              <a:t>Analyse</a:t>
            </a:r>
            <a:r>
              <a:rPr lang="en-US" sz="2400" dirty="0"/>
              <a:t>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1455</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Cian Ashby</cp:lastModifiedBy>
  <cp:revision>2</cp:revision>
  <dcterms:created xsi:type="dcterms:W3CDTF">2023-10-29T19:11:28Z</dcterms:created>
  <dcterms:modified xsi:type="dcterms:W3CDTF">2023-10-29T20:39:20Z</dcterms:modified>
</cp:coreProperties>
</file>