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jpeg" ContentType="image/jpe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5D2AD31F-980F-4D72-B808-80CB11D880F0}"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C0A8691-7C58-4EED-8141-18A6AA4D1125}"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343B006E-68C1-4B99-A652-76BD9D6524D5}"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03BA3D3A-4954-444A-81A4-5A6C3C2AB5FD}"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E90805A2-6238-496E-9880-48F1F49EAC77}"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5BBF0EA-69BF-4308-BE8A-BAB1A0FF75D8}"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CCE9115-9043-4298-A38C-0BBC2C440AA1}"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67BCEEB-DF0D-4836-8B1B-3008525BBFDB}"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D9D136C6-B261-408E-878C-06B70ECC5BB9}"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91A097D-1C99-4A38-9080-D5A9ADD9B836}"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2DA0A98-6CA0-4C06-BAE9-A749651B7862}"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91AA9F7-F2E5-4525-8454-D91B2920D077}"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9D9E5EE-71FB-43C6-98DB-2BD1D7DE339A}"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B4AD49E-70F8-43CC-B204-6773C8367279}"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3A1DF3A-C738-4D0E-A61F-6B327F9706BD}"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769523FE-5AE6-4FAA-93A4-BEB7FE6C0C48}"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1BD730A4-B4E4-4136-8546-3A41CA20693D}"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AB43330A-FD31-446C-9693-4D7387819C4B}" type="slidenum">
              <a:t>&lt;#&gt;</a:t>
            </a:fld>
          </a:p>
        </p:txBody>
      </p:sp>
      <p:sp>
        <p:nvSpPr>
          <p:cNvPr id="4" name="PlaceHolder 3"/>
          <p:cNvSpPr>
            <a:spLocks noGrp="1"/>
          </p:cNvSpPr>
          <p:nvPr>
            <p:ph type="dt" idx="9"/>
          </p:nvPr>
        </p:nvSpPr>
        <p:spPr/>
        <p:txBody>
          <a:bodyPr/>
          <a:p>
            <a:r>
              <a:rPr lang="en-IE"/>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A9C78D21-296F-4FC8-9190-44DAD70E7C02}" type="slidenum">
              <a:t>&lt;#&gt;</a:t>
            </a:fld>
          </a:p>
        </p:txBody>
      </p:sp>
      <p:sp>
        <p:nvSpPr>
          <p:cNvPr id="6" name="PlaceHolder 5"/>
          <p:cNvSpPr>
            <a:spLocks noGrp="1"/>
          </p:cNvSpPr>
          <p:nvPr>
            <p:ph type="dt" idx="9"/>
          </p:nvPr>
        </p:nvSpPr>
        <p:spPr/>
        <p:txBody>
          <a:bodyPr/>
          <a:p>
            <a:r>
              <a:rPr lang="en-IE"/>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9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B3ACDE87-E8F1-49D4-96AA-3C6EF2483F0C}" type="slidenum">
              <a:t>&lt;#&gt;</a:t>
            </a:fld>
          </a:p>
        </p:txBody>
      </p:sp>
      <p:sp>
        <p:nvSpPr>
          <p:cNvPr id="6" name="PlaceHolder 5"/>
          <p:cNvSpPr>
            <a:spLocks noGrp="1"/>
          </p:cNvSpPr>
          <p:nvPr>
            <p:ph type="dt" idx="9"/>
          </p:nvPr>
        </p:nvSpPr>
        <p:spPr/>
        <p:txBody>
          <a:bodyPr/>
          <a:p>
            <a:r>
              <a:rPr lang="en-IE"/>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D97CACE9-1019-41BA-BDE6-5A2011588D72}" type="slidenum">
              <a:t>&lt;#&gt;</a:t>
            </a:fld>
          </a:p>
        </p:txBody>
      </p:sp>
      <p:sp>
        <p:nvSpPr>
          <p:cNvPr id="7" name="PlaceHolder 6"/>
          <p:cNvSpPr>
            <a:spLocks noGrp="1"/>
          </p:cNvSpPr>
          <p:nvPr>
            <p:ph type="dt" idx="9"/>
          </p:nvPr>
        </p:nvSpPr>
        <p:spPr/>
        <p:txBody>
          <a:bodyPr/>
          <a:p>
            <a:r>
              <a:rPr lang="en-IE"/>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7F010197-2297-41E9-BF59-6F0974A36FCF}" type="slidenum">
              <a:t>&lt;#&gt;</a:t>
            </a:fld>
          </a:p>
        </p:txBody>
      </p:sp>
      <p:sp>
        <p:nvSpPr>
          <p:cNvPr id="5" name="PlaceHolder 4"/>
          <p:cNvSpPr>
            <a:spLocks noGrp="1"/>
          </p:cNvSpPr>
          <p:nvPr>
            <p:ph type="dt" idx="9"/>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46B4F69-B763-4F79-BCC3-C78761AED019}"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F28B5CE7-C4DC-4D3F-8A02-55ADF5DC1AE8}" type="slidenum">
              <a:t>&lt;#&gt;</a:t>
            </a:fld>
          </a:p>
        </p:txBody>
      </p:sp>
      <p:sp>
        <p:nvSpPr>
          <p:cNvPr id="5" name="PlaceHolder 4"/>
          <p:cNvSpPr>
            <a:spLocks noGrp="1"/>
          </p:cNvSpPr>
          <p:nvPr>
            <p:ph type="dt" idx="9"/>
          </p:nvPr>
        </p:nvSpPr>
        <p:spPr/>
        <p:txBody>
          <a:bodyPr/>
          <a:p>
            <a:r>
              <a:rPr lang="en-IE"/>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9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87BFEA8A-8443-4A2F-870C-CF3A5150B87D}" type="slidenum">
              <a:t>&lt;#&gt;</a:t>
            </a:fld>
          </a:p>
        </p:txBody>
      </p:sp>
      <p:sp>
        <p:nvSpPr>
          <p:cNvPr id="8" name="PlaceHolder 7"/>
          <p:cNvSpPr>
            <a:spLocks noGrp="1"/>
          </p:cNvSpPr>
          <p:nvPr>
            <p:ph type="dt" idx="9"/>
          </p:nvPr>
        </p:nvSpPr>
        <p:spPr/>
        <p:txBody>
          <a:bodyPr/>
          <a:p>
            <a:r>
              <a:rPr lang="en-IE"/>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0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7FF5FEB2-8A1E-4485-A362-332E49FB8C62}" type="slidenum">
              <a:t>&lt;#&gt;</a:t>
            </a:fld>
          </a:p>
        </p:txBody>
      </p:sp>
      <p:sp>
        <p:nvSpPr>
          <p:cNvPr id="8" name="PlaceHolder 7"/>
          <p:cNvSpPr>
            <a:spLocks noGrp="1"/>
          </p:cNvSpPr>
          <p:nvPr>
            <p:ph type="dt" idx="9"/>
          </p:nvPr>
        </p:nvSpPr>
        <p:spPr/>
        <p:txBody>
          <a:bodyPr/>
          <a:p>
            <a:r>
              <a:rPr lang="en-IE"/>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0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53D4D4B2-27C7-44EF-AE8F-853C3E2C345A}" type="slidenum">
              <a:t>&lt;#&gt;</a:t>
            </a:fld>
          </a:p>
        </p:txBody>
      </p:sp>
      <p:sp>
        <p:nvSpPr>
          <p:cNvPr id="8" name="PlaceHolder 7"/>
          <p:cNvSpPr>
            <a:spLocks noGrp="1"/>
          </p:cNvSpPr>
          <p:nvPr>
            <p:ph type="dt" idx="9"/>
          </p:nvPr>
        </p:nvSpPr>
        <p:spPr/>
        <p:txBody>
          <a:bodyPr/>
          <a:p>
            <a:r>
              <a:rPr lang="en-IE"/>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E11CFADD-6757-4E7C-A356-B7123F133D08}" type="slidenum">
              <a:t>&lt;#&gt;</a:t>
            </a:fld>
          </a:p>
        </p:txBody>
      </p:sp>
      <p:sp>
        <p:nvSpPr>
          <p:cNvPr id="7" name="PlaceHolder 6"/>
          <p:cNvSpPr>
            <a:spLocks noGrp="1"/>
          </p:cNvSpPr>
          <p:nvPr>
            <p:ph type="dt" idx="9"/>
          </p:nvPr>
        </p:nvSpPr>
        <p:spPr/>
        <p:txBody>
          <a:bodyPr/>
          <a:p>
            <a:r>
              <a:rPr lang="en-IE"/>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9E8E9528-A387-4570-9B50-F0854940869F}" type="slidenum">
              <a:t>&lt;#&gt;</a:t>
            </a:fld>
          </a:p>
        </p:txBody>
      </p:sp>
      <p:sp>
        <p:nvSpPr>
          <p:cNvPr id="9" name="PlaceHolder 8"/>
          <p:cNvSpPr>
            <a:spLocks noGrp="1"/>
          </p:cNvSpPr>
          <p:nvPr>
            <p:ph type="dt" idx="9"/>
          </p:nvPr>
        </p:nvSpPr>
        <p:spPr/>
        <p:txBody>
          <a:bodyPr/>
          <a:p>
            <a:r>
              <a:rPr lang="en-IE"/>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1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2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2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2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47F9FEDB-3739-477A-AD51-5229EC47958A}" type="slidenum">
              <a:t>&lt;#&gt;</a:t>
            </a:fld>
          </a:p>
        </p:txBody>
      </p:sp>
      <p:sp>
        <p:nvSpPr>
          <p:cNvPr id="11" name="PlaceHolder 10"/>
          <p:cNvSpPr>
            <a:spLocks noGrp="1"/>
          </p:cNvSpPr>
          <p:nvPr>
            <p:ph type="dt" idx="9"/>
          </p:nvPr>
        </p:nvSpPr>
        <p:spPr/>
        <p:txBody>
          <a:bodyPr/>
          <a:p>
            <a:r>
              <a:rPr lang="en-IE"/>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9AF1D13B-C6E3-4C8F-9B67-B53C3BE337EE}" type="slidenum">
              <a:t>&lt;#&gt;</a:t>
            </a:fld>
          </a:p>
        </p:txBody>
      </p:sp>
      <p:sp>
        <p:nvSpPr>
          <p:cNvPr id="4" name="PlaceHolder 3"/>
          <p:cNvSpPr>
            <a:spLocks noGrp="1"/>
          </p:cNvSpPr>
          <p:nvPr>
            <p:ph type="dt" idx="12"/>
          </p:nvPr>
        </p:nvSpPr>
        <p:spPr/>
        <p:txBody>
          <a:bodyPr/>
          <a:p>
            <a:r>
              <a:rPr lang="en-IE"/>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2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71ECA753-718B-470C-B638-0EE971E3D394}" type="slidenum">
              <a:t>&lt;#&gt;</a:t>
            </a:fld>
          </a:p>
        </p:txBody>
      </p:sp>
      <p:sp>
        <p:nvSpPr>
          <p:cNvPr id="6" name="PlaceHolder 5"/>
          <p:cNvSpPr>
            <a:spLocks noGrp="1"/>
          </p:cNvSpPr>
          <p:nvPr>
            <p:ph type="dt" idx="12"/>
          </p:nvPr>
        </p:nvSpPr>
        <p:spPr/>
        <p:txBody>
          <a:bodyPr/>
          <a:p>
            <a:r>
              <a:rPr lang="en-IE"/>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3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069F0415-2FE5-47AA-816B-EC225BDEF03A}" type="slidenum">
              <a:t>&lt;#&gt;</a:t>
            </a:fld>
          </a:p>
        </p:txBody>
      </p:sp>
      <p:sp>
        <p:nvSpPr>
          <p:cNvPr id="6" name="PlaceHolder 5"/>
          <p:cNvSpPr>
            <a:spLocks noGrp="1"/>
          </p:cNvSpPr>
          <p:nvPr>
            <p:ph type="dt" idx="12"/>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59EF466-27B9-4A38-8795-852F983E3960}"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3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3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7CFD966C-7749-4838-B5D6-36341FA7B578}" type="slidenum">
              <a:t>&lt;#&gt;</a:t>
            </a:fld>
          </a:p>
        </p:txBody>
      </p:sp>
      <p:sp>
        <p:nvSpPr>
          <p:cNvPr id="7" name="PlaceHolder 6"/>
          <p:cNvSpPr>
            <a:spLocks noGrp="1"/>
          </p:cNvSpPr>
          <p:nvPr>
            <p:ph type="dt" idx="12"/>
          </p:nvPr>
        </p:nvSpPr>
        <p:spPr/>
        <p:txBody>
          <a:bodyPr/>
          <a:p>
            <a:r>
              <a:rPr lang="en-IE"/>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BEB831C4-AC8F-4939-8F96-84F0A595B5BE}" type="slidenum">
              <a:t>&lt;#&gt;</a:t>
            </a:fld>
          </a:p>
        </p:txBody>
      </p:sp>
      <p:sp>
        <p:nvSpPr>
          <p:cNvPr id="5" name="PlaceHolder 4"/>
          <p:cNvSpPr>
            <a:spLocks noGrp="1"/>
          </p:cNvSpPr>
          <p:nvPr>
            <p:ph type="dt" idx="12"/>
          </p:nvPr>
        </p:nvSpPr>
        <p:spPr/>
        <p:txBody>
          <a:bodyPr/>
          <a:p>
            <a:r>
              <a:rPr lang="en-IE"/>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1656B31D-3A3D-4B7E-BC81-045127974695}" type="slidenum">
              <a:t>&lt;#&gt;</a:t>
            </a:fld>
          </a:p>
        </p:txBody>
      </p:sp>
      <p:sp>
        <p:nvSpPr>
          <p:cNvPr id="5" name="PlaceHolder 4"/>
          <p:cNvSpPr>
            <a:spLocks noGrp="1"/>
          </p:cNvSpPr>
          <p:nvPr>
            <p:ph type="dt" idx="12"/>
          </p:nvPr>
        </p:nvSpPr>
        <p:spPr/>
        <p:txBody>
          <a:bodyPr/>
          <a:p>
            <a:r>
              <a:rPr lang="en-IE"/>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3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3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4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DE4BD8FA-1393-4E51-9267-D78544607060}" type="slidenum">
              <a:t>&lt;#&gt;</a:t>
            </a:fld>
          </a:p>
        </p:txBody>
      </p:sp>
      <p:sp>
        <p:nvSpPr>
          <p:cNvPr id="8" name="PlaceHolder 7"/>
          <p:cNvSpPr>
            <a:spLocks noGrp="1"/>
          </p:cNvSpPr>
          <p:nvPr>
            <p:ph type="dt" idx="12"/>
          </p:nvPr>
        </p:nvSpPr>
        <p:spPr/>
        <p:txBody>
          <a:bodyPr/>
          <a:p>
            <a:r>
              <a:rPr lang="en-IE"/>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4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4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E4F66C1F-13BC-411D-A51D-9640E2DA369D}" type="slidenum">
              <a:t>&lt;#&gt;</a:t>
            </a:fld>
          </a:p>
        </p:txBody>
      </p:sp>
      <p:sp>
        <p:nvSpPr>
          <p:cNvPr id="8" name="PlaceHolder 7"/>
          <p:cNvSpPr>
            <a:spLocks noGrp="1"/>
          </p:cNvSpPr>
          <p:nvPr>
            <p:ph type="dt" idx="12"/>
          </p:nvPr>
        </p:nvSpPr>
        <p:spPr/>
        <p:txBody>
          <a:bodyPr/>
          <a:p>
            <a:r>
              <a:rPr lang="en-IE"/>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4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4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4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24929091-BD52-4BED-93C0-BAD64FE839D3}" type="slidenum">
              <a:t>&lt;#&gt;</a:t>
            </a:fld>
          </a:p>
        </p:txBody>
      </p:sp>
      <p:sp>
        <p:nvSpPr>
          <p:cNvPr id="8" name="PlaceHolder 7"/>
          <p:cNvSpPr>
            <a:spLocks noGrp="1"/>
          </p:cNvSpPr>
          <p:nvPr>
            <p:ph type="dt" idx="12"/>
          </p:nvPr>
        </p:nvSpPr>
        <p:spPr/>
        <p:txBody>
          <a:bodyPr/>
          <a:p>
            <a:r>
              <a:rPr lang="en-IE"/>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BA60143E-BDC9-4542-B916-A2013DE94F7A}" type="slidenum">
              <a:t>&lt;#&gt;</a:t>
            </a:fld>
          </a:p>
        </p:txBody>
      </p:sp>
      <p:sp>
        <p:nvSpPr>
          <p:cNvPr id="7" name="PlaceHolder 6"/>
          <p:cNvSpPr>
            <a:spLocks noGrp="1"/>
          </p:cNvSpPr>
          <p:nvPr>
            <p:ph type="dt" idx="12"/>
          </p:nvPr>
        </p:nvSpPr>
        <p:spPr/>
        <p:txBody>
          <a:bodyPr/>
          <a:p>
            <a:r>
              <a:rPr lang="en-IE"/>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D1D20411-024F-4732-80CB-8B73528473EE}" type="slidenum">
              <a:t>&lt;#&gt;</a:t>
            </a:fld>
          </a:p>
        </p:txBody>
      </p:sp>
      <p:sp>
        <p:nvSpPr>
          <p:cNvPr id="9" name="PlaceHolder 8"/>
          <p:cNvSpPr>
            <a:spLocks noGrp="1"/>
          </p:cNvSpPr>
          <p:nvPr>
            <p:ph type="dt" idx="12"/>
          </p:nvPr>
        </p:nvSpPr>
        <p:spPr/>
        <p:txBody>
          <a:bodyPr/>
          <a:p>
            <a:r>
              <a:rPr lang="en-IE"/>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96A3A761-0D70-4E3C-8C6A-B0F8BB7CE50A}" type="slidenum">
              <a:t>&lt;#&gt;</a:t>
            </a:fld>
          </a:p>
        </p:txBody>
      </p:sp>
      <p:sp>
        <p:nvSpPr>
          <p:cNvPr id="11" name="PlaceHolder 10"/>
          <p:cNvSpPr>
            <a:spLocks noGrp="1"/>
          </p:cNvSpPr>
          <p:nvPr>
            <p:ph type="dt" idx="12"/>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9CF5677-4C15-4609-8F24-97200107A8F8}"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4761C42-5039-4CB3-BB4D-D06F0F445A46}"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D90432E-B214-4BCB-B9C0-623721023DA9}"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563F993-99C3-4478-8F70-488906E21178}"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11F4E20-F2B6-4BDA-9B6E-868A97E74667}"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12640" cy="36288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 name="PlaceHolder 2"/>
          <p:cNvSpPr>
            <a:spLocks noGrp="1"/>
          </p:cNvSpPr>
          <p:nvPr>
            <p:ph type="sldNum" idx="2"/>
          </p:nvPr>
        </p:nvSpPr>
        <p:spPr>
          <a:xfrm>
            <a:off x="8610480" y="6356520"/>
            <a:ext cx="2741040" cy="36288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F84DEFD9-06A3-472A-AC18-1D554262DA55}" type="slidenum">
              <a:rPr b="0" lang="en-GB" sz="1200" spc="-1" strike="noStrike">
                <a:solidFill>
                  <a:srgbClr val="8b8b8b"/>
                </a:solidFill>
                <a:latin typeface="Calibri"/>
              </a:rPr>
              <a:t>&lt;number&gt;</a:t>
            </a:fld>
            <a:endParaRPr b="0" lang="en-IE" sz="1200" spc="-1" strike="noStrike">
              <a:latin typeface="Times New Roman"/>
            </a:endParaRPr>
          </a:p>
        </p:txBody>
      </p:sp>
      <p:sp>
        <p:nvSpPr>
          <p:cNvPr id="2" name="PlaceHolder 3"/>
          <p:cNvSpPr>
            <a:spLocks noGrp="1"/>
          </p:cNvSpPr>
          <p:nvPr>
            <p:ph type="dt" idx="3"/>
          </p:nvPr>
        </p:nvSpPr>
        <p:spPr>
          <a:xfrm>
            <a:off x="838080" y="6356520"/>
            <a:ext cx="2741040" cy="36288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2640" cy="36288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42" name="PlaceHolder 2"/>
          <p:cNvSpPr>
            <a:spLocks noGrp="1"/>
          </p:cNvSpPr>
          <p:nvPr>
            <p:ph type="sldNum" idx="5"/>
          </p:nvPr>
        </p:nvSpPr>
        <p:spPr>
          <a:xfrm>
            <a:off x="8610480" y="6356520"/>
            <a:ext cx="2741040" cy="36288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D67251F1-302D-425B-A7A6-E84F0043369F}" type="slidenum">
              <a:rPr b="0" lang="en-GB" sz="1200" spc="-1" strike="noStrike">
                <a:solidFill>
                  <a:srgbClr val="8b8b8b"/>
                </a:solidFill>
                <a:latin typeface="Calibri"/>
              </a:rPr>
              <a:t>&lt;number&gt;</a:t>
            </a:fld>
            <a:endParaRPr b="0" lang="en-IE" sz="1200" spc="-1" strike="noStrike">
              <a:latin typeface="Times New Roman"/>
            </a:endParaRPr>
          </a:p>
        </p:txBody>
      </p:sp>
      <p:sp>
        <p:nvSpPr>
          <p:cNvPr id="43" name="PlaceHolder 3"/>
          <p:cNvSpPr>
            <a:spLocks noGrp="1"/>
          </p:cNvSpPr>
          <p:nvPr>
            <p:ph type="dt" idx="6"/>
          </p:nvPr>
        </p:nvSpPr>
        <p:spPr>
          <a:xfrm>
            <a:off x="838080" y="6356520"/>
            <a:ext cx="2741040" cy="36288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ftr" idx="7"/>
          </p:nvPr>
        </p:nvSpPr>
        <p:spPr>
          <a:xfrm>
            <a:off x="4038480" y="6356520"/>
            <a:ext cx="4112640" cy="36288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83" name="PlaceHolder 2"/>
          <p:cNvSpPr>
            <a:spLocks noGrp="1"/>
          </p:cNvSpPr>
          <p:nvPr>
            <p:ph type="sldNum" idx="8"/>
          </p:nvPr>
        </p:nvSpPr>
        <p:spPr>
          <a:xfrm>
            <a:off x="8610480" y="6356520"/>
            <a:ext cx="2741040" cy="36288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0A0C4DE0-CD81-489C-95A2-F243C05BD7E7}" type="slidenum">
              <a:rPr b="0" lang="en-GB" sz="1200" spc="-1" strike="noStrike">
                <a:solidFill>
                  <a:srgbClr val="8b8b8b"/>
                </a:solidFill>
                <a:latin typeface="Calibri"/>
              </a:rPr>
              <a:t>&lt;number&gt;</a:t>
            </a:fld>
            <a:endParaRPr b="0" lang="en-IE" sz="1200" spc="-1" strike="noStrike">
              <a:latin typeface="Times New Roman"/>
            </a:endParaRPr>
          </a:p>
        </p:txBody>
      </p:sp>
      <p:sp>
        <p:nvSpPr>
          <p:cNvPr id="84" name="PlaceHolder 3"/>
          <p:cNvSpPr>
            <a:spLocks noGrp="1"/>
          </p:cNvSpPr>
          <p:nvPr>
            <p:ph type="dt" idx="9"/>
          </p:nvPr>
        </p:nvSpPr>
        <p:spPr>
          <a:xfrm>
            <a:off x="838080" y="6356520"/>
            <a:ext cx="2741040" cy="36288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8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E" sz="1800" spc="-1" strike="noStrike">
                <a:latin typeface="Arial"/>
              </a:rPr>
              <a:t>Click to edit the title text format</a:t>
            </a:r>
            <a:endParaRPr b="0" lang="en-IE" sz="1800" spc="-1" strike="noStrike">
              <a:latin typeface="Arial"/>
            </a:endParaRPr>
          </a:p>
        </p:txBody>
      </p:sp>
      <p:sp>
        <p:nvSpPr>
          <p:cNvPr id="124"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1800" spc="-1" strike="noStrike">
                <a:latin typeface="Arial"/>
              </a:rPr>
              <a:t>Click to edit the outline text format</a:t>
            </a:r>
            <a:endParaRPr b="0" lang="en-IE" sz="1800" spc="-1" strike="noStrike">
              <a:latin typeface="Arial"/>
            </a:endParaRPr>
          </a:p>
          <a:p>
            <a:pPr lvl="1" marL="864000" indent="-324000">
              <a:spcBef>
                <a:spcPts val="1134"/>
              </a:spcBef>
              <a:buClr>
                <a:srgbClr val="000000"/>
              </a:buClr>
              <a:buSzPct val="75000"/>
              <a:buFont typeface="Symbol" charset="2"/>
              <a:buChar char=""/>
            </a:pPr>
            <a:r>
              <a:rPr b="0" lang="en-IE" sz="1800" spc="-1" strike="noStrike">
                <a:latin typeface="Arial"/>
              </a:rPr>
              <a:t>Second Outline Level</a:t>
            </a:r>
            <a:endParaRPr b="0" lang="en-IE" sz="1800" spc="-1" strike="noStrike">
              <a:latin typeface="Arial"/>
            </a:endParaRPr>
          </a:p>
          <a:p>
            <a:pPr lvl="2" marL="1296000" indent="-288000">
              <a:spcBef>
                <a:spcPts val="850"/>
              </a:spcBef>
              <a:buClr>
                <a:srgbClr val="000000"/>
              </a:buClr>
              <a:buSzPct val="45000"/>
              <a:buFont typeface="Wingdings" charset="2"/>
              <a:buChar char=""/>
            </a:pPr>
            <a:r>
              <a:rPr b="0" lang="en-IE" sz="1800" spc="-1" strike="noStrike">
                <a:latin typeface="Arial"/>
              </a:rPr>
              <a:t>Third Outline Level</a:t>
            </a:r>
            <a:endParaRPr b="0" lang="en-IE" sz="1800" spc="-1" strike="noStrike">
              <a:latin typeface="Arial"/>
            </a:endParaRPr>
          </a:p>
          <a:p>
            <a:pPr lvl="3" marL="1728000" indent="-216000">
              <a:spcBef>
                <a:spcPts val="567"/>
              </a:spcBef>
              <a:buClr>
                <a:srgbClr val="000000"/>
              </a:buClr>
              <a:buSzPct val="75000"/>
              <a:buFont typeface="Symbol" charset="2"/>
              <a:buChar char=""/>
            </a:pPr>
            <a:r>
              <a:rPr b="0" lang="en-IE" sz="1800" spc="-1" strike="noStrike">
                <a:latin typeface="Arial"/>
              </a:rPr>
              <a:t>Fourth Outline Level</a:t>
            </a:r>
            <a:endParaRPr b="0" lang="en-IE" sz="1800" spc="-1" strike="noStrike">
              <a:latin typeface="Arial"/>
            </a:endParaRPr>
          </a:p>
          <a:p>
            <a:pPr lvl="4" marL="2160000" indent="-216000">
              <a:spcBef>
                <a:spcPts val="283"/>
              </a:spcBef>
              <a:buClr>
                <a:srgbClr val="000000"/>
              </a:buClr>
              <a:buSzPct val="45000"/>
              <a:buFont typeface="Wingdings" charset="2"/>
              <a:buChar char=""/>
            </a:pPr>
            <a:r>
              <a:rPr b="0" lang="en-IE" sz="1800" spc="-1" strike="noStrike">
                <a:latin typeface="Arial"/>
              </a:rPr>
              <a:t>Fifth Outline Level</a:t>
            </a:r>
            <a:endParaRPr b="0" lang="en-IE" sz="1800" spc="-1" strike="noStrike">
              <a:latin typeface="Arial"/>
            </a:endParaRPr>
          </a:p>
          <a:p>
            <a:pPr lvl="5" marL="2592000" indent="-216000">
              <a:spcBef>
                <a:spcPts val="283"/>
              </a:spcBef>
              <a:buClr>
                <a:srgbClr val="000000"/>
              </a:buClr>
              <a:buSzPct val="45000"/>
              <a:buFont typeface="Wingdings" charset="2"/>
              <a:buChar char=""/>
            </a:pPr>
            <a:r>
              <a:rPr b="0" lang="en-IE" sz="1800" spc="-1" strike="noStrike">
                <a:latin typeface="Arial"/>
              </a:rPr>
              <a:t>Sixth Outline Level</a:t>
            </a:r>
            <a:endParaRPr b="0" lang="en-IE" sz="1800" spc="-1" strike="noStrike">
              <a:latin typeface="Arial"/>
            </a:endParaRPr>
          </a:p>
          <a:p>
            <a:pPr lvl="6" marL="3024000" indent="-216000">
              <a:spcBef>
                <a:spcPts val="283"/>
              </a:spcBef>
              <a:buClr>
                <a:srgbClr val="000000"/>
              </a:buClr>
              <a:buSzPct val="45000"/>
              <a:buFont typeface="Wingdings" charset="2"/>
              <a:buChar char=""/>
            </a:pPr>
            <a:r>
              <a:rPr b="0" lang="en-IE" sz="1800" spc="-1" strike="noStrike">
                <a:latin typeface="Arial"/>
              </a:rPr>
              <a:t>Seventh Outline Level</a:t>
            </a:r>
            <a:endParaRPr b="0" lang="en-IE" sz="1800" spc="-1" strike="noStrike">
              <a:latin typeface="Arial"/>
            </a:endParaRPr>
          </a:p>
        </p:txBody>
      </p:sp>
      <p:sp>
        <p:nvSpPr>
          <p:cNvPr id="125" name="PlaceHolder 3"/>
          <p:cNvSpPr>
            <a:spLocks noGrp="1"/>
          </p:cNvSpPr>
          <p:nvPr>
            <p:ph type="ftr" idx="10"/>
          </p:nvPr>
        </p:nvSpPr>
        <p:spPr>
          <a:xfrm>
            <a:off x="4038480" y="6356520"/>
            <a:ext cx="4112640" cy="36288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26" name="PlaceHolder 4"/>
          <p:cNvSpPr>
            <a:spLocks noGrp="1"/>
          </p:cNvSpPr>
          <p:nvPr>
            <p:ph type="sldNum" idx="11"/>
          </p:nvPr>
        </p:nvSpPr>
        <p:spPr>
          <a:xfrm>
            <a:off x="8610480" y="6356520"/>
            <a:ext cx="2741040" cy="36288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908B0564-3C24-4281-9C6E-6952393A2AE8}" type="slidenum">
              <a:rPr b="0" lang="en-GB" sz="1200" spc="-1" strike="noStrike">
                <a:solidFill>
                  <a:srgbClr val="8b8b8b"/>
                </a:solidFill>
                <a:latin typeface="Calibri"/>
              </a:rPr>
              <a:t>&lt;number&gt;</a:t>
            </a:fld>
            <a:endParaRPr b="0" lang="en-IE" sz="1200" spc="-1" strike="noStrike">
              <a:latin typeface="Times New Roman"/>
            </a:endParaRPr>
          </a:p>
        </p:txBody>
      </p:sp>
      <p:sp>
        <p:nvSpPr>
          <p:cNvPr id="127" name="PlaceHolder 5"/>
          <p:cNvSpPr>
            <a:spLocks noGrp="1"/>
          </p:cNvSpPr>
          <p:nvPr>
            <p:ph type="dt" idx="12"/>
          </p:nvPr>
        </p:nvSpPr>
        <p:spPr>
          <a:xfrm>
            <a:off x="838080" y="6356520"/>
            <a:ext cx="2741040" cy="36288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1523880" y="1122480"/>
            <a:ext cx="9141840" cy="2385360"/>
          </a:xfrm>
          <a:prstGeom prst="rect">
            <a:avLst/>
          </a:prstGeom>
          <a:noFill/>
          <a:ln w="0">
            <a:noFill/>
          </a:ln>
        </p:spPr>
        <p:txBody>
          <a:bodyPr lIns="0" rIns="0" tIns="0" bIns="0" anchor="b">
            <a:noAutofit/>
          </a:bodyPr>
          <a:p>
            <a:pPr algn="ctr">
              <a:lnSpc>
                <a:spcPct val="90000"/>
              </a:lnSpc>
              <a:buNone/>
            </a:pPr>
            <a:r>
              <a:rPr b="0" lang="en-GB" sz="6000" spc="-1" strike="noStrike">
                <a:solidFill>
                  <a:srgbClr val="000000"/>
                </a:solidFill>
                <a:latin typeface="Calibri Light"/>
              </a:rPr>
              <a:t>Title Page</a:t>
            </a:r>
            <a:endParaRPr b="0" lang="en-IE" sz="6000" spc="-1" strike="noStrike">
              <a:latin typeface="Arial"/>
            </a:endParaRPr>
          </a:p>
        </p:txBody>
      </p:sp>
      <p:sp>
        <p:nvSpPr>
          <p:cNvPr id="165" name="PlaceHolder 2"/>
          <p:cNvSpPr>
            <a:spLocks noGrp="1"/>
          </p:cNvSpPr>
          <p:nvPr>
            <p:ph type="subTitle"/>
          </p:nvPr>
        </p:nvSpPr>
        <p:spPr>
          <a:xfrm>
            <a:off x="1523880" y="3602160"/>
            <a:ext cx="9141840" cy="1653480"/>
          </a:xfrm>
          <a:prstGeom prst="rect">
            <a:avLst/>
          </a:prstGeom>
          <a:noFill/>
          <a:ln w="0">
            <a:noFill/>
          </a:ln>
        </p:spPr>
        <p:txBody>
          <a:bodyPr lIns="0" rIns="0" tIns="0" bIns="0" anchor="t">
            <a:noAutofit/>
          </a:bodyPr>
          <a:p>
            <a:pPr algn="ctr">
              <a:lnSpc>
                <a:spcPct val="90000"/>
              </a:lnSpc>
              <a:spcBef>
                <a:spcPts val="1001"/>
              </a:spcBef>
              <a:buNone/>
              <a:tabLst>
                <a:tab algn="l" pos="0"/>
              </a:tabLst>
            </a:pPr>
            <a:r>
              <a:rPr b="0" lang="en-GB" sz="2400" spc="-1" strike="noStrike">
                <a:solidFill>
                  <a:srgbClr val="000000"/>
                </a:solidFill>
                <a:latin typeface="Calibri"/>
              </a:rPr>
              <a:t>List team members here</a:t>
            </a:r>
            <a:endParaRPr b="0" lang="en-IE"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838080" y="365040"/>
            <a:ext cx="10513440" cy="132336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Network Connectivity</a:t>
            </a:r>
            <a:endParaRPr b="0" lang="en-IE" sz="4400" spc="-1" strike="noStrike">
              <a:latin typeface="Arial"/>
            </a:endParaRPr>
          </a:p>
        </p:txBody>
      </p:sp>
      <p:sp>
        <p:nvSpPr>
          <p:cNvPr id="183" name="PlaceHolder 2"/>
          <p:cNvSpPr>
            <a:spLocks noGrp="1"/>
          </p:cNvSpPr>
          <p:nvPr>
            <p:ph/>
          </p:nvPr>
        </p:nvSpPr>
        <p:spPr>
          <a:xfrm>
            <a:off x="838080" y="1825560"/>
            <a:ext cx="10513440" cy="434916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How does it connect?</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How does it handle a loss of connection? (good segway into the data portion of the slideshow)</a:t>
            </a:r>
            <a:endParaRPr b="0" lang="en-IE"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838080" y="365040"/>
            <a:ext cx="10513440" cy="132336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Storage of Data</a:t>
            </a:r>
            <a:endParaRPr b="0" lang="en-IE" sz="4400" spc="-1" strike="noStrike">
              <a:latin typeface="Arial"/>
            </a:endParaRPr>
          </a:p>
        </p:txBody>
      </p:sp>
      <p:sp>
        <p:nvSpPr>
          <p:cNvPr id="185" name="PlaceHolder 2"/>
          <p:cNvSpPr>
            <a:spLocks noGrp="1"/>
          </p:cNvSpPr>
          <p:nvPr>
            <p:ph/>
          </p:nvPr>
        </p:nvSpPr>
        <p:spPr>
          <a:xfrm>
            <a:off x="838080" y="1825560"/>
            <a:ext cx="10513440" cy="434916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Where data will be stored</a:t>
            </a:r>
            <a:endParaRPr b="0" lang="en-IE" sz="2800" spc="-1" strike="noStrike">
              <a:latin typeface="Arial"/>
            </a:endParaRPr>
          </a:p>
          <a:p>
            <a:pPr lvl="1" marL="685800" indent="-228600">
              <a:lnSpc>
                <a:spcPct val="90000"/>
              </a:lnSpc>
              <a:spcBef>
                <a:spcPts val="499"/>
              </a:spcBef>
              <a:buClr>
                <a:srgbClr val="000000"/>
              </a:buClr>
              <a:buFont typeface="Arial"/>
              <a:buChar char="•"/>
            </a:pPr>
            <a:r>
              <a:rPr b="0" lang="en-GB" sz="2400" spc="-1" strike="noStrike">
                <a:solidFill>
                  <a:srgbClr val="000000"/>
                </a:solidFill>
                <a:latin typeface="Calibri"/>
              </a:rPr>
              <a:t>On-board data storage</a:t>
            </a:r>
            <a:endParaRPr b="0" lang="en-IE" sz="2400" spc="-1" strike="noStrike">
              <a:latin typeface="Arial"/>
            </a:endParaRPr>
          </a:p>
          <a:p>
            <a:pPr lvl="1" marL="685800" indent="-228600">
              <a:lnSpc>
                <a:spcPct val="90000"/>
              </a:lnSpc>
              <a:spcBef>
                <a:spcPts val="499"/>
              </a:spcBef>
              <a:buClr>
                <a:srgbClr val="000000"/>
              </a:buClr>
              <a:buFont typeface="Arial"/>
              <a:buChar char="•"/>
            </a:pPr>
            <a:r>
              <a:rPr b="0" lang="en-GB" sz="2400" spc="-1" strike="noStrike">
                <a:solidFill>
                  <a:srgbClr val="000000"/>
                </a:solidFill>
                <a:latin typeface="Calibri"/>
              </a:rPr>
              <a:t>Cloud data storage</a:t>
            </a:r>
            <a:endParaRPr b="0" lang="en-IE" sz="2400" spc="-1" strike="noStrike">
              <a:latin typeface="Arial"/>
            </a:endParaRPr>
          </a:p>
          <a:p>
            <a:pPr lvl="1" marL="685800" indent="-228600">
              <a:lnSpc>
                <a:spcPct val="90000"/>
              </a:lnSpc>
              <a:spcBef>
                <a:spcPts val="499"/>
              </a:spcBef>
              <a:buClr>
                <a:srgbClr val="000000"/>
              </a:buClr>
              <a:buFont typeface="Arial"/>
              <a:buChar char="•"/>
            </a:pPr>
            <a:r>
              <a:rPr b="0" lang="en-GB" sz="2400" spc="-1" strike="noStrike">
                <a:solidFill>
                  <a:srgbClr val="000000"/>
                </a:solidFill>
                <a:latin typeface="Calibri"/>
              </a:rPr>
              <a:t>Etc</a:t>
            </a:r>
            <a:endParaRPr b="0" lang="en-IE" sz="24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What database will we be using</a:t>
            </a:r>
            <a:endParaRPr b="0" lang="en-IE" sz="2800" spc="-1" strike="noStrike">
              <a:latin typeface="Arial"/>
            </a:endParaRPr>
          </a:p>
          <a:p>
            <a:pPr lvl="1" marL="685800" indent="-228600">
              <a:lnSpc>
                <a:spcPct val="90000"/>
              </a:lnSpc>
              <a:spcBef>
                <a:spcPts val="499"/>
              </a:spcBef>
              <a:buClr>
                <a:srgbClr val="000000"/>
              </a:buClr>
              <a:buFont typeface="Arial"/>
              <a:buChar char="•"/>
            </a:pPr>
            <a:r>
              <a:rPr b="0" lang="en-GB" sz="2400" spc="-1" strike="noStrike">
                <a:solidFill>
                  <a:srgbClr val="000000"/>
                </a:solidFill>
                <a:latin typeface="Calibri"/>
              </a:rPr>
              <a:t>Assuming we use MySQL, we must detail a schema for the database and give sample queries that will be used to process and query the data</a:t>
            </a:r>
            <a:endParaRPr b="0" lang="en-IE"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Storage</a:t>
            </a:r>
            <a:endParaRPr b="0" lang="en-IE" sz="4400" spc="-1" strike="noStrike">
              <a:latin typeface="Arial"/>
            </a:endParaRPr>
          </a:p>
        </p:txBody>
      </p:sp>
      <p:sp>
        <p:nvSpPr>
          <p:cNvPr id="187" name=""/>
          <p:cNvSpPr/>
          <p:nvPr/>
        </p:nvSpPr>
        <p:spPr>
          <a:xfrm>
            <a:off x="1080000" y="1800000"/>
            <a:ext cx="10258560" cy="4138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There will be a database locally on the Rasberry Pi and a copy of it on AWS. In the case of a network outage the local database will record all updates made to the database, so that the AWS database can be updated after a connection is resumed</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#TODO schema</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838080" y="365040"/>
            <a:ext cx="10513440" cy="132336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Data Gathering</a:t>
            </a:r>
            <a:endParaRPr b="0" lang="en-IE" sz="4400" spc="-1" strike="noStrike">
              <a:latin typeface="Arial"/>
            </a:endParaRPr>
          </a:p>
        </p:txBody>
      </p:sp>
      <p:sp>
        <p:nvSpPr>
          <p:cNvPr id="189" name="PlaceHolder 2"/>
          <p:cNvSpPr>
            <a:spLocks noGrp="1"/>
          </p:cNvSpPr>
          <p:nvPr>
            <p:ph/>
          </p:nvPr>
        </p:nvSpPr>
        <p:spPr>
          <a:xfrm>
            <a:off x="838080" y="1825560"/>
            <a:ext cx="10513440" cy="434916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IE" sz="2800" spc="-1" strike="noStrike">
                <a:solidFill>
                  <a:srgbClr val="000000"/>
                </a:solidFill>
                <a:latin typeface="WordVisi_MSFontService"/>
              </a:rPr>
              <a:t>include detail about the frequency with which each sensor can record a value and how the sensors work</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What types of data are we gathering</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How much data are we gathering</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Why do we need to gather this data</a:t>
            </a:r>
            <a:endParaRPr b="0" lang="en-IE" sz="2800" spc="-1" strike="noStrike">
              <a:latin typeface="Arial"/>
            </a:endParaRPr>
          </a:p>
          <a:p>
            <a:pPr>
              <a:lnSpc>
                <a:spcPct val="90000"/>
              </a:lnSpc>
              <a:spcBef>
                <a:spcPts val="1001"/>
              </a:spcBef>
              <a:buNone/>
            </a:pPr>
            <a:endParaRPr b="0" lang="en-IE"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Gathering</a:t>
            </a:r>
            <a:endParaRPr b="0" lang="en-IE" sz="4400" spc="-1" strike="noStrike">
              <a:latin typeface="Arial"/>
            </a:endParaRPr>
          </a:p>
        </p:txBody>
      </p:sp>
      <p:sp>
        <p:nvSpPr>
          <p:cNvPr id="191" name=""/>
          <p:cNvSpPr/>
          <p:nvPr/>
        </p:nvSpPr>
        <p:spPr>
          <a:xfrm>
            <a:off x="900000" y="1800000"/>
            <a:ext cx="10798560" cy="2648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Force Sensitive Resistor</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Analog data</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Values between 0 – 1023</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- 0 reprensents a low force</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- 1023 represents a high force</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Micro Switch</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Binary data</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a:t>
            </a:r>
            <a:endParaRPr b="0" lang="en-IE" sz="1800" spc="-1" strike="noStrike">
              <a:latin typeface="Arial"/>
            </a:endParaRPr>
          </a:p>
        </p:txBody>
      </p:sp>
      <p:pic>
        <p:nvPicPr>
          <p:cNvPr id="192" name="" descr=""/>
          <p:cNvPicPr/>
          <p:nvPr/>
        </p:nvPicPr>
        <p:blipFill>
          <a:blip r:embed="rId1"/>
          <a:stretch/>
        </p:blipFill>
        <p:spPr>
          <a:xfrm>
            <a:off x="7740000" y="1626840"/>
            <a:ext cx="3418560" cy="21304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Gathering</a:t>
            </a:r>
            <a:endParaRPr b="0" lang="en-IE" sz="4400" spc="-1" strike="noStrike">
              <a:latin typeface="Arial"/>
            </a:endParaRPr>
          </a:p>
        </p:txBody>
      </p:sp>
      <p:sp>
        <p:nvSpPr>
          <p:cNvPr id="194" name=""/>
          <p:cNvSpPr/>
          <p:nvPr/>
        </p:nvSpPr>
        <p:spPr>
          <a:xfrm>
            <a:off x="540000" y="1620000"/>
            <a:ext cx="11158920" cy="1881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User Inputted Data</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User email</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Password</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User medication</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Other Data</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Time sensors recorded change</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838080" y="365040"/>
            <a:ext cx="10513440" cy="132336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Data Processing</a:t>
            </a:r>
            <a:endParaRPr b="0" lang="en-IE" sz="4400" spc="-1" strike="noStrike">
              <a:latin typeface="Arial"/>
            </a:endParaRPr>
          </a:p>
        </p:txBody>
      </p:sp>
      <p:sp>
        <p:nvSpPr>
          <p:cNvPr id="196" name="PlaceHolder 2"/>
          <p:cNvSpPr>
            <a:spLocks noGrp="1"/>
          </p:cNvSpPr>
          <p:nvPr>
            <p:ph/>
          </p:nvPr>
        </p:nvSpPr>
        <p:spPr>
          <a:xfrm>
            <a:off x="838080" y="1825560"/>
            <a:ext cx="10513440" cy="434916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Where is the data processed</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What is the end result of data processing</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How CRON fits into the process</a:t>
            </a:r>
            <a:endParaRPr b="0" lang="en-IE" sz="2800" spc="-1" strike="noStrike">
              <a:latin typeface="Arial"/>
            </a:endParaRPr>
          </a:p>
          <a:p>
            <a:pPr lvl="1" marL="685800" indent="-228600">
              <a:lnSpc>
                <a:spcPct val="90000"/>
              </a:lnSpc>
              <a:spcBef>
                <a:spcPts val="499"/>
              </a:spcBef>
              <a:buClr>
                <a:srgbClr val="000000"/>
              </a:buClr>
              <a:buFont typeface="Arial"/>
              <a:buChar char="•"/>
            </a:pPr>
            <a:r>
              <a:rPr b="0" lang="en-GB" sz="2400" spc="-1" strike="noStrike">
                <a:solidFill>
                  <a:srgbClr val="000000"/>
                </a:solidFill>
                <a:latin typeface="Calibri"/>
              </a:rPr>
              <a:t>List the cron jobs that will be run</a:t>
            </a:r>
            <a:endParaRPr b="0" lang="en-IE"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Processing</a:t>
            </a:r>
            <a:endParaRPr b="0" lang="en-IE" sz="4400" spc="-1" strike="noStrike">
              <a:latin typeface="Arial"/>
            </a:endParaRPr>
          </a:p>
        </p:txBody>
      </p:sp>
      <p:sp>
        <p:nvSpPr>
          <p:cNvPr id="198" name=""/>
          <p:cNvSpPr/>
          <p:nvPr/>
        </p:nvSpPr>
        <p:spPr>
          <a:xfrm>
            <a:off x="720000" y="1620000"/>
            <a:ext cx="11159280" cy="857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Sensor data will be processed locally.</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Medication data will be processed remotely on a server hosted by AWS.</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Notifications will be sent to the users’ devices by AWS.</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Medication data will be entered and updated on a web or mobile client before being sent to AWS server.</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The data will be processed to record if medication was taking on time, a dose was missed and if the medication box will require a refill.</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A CRON job will be running to restart the program if it has stopped.</a:t>
            </a:r>
            <a:endParaRPr b="0" lang="en-IE" sz="1800" spc="-1" strike="noStrike">
              <a:latin typeface="Arial"/>
            </a:endParaRPr>
          </a:p>
          <a:p>
            <a:pPr>
              <a:lnSpc>
                <a:spcPct val="100000"/>
              </a:lnSpc>
              <a:buNone/>
            </a:pP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838080" y="365040"/>
            <a:ext cx="10513440" cy="132336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Physical Security</a:t>
            </a:r>
            <a:endParaRPr b="0" lang="en-IE" sz="4400" spc="-1" strike="noStrike">
              <a:latin typeface="Arial"/>
            </a:endParaRPr>
          </a:p>
        </p:txBody>
      </p:sp>
      <p:sp>
        <p:nvSpPr>
          <p:cNvPr id="200" name="PlaceHolder 2"/>
          <p:cNvSpPr>
            <a:spLocks noGrp="1"/>
          </p:cNvSpPr>
          <p:nvPr>
            <p:ph/>
          </p:nvPr>
        </p:nvSpPr>
        <p:spPr>
          <a:xfrm>
            <a:off x="838080" y="1825560"/>
            <a:ext cx="10513440" cy="434916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Protection of the box’s physical structure</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Restriction of access to the device’s onboard ports</a:t>
            </a:r>
            <a:endParaRPr b="0" lang="en-IE" sz="2800" spc="-1" strike="noStrike">
              <a:latin typeface="Arial"/>
            </a:endParaRPr>
          </a:p>
          <a:p>
            <a:pPr lvl="1" marL="685800" indent="-228600">
              <a:lnSpc>
                <a:spcPct val="90000"/>
              </a:lnSpc>
              <a:spcBef>
                <a:spcPts val="499"/>
              </a:spcBef>
              <a:buClr>
                <a:srgbClr val="000000"/>
              </a:buClr>
              <a:buFont typeface="Arial"/>
              <a:buChar char="•"/>
            </a:pPr>
            <a:r>
              <a:rPr b="0" lang="en-GB" sz="2400" spc="-1" strike="noStrike">
                <a:solidFill>
                  <a:srgbClr val="000000"/>
                </a:solidFill>
                <a:latin typeface="Calibri"/>
              </a:rPr>
              <a:t>Block off ports altogether where feasible</a:t>
            </a:r>
            <a:endParaRPr b="0" lang="en-IE" sz="2400" spc="-1" strike="noStrike">
              <a:latin typeface="Arial"/>
            </a:endParaRPr>
          </a:p>
          <a:p>
            <a:pPr lvl="1" marL="685800" indent="-228600">
              <a:lnSpc>
                <a:spcPct val="90000"/>
              </a:lnSpc>
              <a:spcBef>
                <a:spcPts val="499"/>
              </a:spcBef>
              <a:buClr>
                <a:srgbClr val="000000"/>
              </a:buClr>
              <a:buFont typeface="Arial"/>
              <a:buChar char="•"/>
            </a:pPr>
            <a:r>
              <a:rPr b="0" lang="en-GB" sz="2400" spc="-1" strike="noStrike">
                <a:solidFill>
                  <a:srgbClr val="000000"/>
                </a:solidFill>
                <a:latin typeface="Calibri"/>
              </a:rPr>
              <a:t>Ports that can’t be reliably blocked off physically should be secured digitally</a:t>
            </a:r>
            <a:endParaRPr b="0" lang="en-IE"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838080" y="365040"/>
            <a:ext cx="10513440" cy="132336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Security of Transmitted Data</a:t>
            </a:r>
            <a:endParaRPr b="0" lang="en-IE" sz="4400" spc="-1" strike="noStrike">
              <a:latin typeface="Arial"/>
            </a:endParaRPr>
          </a:p>
        </p:txBody>
      </p:sp>
      <p:sp>
        <p:nvSpPr>
          <p:cNvPr id="202" name="PlaceHolder 2"/>
          <p:cNvSpPr>
            <a:spLocks noGrp="1"/>
          </p:cNvSpPr>
          <p:nvPr>
            <p:ph/>
          </p:nvPr>
        </p:nvSpPr>
        <p:spPr>
          <a:xfrm>
            <a:off x="838080" y="1825560"/>
            <a:ext cx="10513440" cy="434916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e.g Using POST instead of GET</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Make sure the data can’t be intercepted with something like wireshark</a:t>
            </a:r>
            <a:endParaRPr b="0" lang="en-IE"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838080" y="365040"/>
            <a:ext cx="10513440" cy="132336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Table of Contents</a:t>
            </a:r>
            <a:endParaRPr b="0" lang="en-IE" sz="4400" spc="-1" strike="noStrike">
              <a:latin typeface="Arial"/>
            </a:endParaRPr>
          </a:p>
        </p:txBody>
      </p:sp>
      <p:sp>
        <p:nvSpPr>
          <p:cNvPr id="167" name="PlaceHolder 2"/>
          <p:cNvSpPr>
            <a:spLocks noGrp="1"/>
          </p:cNvSpPr>
          <p:nvPr>
            <p:ph/>
          </p:nvPr>
        </p:nvSpPr>
        <p:spPr>
          <a:xfrm>
            <a:off x="838080" y="1825560"/>
            <a:ext cx="10513440" cy="434916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Add this last, once all content and extra slides are added</a:t>
            </a:r>
            <a:endParaRPr b="0" lang="en-IE"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838080" y="365040"/>
            <a:ext cx="10513440" cy="132336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Security of Data at Rest</a:t>
            </a:r>
            <a:endParaRPr b="0" lang="en-IE" sz="4400" spc="-1" strike="noStrike">
              <a:latin typeface="Arial"/>
            </a:endParaRPr>
          </a:p>
        </p:txBody>
      </p:sp>
      <p:sp>
        <p:nvSpPr>
          <p:cNvPr id="204" name="PlaceHolder 2"/>
          <p:cNvSpPr>
            <a:spLocks noGrp="1"/>
          </p:cNvSpPr>
          <p:nvPr>
            <p:ph/>
          </p:nvPr>
        </p:nvSpPr>
        <p:spPr>
          <a:xfrm>
            <a:off x="838080" y="1825560"/>
            <a:ext cx="10513440" cy="434916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Store on a secure cloud service</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Maybe wipe the onboard data once it has been sent, as it is only meant to be a backup</a:t>
            </a:r>
            <a:endParaRPr b="0" lang="en-IE"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Data Security</a:t>
            </a:r>
            <a:endParaRPr b="0" lang="en-IE" sz="4400" spc="-1" strike="noStrike">
              <a:latin typeface="Arial"/>
            </a:endParaRPr>
          </a:p>
        </p:txBody>
      </p:sp>
      <p:sp>
        <p:nvSpPr>
          <p:cNvPr id="206" name=""/>
          <p:cNvSpPr txBox="1"/>
          <p:nvPr/>
        </p:nvSpPr>
        <p:spPr>
          <a:xfrm>
            <a:off x="360000" y="1440000"/>
            <a:ext cx="11520000" cy="2394000"/>
          </a:xfrm>
          <a:prstGeom prst="rect">
            <a:avLst/>
          </a:prstGeom>
          <a:noFill/>
          <a:ln w="0">
            <a:noFill/>
          </a:ln>
        </p:spPr>
        <p:txBody>
          <a:bodyPr lIns="90000" rIns="90000" tIns="45000" bIns="45000" anchor="t">
            <a:noAutofit/>
          </a:bodyPr>
          <a:p>
            <a:r>
              <a:rPr b="0" lang="en-IE" sz="1800" spc="-1" strike="noStrike">
                <a:latin typeface="Arial"/>
              </a:rPr>
              <a:t>Data will be transferred between the device, server and web/mobile client by HTTPS.</a:t>
            </a:r>
            <a:endParaRPr b="0" lang="en-IE" sz="1800" spc="-1" strike="noStrike">
              <a:latin typeface="Arial"/>
            </a:endParaRPr>
          </a:p>
          <a:p>
            <a:r>
              <a:rPr b="0" lang="en-IE" sz="1800" spc="-1" strike="noStrike">
                <a:latin typeface="Arial"/>
              </a:rPr>
              <a:t>HTTP GET will only be used to retrieved data.</a:t>
            </a:r>
            <a:endParaRPr b="0" lang="en-IE" sz="1800" spc="-1" strike="noStrike">
              <a:latin typeface="Arial"/>
            </a:endParaRPr>
          </a:p>
          <a:p>
            <a:r>
              <a:rPr b="0" lang="en-IE" sz="1800" spc="-1" strike="noStrike">
                <a:latin typeface="Arial"/>
              </a:rPr>
              <a:t>HTTP POST or PUT will be used to enter or update data.</a:t>
            </a:r>
            <a:endParaRPr b="0" lang="en-IE" sz="1800" spc="-1" strike="noStrike">
              <a:latin typeface="Arial"/>
            </a:endParaRPr>
          </a:p>
          <a:p>
            <a:endParaRPr b="0" lang="en-IE" sz="1800" spc="-1" strike="noStrike">
              <a:latin typeface="Arial"/>
            </a:endParaRPr>
          </a:p>
          <a:p>
            <a:r>
              <a:rPr b="0" lang="en-IE" sz="1800" spc="-1" strike="noStrike">
                <a:latin typeface="Arial"/>
              </a:rPr>
              <a:t>Sensitive data will only be stored as encrypted data.</a:t>
            </a:r>
            <a:endParaRPr b="0" lang="en-IE" sz="1800" spc="-1" strike="noStrike">
              <a:latin typeface="Arial"/>
            </a:endParaRPr>
          </a:p>
          <a:p>
            <a:r>
              <a:rPr b="0" lang="en-IE" sz="1800" spc="-1" strike="noStrike">
                <a:latin typeface="Arial"/>
              </a:rPr>
              <a:t>The database will be stored on a AWS server.</a:t>
            </a:r>
            <a:endParaRPr b="0" lang="en-IE" sz="1800" spc="-1" strike="noStrike">
              <a:latin typeface="Arial"/>
            </a:endParaRPr>
          </a:p>
          <a:p>
            <a:r>
              <a:rPr b="0" lang="en-IE" sz="1800" spc="-1" strike="noStrike">
                <a:latin typeface="Arial"/>
              </a:rPr>
              <a:t>Only the next number of times to take medication and which specific box it is stored in will be stored locally.</a:t>
            </a:r>
            <a:endParaRPr b="0" lang="en-IE" sz="1800" spc="-1" strike="noStrike">
              <a:latin typeface="Arial"/>
            </a:endParaRPr>
          </a:p>
          <a:p>
            <a:r>
              <a:rPr b="0" lang="en-IE" sz="1800" spc="-1" strike="noStrike">
                <a:latin typeface="Arial"/>
              </a:rPr>
              <a:t>If sensor data is required to be stored locally due to an inability to communicate with the server, it will be wipe after the connection is reestablished and the updates are applied.</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838080" y="365040"/>
            <a:ext cx="10513440" cy="132336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Testing</a:t>
            </a:r>
            <a:endParaRPr b="0" lang="en-IE" sz="4400" spc="-1" strike="noStrike">
              <a:latin typeface="Arial"/>
            </a:endParaRPr>
          </a:p>
        </p:txBody>
      </p:sp>
      <p:sp>
        <p:nvSpPr>
          <p:cNvPr id="208" name="PlaceHolder 2"/>
          <p:cNvSpPr>
            <a:spLocks noGrp="1"/>
          </p:cNvSpPr>
          <p:nvPr>
            <p:ph/>
          </p:nvPr>
        </p:nvSpPr>
        <p:spPr>
          <a:xfrm>
            <a:off x="838080" y="1825560"/>
            <a:ext cx="10513440" cy="434916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User tests on initial UI</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Test the hardware we have on hand</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Test the software we will be using to ensure it can handle what we require of it</a:t>
            </a:r>
            <a:endParaRPr b="0" lang="en-IE" sz="2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838080" y="365040"/>
            <a:ext cx="10513440" cy="132336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References</a:t>
            </a:r>
            <a:endParaRPr b="0" lang="en-IE" sz="4400" spc="-1" strike="noStrike">
              <a:latin typeface="Arial"/>
            </a:endParaRPr>
          </a:p>
        </p:txBody>
      </p:sp>
      <p:sp>
        <p:nvSpPr>
          <p:cNvPr id="210" name="PlaceHolder 2"/>
          <p:cNvSpPr>
            <a:spLocks noGrp="1"/>
          </p:cNvSpPr>
          <p:nvPr>
            <p:ph/>
          </p:nvPr>
        </p:nvSpPr>
        <p:spPr>
          <a:xfrm>
            <a:off x="838080" y="1825560"/>
            <a:ext cx="10513440" cy="434916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Include any external references for slideshow contents here</a:t>
            </a:r>
            <a:endParaRPr b="0" lang="en-IE" sz="2800" spc="-1" strike="noStrike">
              <a:latin typeface="Arial"/>
            </a:endParaRPr>
          </a:p>
          <a:p>
            <a:pPr>
              <a:lnSpc>
                <a:spcPct val="90000"/>
              </a:lnSpc>
              <a:spcBef>
                <a:spcPts val="1001"/>
              </a:spcBef>
              <a:buNone/>
            </a:pPr>
            <a:endParaRPr b="0" lang="en-IE"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838080" y="365040"/>
            <a:ext cx="10513440" cy="132336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Introduction</a:t>
            </a:r>
            <a:endParaRPr b="0" lang="en-IE" sz="4400" spc="-1" strike="noStrike">
              <a:latin typeface="Arial"/>
            </a:endParaRPr>
          </a:p>
        </p:txBody>
      </p:sp>
      <p:sp>
        <p:nvSpPr>
          <p:cNvPr id="169" name="PlaceHolder 2"/>
          <p:cNvSpPr>
            <a:spLocks noGrp="1"/>
          </p:cNvSpPr>
          <p:nvPr>
            <p:ph/>
          </p:nvPr>
        </p:nvSpPr>
        <p:spPr>
          <a:xfrm>
            <a:off x="838080" y="1825560"/>
            <a:ext cx="10513440" cy="434916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Introduce the team members, with their roles</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Introduce our idea and the goals of our project here</a:t>
            </a:r>
            <a:endParaRPr b="0" lang="en-IE"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838080" y="365040"/>
            <a:ext cx="10513440" cy="132336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Functionality</a:t>
            </a:r>
            <a:endParaRPr b="0" lang="en-IE" sz="4400" spc="-1" strike="noStrike">
              <a:latin typeface="Arial"/>
            </a:endParaRPr>
          </a:p>
        </p:txBody>
      </p:sp>
      <p:sp>
        <p:nvSpPr>
          <p:cNvPr id="171" name="PlaceHolder 2"/>
          <p:cNvSpPr>
            <a:spLocks noGrp="1"/>
          </p:cNvSpPr>
          <p:nvPr>
            <p:ph/>
          </p:nvPr>
        </p:nvSpPr>
        <p:spPr>
          <a:xfrm>
            <a:off x="838080" y="1825560"/>
            <a:ext cx="10513440" cy="434916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List the functional requirements</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Talk about the use cases this device can fulfil(?)</a:t>
            </a:r>
            <a:endParaRPr b="0" lang="en-IE"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838080" y="365040"/>
            <a:ext cx="10513440" cy="132336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Users</a:t>
            </a:r>
            <a:endParaRPr b="0" lang="en-IE" sz="4400" spc="-1" strike="noStrike">
              <a:latin typeface="Arial"/>
            </a:endParaRPr>
          </a:p>
        </p:txBody>
      </p:sp>
      <p:sp>
        <p:nvSpPr>
          <p:cNvPr id="173" name="PlaceHolder 2"/>
          <p:cNvSpPr>
            <a:spLocks noGrp="1"/>
          </p:cNvSpPr>
          <p:nvPr>
            <p:ph/>
          </p:nvPr>
        </p:nvSpPr>
        <p:spPr>
          <a:xfrm>
            <a:off x="838080" y="1825560"/>
            <a:ext cx="10513440" cy="434916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User personas</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1800" spc="-1" strike="noStrike">
                <a:solidFill>
                  <a:srgbClr val="000000"/>
                </a:solidFill>
                <a:latin typeface="Calibri"/>
              </a:rPr>
              <a:t>detail how users connect, what data is available to them and what functionality they have to view and interrogate the data. </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838080" y="365040"/>
            <a:ext cx="10513440" cy="132336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UI Mock-Ups</a:t>
            </a:r>
            <a:endParaRPr b="0" lang="en-IE" sz="4400" spc="-1" strike="noStrike">
              <a:latin typeface="Arial"/>
            </a:endParaRPr>
          </a:p>
        </p:txBody>
      </p:sp>
      <p:sp>
        <p:nvSpPr>
          <p:cNvPr id="175" name="PlaceHolder 2"/>
          <p:cNvSpPr>
            <a:spLocks noGrp="1"/>
          </p:cNvSpPr>
          <p:nvPr>
            <p:ph/>
          </p:nvPr>
        </p:nvSpPr>
        <p:spPr>
          <a:xfrm>
            <a:off x="838080" y="1825560"/>
            <a:ext cx="10513440" cy="434916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Show some paper prototyping first, then some figma</a:t>
            </a:r>
            <a:endParaRPr b="0" lang="en-IE"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838080" y="365040"/>
            <a:ext cx="10513440" cy="132336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List of Hardware</a:t>
            </a:r>
            <a:endParaRPr b="0" lang="en-IE" sz="4400" spc="-1" strike="noStrike">
              <a:latin typeface="Arial"/>
            </a:endParaRPr>
          </a:p>
        </p:txBody>
      </p:sp>
      <p:sp>
        <p:nvSpPr>
          <p:cNvPr id="177" name="PlaceHolder 2"/>
          <p:cNvSpPr>
            <a:spLocks noGrp="1"/>
          </p:cNvSpPr>
          <p:nvPr>
            <p:ph/>
          </p:nvPr>
        </p:nvSpPr>
        <p:spPr>
          <a:xfrm>
            <a:off x="838080" y="1825560"/>
            <a:ext cx="10513440" cy="434916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List all physical components and sensors here</a:t>
            </a:r>
            <a:endParaRPr b="0" lang="en-IE" sz="2800" spc="-1" strike="noStrike">
              <a:latin typeface="Arial"/>
            </a:endParaRPr>
          </a:p>
          <a:p>
            <a:pPr marL="228600" indent="-228600">
              <a:lnSpc>
                <a:spcPct val="90000"/>
              </a:lnSpc>
              <a:spcBef>
                <a:spcPts val="1001"/>
              </a:spcBef>
              <a:buClr>
                <a:srgbClr val="000000"/>
              </a:buClr>
              <a:buFont typeface="Arial"/>
              <a:buChar char="•"/>
            </a:pPr>
            <a:r>
              <a:rPr b="0" lang="en-IE" sz="2800" spc="-1" strike="noStrike">
                <a:solidFill>
                  <a:srgbClr val="000000"/>
                </a:solidFill>
                <a:latin typeface="WordVisi_MSFontService"/>
              </a:rPr>
              <a:t>This must include all sensors, resistors, connectors, power bank if the device is not plugged in and GSM modules if the device is to be mobile</a:t>
            </a:r>
            <a:endParaRPr b="0" lang="en-IE"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838080" y="365040"/>
            <a:ext cx="10513440" cy="132336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Fritzing Diagram</a:t>
            </a:r>
            <a:endParaRPr b="0" lang="en-IE" sz="4400" spc="-1" strike="noStrike">
              <a:latin typeface="Arial"/>
            </a:endParaRPr>
          </a:p>
        </p:txBody>
      </p:sp>
      <p:sp>
        <p:nvSpPr>
          <p:cNvPr id="179" name="PlaceHolder 2"/>
          <p:cNvSpPr>
            <a:spLocks noGrp="1"/>
          </p:cNvSpPr>
          <p:nvPr>
            <p:ph/>
          </p:nvPr>
        </p:nvSpPr>
        <p:spPr>
          <a:xfrm>
            <a:off x="838080" y="1825560"/>
            <a:ext cx="10513440" cy="434916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Shows how the hardware connects</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Could come after “Powering the Device”, if a power source that can be represented in fritzing will be used</a:t>
            </a:r>
            <a:endParaRPr b="0" lang="en-IE"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838080" y="365040"/>
            <a:ext cx="10513440" cy="132336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Powering the Device</a:t>
            </a:r>
            <a:endParaRPr b="0" lang="en-IE" sz="4400" spc="-1" strike="noStrike">
              <a:latin typeface="Arial"/>
            </a:endParaRPr>
          </a:p>
        </p:txBody>
      </p:sp>
      <p:sp>
        <p:nvSpPr>
          <p:cNvPr id="181" name="PlaceHolder 2"/>
          <p:cNvSpPr>
            <a:spLocks noGrp="1"/>
          </p:cNvSpPr>
          <p:nvPr>
            <p:ph/>
          </p:nvPr>
        </p:nvSpPr>
        <p:spPr>
          <a:xfrm>
            <a:off x="838080" y="1825560"/>
            <a:ext cx="10513440" cy="434916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Powerbank?</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Batteries?</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How does it handle power loss when plugged into wall socket?</a:t>
            </a:r>
            <a:endParaRPr b="0" lang="en-IE"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244</TotalTime>
  <Application>LibreOffice/7.3.7.2$Linux_X86_64 LibreOffice_project/30$Build-2</Application>
  <AppVersion>15.0000</AppVersion>
  <Words>450</Words>
  <Paragraphs>62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2023-10-15T22:16:48Z</dcterms:created>
  <dc:creator>Cian Ashby</dc:creator>
  <dc:description/>
  <dc:language>en-IE</dc:language>
  <cp:lastModifiedBy/>
  <dcterms:modified xsi:type="dcterms:W3CDTF">2023-10-24T21:34:45Z</dcterms:modified>
  <cp:revision>7</cp:revision>
  <dc:subject/>
  <dc:title>Title Page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18</vt:i4>
  </property>
</Properties>
</file>