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_rels/presentation.xml.rels" ContentType="application/vnd.openxmlformats-package.relationships+xml"/>
  <Override PartName="/ppt/slideLayouts/_rels/slideLayout5.xml.rels" ContentType="application/vnd.openxmlformats-package.relationships+xml"/>
  <Override PartName="/ppt/slideLayouts/_rels/slideLayout25.xml.rels" ContentType="application/vnd.openxmlformats-package.relationships+xml"/>
  <Override PartName="/ppt/slideLayouts/_rels/slideLayout10.xml.rels" ContentType="application/vnd.openxmlformats-package.relationships+xml"/>
  <Override PartName="/ppt/slideLayouts/_rels/slideLayout32.xml.rels" ContentType="application/vnd.openxmlformats-package.relationships+xml"/>
  <Override PartName="/ppt/slideLayouts/_rels/slideLayout16.xml.rels" ContentType="application/vnd.openxmlformats-package.relationships+xml"/>
  <Override PartName="/ppt/slideLayouts/_rels/slideLayout47.xml.rels" ContentType="application/vnd.openxmlformats-package.relationships+xml"/>
  <Override PartName="/ppt/slideLayouts/_rels/slideLayout26.xml.rels" ContentType="application/vnd.openxmlformats-package.relationships+xml"/>
  <Override PartName="/ppt/slideLayouts/_rels/slideLayout11.xml.rels" ContentType="application/vnd.openxmlformats-package.relationships+xml"/>
  <Override PartName="/ppt/slideLayouts/_rels/slideLayout17.xml.rels" ContentType="application/vnd.openxmlformats-package.relationships+xml"/>
  <Override PartName="/ppt/slideLayouts/_rels/slideLayout12.xml.rels" ContentType="application/vnd.openxmlformats-package.relationships+xml"/>
  <Override PartName="/ppt/slideLayouts/_rels/slideLayout18.xml.rels" ContentType="application/vnd.openxmlformats-package.relationships+xml"/>
  <Override PartName="/ppt/slideLayouts/_rels/slideLayout13.xml.rels" ContentType="application/vnd.openxmlformats-package.relationships+xml"/>
  <Override PartName="/ppt/slideLayouts/_rels/slideLayout19.xml.rels" ContentType="application/vnd.openxmlformats-package.relationships+xml"/>
  <Override PartName="/ppt/slideLayouts/_rels/slideLayout31.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6.xml.rels" ContentType="application/vnd.openxmlformats-package.relationships+xml"/>
  <Override PartName="/ppt/slideLayouts/_rels/slideLayout42.xml.rels" ContentType="application/vnd.openxmlformats-package.relationships+xml"/>
  <Override PartName="/ppt/slideLayouts/_rels/slideLayout35.xml.rels" ContentType="application/vnd.openxmlformats-package.relationships+xml"/>
  <Override PartName="/ppt/slideLayouts/_rels/slideLayout20.xml.rels" ContentType="application/vnd.openxmlformats-package.relationships+xml"/>
  <Override PartName="/ppt/slideLayouts/_rels/slideLayout41.xml.rels" ContentType="application/vnd.openxmlformats-package.relationships+xml"/>
  <Override PartName="/ppt/slideLayouts/_rels/slideLayout34.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43.xml.rels" ContentType="application/vnd.openxmlformats-package.relationships+xml"/>
  <Override PartName="/ppt/slideLayouts/_rels/slideLayout27.xml.rels" ContentType="application/vnd.openxmlformats-package.relationships+xml"/>
  <Override PartName="/ppt/slideLayouts/_rels/slideLayout23.xml.rels" ContentType="application/vnd.openxmlformats-package.relationships+xml"/>
  <Override PartName="/ppt/slideLayouts/_rels/slideLayout38.xml.rels" ContentType="application/vnd.openxmlformats-package.relationships+xml"/>
  <Override PartName="/ppt/slideLayouts/_rels/slideLayout29.xml.rels" ContentType="application/vnd.openxmlformats-package.relationships+xml"/>
  <Override PartName="/ppt/slideLayouts/_rels/slideLayout14.xml.rels" ContentType="application/vnd.openxmlformats-package.relationships+xml"/>
  <Override PartName="/ppt/slideLayouts/_rels/slideLayout45.xml.rels" ContentType="application/vnd.openxmlformats-package.relationships+xml"/>
  <Override PartName="/ppt/slideLayouts/_rels/slideLayout30.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22.xml.rels" ContentType="application/vnd.openxmlformats-package.relationships+xml"/>
  <Override PartName="/ppt/slideLayouts/_rels/slideLayout37.xml.rels" ContentType="application/vnd.openxmlformats-package.relationships+xml"/>
  <Override PartName="/ppt/slideLayouts/_rels/slideLayout28.xml.rels" ContentType="application/vnd.openxmlformats-package.relationships+xml"/>
  <Override PartName="/ppt/slideLayouts/_rels/slideLayout44.xml.rels" ContentType="application/vnd.openxmlformats-package.relationships+xml"/>
  <Override PartName="/ppt/slideLayouts/_rels/slideLayout46.xml.rels" ContentType="application/vnd.openxmlformats-package.relationships+xml"/>
  <Override PartName="/ppt/slideLayouts/_rels/slideLayout48.xml.rels" ContentType="application/vnd.openxmlformats-package.relationships+xml"/>
  <Override PartName="/ppt/slideLayouts/_rels/slideLayout33.xml.rels" ContentType="application/vnd.openxmlformats-package.relationships+xml"/>
  <Override PartName="/ppt/slideLayouts/_rels/slideLayout40.xml.rels" ContentType="application/vnd.openxmlformats-package.relationships+xml"/>
  <Override PartName="/ppt/slideLayouts/_rels/slideLayout39.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7.xml" ContentType="application/vnd.openxmlformats-officedocument.presentationml.slideLayout+xml"/>
  <Override PartName="/ppt/slideLayouts/slideLayout1.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22.xml" ContentType="application/vnd.openxmlformats-officedocument.presentationml.slideLayout+xml"/>
  <Override PartName="/ppt/slideLayouts/slideLayout19.xml" ContentType="application/vnd.openxmlformats-officedocument.presentationml.slideLayout+xml"/>
  <Override PartName="/ppt/slideLayouts/slideLayout3.xml" ContentType="application/vnd.openxmlformats-officedocument.presentationml.slideLayout+xml"/>
  <Override PartName="/ppt/slideLayouts/slideLayout23.xml" ContentType="application/vnd.openxmlformats-officedocument.presentationml.slideLayout+xml"/>
  <Override PartName="/ppt/slideLayouts/slideLayout4.xml" ContentType="application/vnd.openxmlformats-officedocument.presentationml.slideLayout+xml"/>
  <Override PartName="/ppt/slideLayouts/slideLayout2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40.xml" ContentType="application/vnd.openxmlformats-officedocument.presentationml.slideLayout+xml"/>
  <Override PartName="/ppt/slideLayouts/slideLayout39.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34.xml" ContentType="application/vnd.openxmlformats-officedocument.presentationml.slideLayout+xml"/>
  <Override PartName="/ppt/slideLayouts/slideLayout46.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13.xml" ContentType="application/vnd.openxmlformats-officedocument.presentationml.slideLayout+xml"/>
  <Override PartName="/ppt/slideLayouts/slideLayout11.xml" ContentType="application/vnd.openxmlformats-officedocument.presentationml.slideLayout+xml"/>
  <Override PartName="/ppt/slideLayouts/slideLayout48.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Layouts/slideLayout47.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media/image1.png" ContentType="image/png"/>
  <Override PartName="/ppt/media/image2.png" ContentType="image/png"/>
  <Override PartName="/ppt/media/image3.png" ContentType="image/png"/>
  <Override PartName="/ppt/presProps.xml" ContentType="application/vnd.openxmlformats-officedocument.presentationml.presProps+xml"/>
  <Override PartName="/ppt/slides/slide1.xml" ContentType="application/vnd.openxmlformats-officedocument.presentationml.slide+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Lst>
  <p:sldIdLst>
    <p:sldId id="256" r:id="rId6"/>
    <p:sldId id="257" r:id="rId7"/>
    <p:sldId id="258" r:id="rId8"/>
    <p:sldId id="259" r:id="rId9"/>
    <p:sldId id="260" r:id="rId10"/>
    <p:sldId id="261" r:id="rId11"/>
  </p:sldIdLst>
  <p:sldSz cx="12192000" cy="6858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
        <p:nvSpPr>
          <p:cNvPr id="3" name="PlaceHolder 2"/>
          <p:cNvSpPr>
            <a:spLocks noGrp="1"/>
          </p:cNvSpPr>
          <p:nvPr>
            <p:ph type="sldNum" idx="2"/>
          </p:nvPr>
        </p:nvSpPr>
        <p:spPr/>
        <p:txBody>
          <a:bodyPr/>
          <a:p>
            <a:fld id="{2CB93991-8103-45BB-9C33-C65B46A732CB}" type="slidenum">
              <a:t>&lt;#&gt;</a:t>
            </a:fld>
          </a:p>
        </p:txBody>
      </p:sp>
      <p:sp>
        <p:nvSpPr>
          <p:cNvPr id="4" name="PlaceHolder 3"/>
          <p:cNvSpPr>
            <a:spLocks noGrp="1"/>
          </p:cNvSpPr>
          <p:nvPr>
            <p:ph type="dt" idx="3"/>
          </p:nvPr>
        </p:nvSpPr>
        <p:spPr/>
        <p:txBody>
          <a:bodyPr/>
          <a:p>
            <a:r>
              <a:rPr lang="en-IE"/>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27"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28"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70F74648-21DE-4BC5-945D-424E8C6B5A46}" type="slidenum">
              <a:t>&lt;#&gt;</a:t>
            </a:fld>
          </a:p>
        </p:txBody>
      </p:sp>
      <p:sp>
        <p:nvSpPr>
          <p:cNvPr id="7" name="PlaceHolder 6"/>
          <p:cNvSpPr>
            <a:spLocks noGrp="1"/>
          </p:cNvSpPr>
          <p:nvPr>
            <p:ph type="dt" idx="3"/>
          </p:nvPr>
        </p:nvSpPr>
        <p:spPr/>
        <p:txBody>
          <a:bodyPr/>
          <a:p>
            <a:r>
              <a:rPr lang="en-IE"/>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30"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31"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32"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33"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7" name="PlaceHolder 6"/>
          <p:cNvSpPr>
            <a:spLocks noGrp="1"/>
          </p:cNvSpPr>
          <p:nvPr>
            <p:ph type="ftr" idx="1"/>
          </p:nvPr>
        </p:nvSpPr>
        <p:spPr/>
        <p:txBody>
          <a:bodyPr/>
          <a:p>
            <a:r>
              <a:t>Footer</a:t>
            </a:r>
          </a:p>
        </p:txBody>
      </p:sp>
      <p:sp>
        <p:nvSpPr>
          <p:cNvPr id="8" name="PlaceHolder 7"/>
          <p:cNvSpPr>
            <a:spLocks noGrp="1"/>
          </p:cNvSpPr>
          <p:nvPr>
            <p:ph type="sldNum" idx="2"/>
          </p:nvPr>
        </p:nvSpPr>
        <p:spPr/>
        <p:txBody>
          <a:bodyPr/>
          <a:p>
            <a:fld id="{E96A0865-3694-467D-A55F-A04876A830CC}" type="slidenum">
              <a:t>&lt;#&gt;</a:t>
            </a:fld>
          </a:p>
        </p:txBody>
      </p:sp>
      <p:sp>
        <p:nvSpPr>
          <p:cNvPr id="9" name="PlaceHolder 8"/>
          <p:cNvSpPr>
            <a:spLocks noGrp="1"/>
          </p:cNvSpPr>
          <p:nvPr>
            <p:ph type="dt" idx="3"/>
          </p:nvPr>
        </p:nvSpPr>
        <p:spPr/>
        <p:txBody>
          <a:bodyPr/>
          <a:p>
            <a:r>
              <a:rPr lang="en-IE"/>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35"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36"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37"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38"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39"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40"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9" name="PlaceHolder 8"/>
          <p:cNvSpPr>
            <a:spLocks noGrp="1"/>
          </p:cNvSpPr>
          <p:nvPr>
            <p:ph type="ftr" idx="1"/>
          </p:nvPr>
        </p:nvSpPr>
        <p:spPr/>
        <p:txBody>
          <a:bodyPr/>
          <a:p>
            <a:r>
              <a:t>Footer</a:t>
            </a:r>
          </a:p>
        </p:txBody>
      </p:sp>
      <p:sp>
        <p:nvSpPr>
          <p:cNvPr id="10" name="PlaceHolder 9"/>
          <p:cNvSpPr>
            <a:spLocks noGrp="1"/>
          </p:cNvSpPr>
          <p:nvPr>
            <p:ph type="sldNum" idx="2"/>
          </p:nvPr>
        </p:nvSpPr>
        <p:spPr/>
        <p:txBody>
          <a:bodyPr/>
          <a:p>
            <a:fld id="{4382D00B-1C90-4D61-B532-CDA8FB91D37E}" type="slidenum">
              <a:t>&lt;#&gt;</a:t>
            </a:fld>
          </a:p>
        </p:txBody>
      </p:sp>
      <p:sp>
        <p:nvSpPr>
          <p:cNvPr id="11" name="PlaceHolder 10"/>
          <p:cNvSpPr>
            <a:spLocks noGrp="1"/>
          </p:cNvSpPr>
          <p:nvPr>
            <p:ph type="dt" idx="3"/>
          </p:nvPr>
        </p:nvSpPr>
        <p:spPr/>
        <p:txBody>
          <a:bodyPr/>
          <a:p>
            <a:r>
              <a:rPr lang="en-IE"/>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p>
            <a:r>
              <a:t>Footer</a:t>
            </a:r>
          </a:p>
        </p:txBody>
      </p:sp>
      <p:sp>
        <p:nvSpPr>
          <p:cNvPr id="3" name="PlaceHolder 2"/>
          <p:cNvSpPr>
            <a:spLocks noGrp="1"/>
          </p:cNvSpPr>
          <p:nvPr>
            <p:ph type="sldNum" idx="5"/>
          </p:nvPr>
        </p:nvSpPr>
        <p:spPr/>
        <p:txBody>
          <a:bodyPr/>
          <a:p>
            <a:fld id="{8646B1C0-29AF-4B73-8C37-A2D6DAA041F1}" type="slidenum">
              <a:t>&lt;#&gt;</a:t>
            </a:fld>
          </a:p>
        </p:txBody>
      </p:sp>
      <p:sp>
        <p:nvSpPr>
          <p:cNvPr id="4" name="PlaceHolder 3"/>
          <p:cNvSpPr>
            <a:spLocks noGrp="1"/>
          </p:cNvSpPr>
          <p:nvPr>
            <p:ph type="dt" idx="6"/>
          </p:nvPr>
        </p:nvSpPr>
        <p:spPr/>
        <p:txBody>
          <a:bodyPr/>
          <a:p>
            <a:r>
              <a:rPr lang="en-IE"/>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47"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IE" sz="3200" spc="-1" strike="noStrike">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1C8FF72A-B342-4387-8906-005883569B75}" type="slidenum">
              <a:t>&lt;#&gt;</a:t>
            </a:fld>
          </a:p>
        </p:txBody>
      </p:sp>
      <p:sp>
        <p:nvSpPr>
          <p:cNvPr id="6" name="PlaceHolder 5"/>
          <p:cNvSpPr>
            <a:spLocks noGrp="1"/>
          </p:cNvSpPr>
          <p:nvPr>
            <p:ph type="dt" idx="6"/>
          </p:nvPr>
        </p:nvSpPr>
        <p:spPr/>
        <p:txBody>
          <a:bodyPr/>
          <a:p>
            <a:r>
              <a:rPr lang="en-IE"/>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49"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en-IE" sz="3200" spc="-1" strike="noStrike">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D9D6D3FA-A324-4742-8B97-06723841D28D}" type="slidenum">
              <a:t>&lt;#&gt;</a:t>
            </a:fld>
          </a:p>
        </p:txBody>
      </p:sp>
      <p:sp>
        <p:nvSpPr>
          <p:cNvPr id="6" name="PlaceHolder 5"/>
          <p:cNvSpPr>
            <a:spLocks noGrp="1"/>
          </p:cNvSpPr>
          <p:nvPr>
            <p:ph type="dt" idx="6"/>
          </p:nvPr>
        </p:nvSpPr>
        <p:spPr/>
        <p:txBody>
          <a:bodyPr/>
          <a:p>
            <a:r>
              <a:rPr lang="en-IE"/>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51"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IE" sz="3200" spc="-1" strike="noStrike">
              <a:latin typeface="Arial"/>
            </a:endParaRPr>
          </a:p>
        </p:txBody>
      </p:sp>
      <p:sp>
        <p:nvSpPr>
          <p:cNvPr id="52"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IE" sz="3200" spc="-1" strike="noStrike">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57861A4E-C201-4CD0-A11E-C6F518219E11}" type="slidenum">
              <a:t>&lt;#&gt;</a:t>
            </a:fld>
          </a:p>
        </p:txBody>
      </p:sp>
      <p:sp>
        <p:nvSpPr>
          <p:cNvPr id="7" name="PlaceHolder 6"/>
          <p:cNvSpPr>
            <a:spLocks noGrp="1"/>
          </p:cNvSpPr>
          <p:nvPr>
            <p:ph type="dt" idx="6"/>
          </p:nvPr>
        </p:nvSpPr>
        <p:spPr/>
        <p:txBody>
          <a:bodyPr/>
          <a:p>
            <a:r>
              <a:rPr lang="en-IE"/>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C2840BEF-BD8D-458B-BDD7-0F573117FFE5}" type="slidenum">
              <a:t>&lt;#&gt;</a:t>
            </a:fld>
          </a:p>
        </p:txBody>
      </p:sp>
      <p:sp>
        <p:nvSpPr>
          <p:cNvPr id="5" name="PlaceHolder 4"/>
          <p:cNvSpPr>
            <a:spLocks noGrp="1"/>
          </p:cNvSpPr>
          <p:nvPr>
            <p:ph type="dt" idx="6"/>
          </p:nvPr>
        </p:nvSpPr>
        <p:spPr/>
        <p:txBody>
          <a:bodyPr/>
          <a:p>
            <a:r>
              <a:rPr lang="en-IE"/>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IE" sz="3200" spc="-1" strike="noStrike">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D42EEC06-4681-4C79-860C-260341E2D213}" type="slidenum">
              <a:t>&lt;#&gt;</a:t>
            </a:fld>
          </a:p>
        </p:txBody>
      </p:sp>
      <p:sp>
        <p:nvSpPr>
          <p:cNvPr id="5" name="PlaceHolder 4"/>
          <p:cNvSpPr>
            <a:spLocks noGrp="1"/>
          </p:cNvSpPr>
          <p:nvPr>
            <p:ph type="dt" idx="6"/>
          </p:nvPr>
        </p:nvSpPr>
        <p:spPr/>
        <p:txBody>
          <a:bodyPr/>
          <a:p>
            <a:r>
              <a:rPr lang="en-IE"/>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56"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57"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IE" sz="3200" spc="-1" strike="noStrike">
              <a:latin typeface="Arial"/>
            </a:endParaRPr>
          </a:p>
        </p:txBody>
      </p:sp>
      <p:sp>
        <p:nvSpPr>
          <p:cNvPr id="58"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B2994421-C647-4024-99D8-5142F150BF58}" type="slidenum">
              <a:t>&lt;#&gt;</a:t>
            </a:fld>
          </a:p>
        </p:txBody>
      </p:sp>
      <p:sp>
        <p:nvSpPr>
          <p:cNvPr id="8" name="PlaceHolder 7"/>
          <p:cNvSpPr>
            <a:spLocks noGrp="1"/>
          </p:cNvSpPr>
          <p:nvPr>
            <p:ph type="dt" idx="6"/>
          </p:nvPr>
        </p:nvSpPr>
        <p:spPr/>
        <p:txBody>
          <a:bodyPr/>
          <a:p>
            <a:r>
              <a:rPr lang="en-IE"/>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6"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IE"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C79C4566-707E-479F-90A9-88A214B4BEEA}" type="slidenum">
              <a:t>&lt;#&gt;</a:t>
            </a:fld>
          </a:p>
        </p:txBody>
      </p:sp>
      <p:sp>
        <p:nvSpPr>
          <p:cNvPr id="6" name="PlaceHolder 5"/>
          <p:cNvSpPr>
            <a:spLocks noGrp="1"/>
          </p:cNvSpPr>
          <p:nvPr>
            <p:ph type="dt" idx="3"/>
          </p:nvPr>
        </p:nvSpPr>
        <p:spPr/>
        <p:txBody>
          <a:bodyPr/>
          <a:p>
            <a:r>
              <a:rPr lang="en-IE"/>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60"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IE" sz="3200" spc="-1" strike="noStrike">
              <a:latin typeface="Arial"/>
            </a:endParaRPr>
          </a:p>
        </p:txBody>
      </p:sp>
      <p:sp>
        <p:nvSpPr>
          <p:cNvPr id="61"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62"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AF7E91FF-FA6A-4D60-9C84-D3A844F0C4FE}" type="slidenum">
              <a:t>&lt;#&gt;</a:t>
            </a:fld>
          </a:p>
        </p:txBody>
      </p:sp>
      <p:sp>
        <p:nvSpPr>
          <p:cNvPr id="8" name="PlaceHolder 7"/>
          <p:cNvSpPr>
            <a:spLocks noGrp="1"/>
          </p:cNvSpPr>
          <p:nvPr>
            <p:ph type="dt" idx="6"/>
          </p:nvPr>
        </p:nvSpPr>
        <p:spPr/>
        <p:txBody>
          <a:bodyPr/>
          <a:p>
            <a:r>
              <a:rPr lang="en-IE"/>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64"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65"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66"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1A856060-CFBA-445C-8196-90F29538595E}" type="slidenum">
              <a:t>&lt;#&gt;</a:t>
            </a:fld>
          </a:p>
        </p:txBody>
      </p:sp>
      <p:sp>
        <p:nvSpPr>
          <p:cNvPr id="8" name="PlaceHolder 7"/>
          <p:cNvSpPr>
            <a:spLocks noGrp="1"/>
          </p:cNvSpPr>
          <p:nvPr>
            <p:ph type="dt" idx="6"/>
          </p:nvPr>
        </p:nvSpPr>
        <p:spPr/>
        <p:txBody>
          <a:bodyPr/>
          <a:p>
            <a:r>
              <a:rPr lang="en-IE"/>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68"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69"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EE9721A7-B638-443E-988B-4F8C4162AF9B}" type="slidenum">
              <a:t>&lt;#&gt;</a:t>
            </a:fld>
          </a:p>
        </p:txBody>
      </p:sp>
      <p:sp>
        <p:nvSpPr>
          <p:cNvPr id="7" name="PlaceHolder 6"/>
          <p:cNvSpPr>
            <a:spLocks noGrp="1"/>
          </p:cNvSpPr>
          <p:nvPr>
            <p:ph type="dt" idx="6"/>
          </p:nvPr>
        </p:nvSpPr>
        <p:spPr/>
        <p:txBody>
          <a:bodyPr/>
          <a:p>
            <a:r>
              <a:rPr lang="en-IE"/>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71"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72"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73"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74"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7" name="PlaceHolder 6"/>
          <p:cNvSpPr>
            <a:spLocks noGrp="1"/>
          </p:cNvSpPr>
          <p:nvPr>
            <p:ph type="ftr" idx="4"/>
          </p:nvPr>
        </p:nvSpPr>
        <p:spPr/>
        <p:txBody>
          <a:bodyPr/>
          <a:p>
            <a:r>
              <a:t>Footer</a:t>
            </a:r>
          </a:p>
        </p:txBody>
      </p:sp>
      <p:sp>
        <p:nvSpPr>
          <p:cNvPr id="8" name="PlaceHolder 7"/>
          <p:cNvSpPr>
            <a:spLocks noGrp="1"/>
          </p:cNvSpPr>
          <p:nvPr>
            <p:ph type="sldNum" idx="5"/>
          </p:nvPr>
        </p:nvSpPr>
        <p:spPr/>
        <p:txBody>
          <a:bodyPr/>
          <a:p>
            <a:fld id="{72F48204-198C-4CD8-8FBA-724FA4F77520}" type="slidenum">
              <a:t>&lt;#&gt;</a:t>
            </a:fld>
          </a:p>
        </p:txBody>
      </p:sp>
      <p:sp>
        <p:nvSpPr>
          <p:cNvPr id="9" name="PlaceHolder 8"/>
          <p:cNvSpPr>
            <a:spLocks noGrp="1"/>
          </p:cNvSpPr>
          <p:nvPr>
            <p:ph type="dt" idx="6"/>
          </p:nvPr>
        </p:nvSpPr>
        <p:spPr/>
        <p:txBody>
          <a:bodyPr/>
          <a:p>
            <a:r>
              <a:rPr lang="en-IE"/>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76"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77"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78"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79"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80"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81"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9" name="PlaceHolder 8"/>
          <p:cNvSpPr>
            <a:spLocks noGrp="1"/>
          </p:cNvSpPr>
          <p:nvPr>
            <p:ph type="ftr" idx="4"/>
          </p:nvPr>
        </p:nvSpPr>
        <p:spPr/>
        <p:txBody>
          <a:bodyPr/>
          <a:p>
            <a:r>
              <a:t>Footer</a:t>
            </a:r>
          </a:p>
        </p:txBody>
      </p:sp>
      <p:sp>
        <p:nvSpPr>
          <p:cNvPr id="10" name="PlaceHolder 9"/>
          <p:cNvSpPr>
            <a:spLocks noGrp="1"/>
          </p:cNvSpPr>
          <p:nvPr>
            <p:ph type="sldNum" idx="5"/>
          </p:nvPr>
        </p:nvSpPr>
        <p:spPr/>
        <p:txBody>
          <a:bodyPr/>
          <a:p>
            <a:fld id="{61B6D331-ACCF-4DB8-9DE9-44550B2304C6}" type="slidenum">
              <a:t>&lt;#&gt;</a:t>
            </a:fld>
          </a:p>
        </p:txBody>
      </p:sp>
      <p:sp>
        <p:nvSpPr>
          <p:cNvPr id="11" name="PlaceHolder 10"/>
          <p:cNvSpPr>
            <a:spLocks noGrp="1"/>
          </p:cNvSpPr>
          <p:nvPr>
            <p:ph type="dt" idx="6"/>
          </p:nvPr>
        </p:nvSpPr>
        <p:spPr/>
        <p:txBody>
          <a:bodyPr/>
          <a:p>
            <a:r>
              <a:rPr lang="en-IE"/>
              <a:t/>
            </a: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7"/>
          </p:nvPr>
        </p:nvSpPr>
        <p:spPr/>
        <p:txBody>
          <a:bodyPr/>
          <a:p>
            <a:r>
              <a:t>Footer</a:t>
            </a:r>
          </a:p>
        </p:txBody>
      </p:sp>
      <p:sp>
        <p:nvSpPr>
          <p:cNvPr id="3" name="PlaceHolder 2"/>
          <p:cNvSpPr>
            <a:spLocks noGrp="1"/>
          </p:cNvSpPr>
          <p:nvPr>
            <p:ph type="sldNum" idx="8"/>
          </p:nvPr>
        </p:nvSpPr>
        <p:spPr/>
        <p:txBody>
          <a:bodyPr/>
          <a:p>
            <a:fld id="{F3C9D029-C62F-4A8F-A973-3BACF21597E3}" type="slidenum">
              <a:t>&lt;#&gt;</a:t>
            </a:fld>
          </a:p>
        </p:txBody>
      </p:sp>
      <p:sp>
        <p:nvSpPr>
          <p:cNvPr id="4" name="PlaceHolder 3"/>
          <p:cNvSpPr>
            <a:spLocks noGrp="1"/>
          </p:cNvSpPr>
          <p:nvPr>
            <p:ph type="dt" idx="9"/>
          </p:nvPr>
        </p:nvSpPr>
        <p:spPr/>
        <p:txBody>
          <a:bodyPr/>
          <a:p>
            <a:r>
              <a:rPr lang="en-IE"/>
              <a:t/>
            </a:r>
          </a:p>
        </p:txBody>
      </p:sp>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88"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IE" sz="3200" spc="-1" strike="noStrike">
              <a:latin typeface="Arial"/>
            </a:endParaRPr>
          </a:p>
        </p:txBody>
      </p:sp>
      <p:sp>
        <p:nvSpPr>
          <p:cNvPr id="4" name="PlaceHolder 3"/>
          <p:cNvSpPr>
            <a:spLocks noGrp="1"/>
          </p:cNvSpPr>
          <p:nvPr>
            <p:ph type="ftr" idx="7"/>
          </p:nvPr>
        </p:nvSpPr>
        <p:spPr/>
        <p:txBody>
          <a:bodyPr/>
          <a:p>
            <a:r>
              <a:t>Footer</a:t>
            </a:r>
          </a:p>
        </p:txBody>
      </p:sp>
      <p:sp>
        <p:nvSpPr>
          <p:cNvPr id="5" name="PlaceHolder 4"/>
          <p:cNvSpPr>
            <a:spLocks noGrp="1"/>
          </p:cNvSpPr>
          <p:nvPr>
            <p:ph type="sldNum" idx="8"/>
          </p:nvPr>
        </p:nvSpPr>
        <p:spPr/>
        <p:txBody>
          <a:bodyPr/>
          <a:p>
            <a:fld id="{5CAB6F17-AEF3-42C9-BC40-26BE32689306}" type="slidenum">
              <a:t>&lt;#&gt;</a:t>
            </a:fld>
          </a:p>
        </p:txBody>
      </p:sp>
      <p:sp>
        <p:nvSpPr>
          <p:cNvPr id="6" name="PlaceHolder 5"/>
          <p:cNvSpPr>
            <a:spLocks noGrp="1"/>
          </p:cNvSpPr>
          <p:nvPr>
            <p:ph type="dt" idx="9"/>
          </p:nvPr>
        </p:nvSpPr>
        <p:spPr/>
        <p:txBody>
          <a:bodyPr/>
          <a:p>
            <a:r>
              <a:rPr lang="en-IE"/>
              <a:t/>
            </a: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90"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en-IE" sz="3200" spc="-1" strike="noStrike">
              <a:latin typeface="Arial"/>
            </a:endParaRPr>
          </a:p>
        </p:txBody>
      </p:sp>
      <p:sp>
        <p:nvSpPr>
          <p:cNvPr id="4" name="PlaceHolder 3"/>
          <p:cNvSpPr>
            <a:spLocks noGrp="1"/>
          </p:cNvSpPr>
          <p:nvPr>
            <p:ph type="ftr" idx="7"/>
          </p:nvPr>
        </p:nvSpPr>
        <p:spPr/>
        <p:txBody>
          <a:bodyPr/>
          <a:p>
            <a:r>
              <a:t>Footer</a:t>
            </a:r>
          </a:p>
        </p:txBody>
      </p:sp>
      <p:sp>
        <p:nvSpPr>
          <p:cNvPr id="5" name="PlaceHolder 4"/>
          <p:cNvSpPr>
            <a:spLocks noGrp="1"/>
          </p:cNvSpPr>
          <p:nvPr>
            <p:ph type="sldNum" idx="8"/>
          </p:nvPr>
        </p:nvSpPr>
        <p:spPr/>
        <p:txBody>
          <a:bodyPr/>
          <a:p>
            <a:fld id="{8618AB83-5F47-4E08-A5B6-AB8C8ED326E5}" type="slidenum">
              <a:t>&lt;#&gt;</a:t>
            </a:fld>
          </a:p>
        </p:txBody>
      </p:sp>
      <p:sp>
        <p:nvSpPr>
          <p:cNvPr id="6" name="PlaceHolder 5"/>
          <p:cNvSpPr>
            <a:spLocks noGrp="1"/>
          </p:cNvSpPr>
          <p:nvPr>
            <p:ph type="dt" idx="9"/>
          </p:nvPr>
        </p:nvSpPr>
        <p:spPr/>
        <p:txBody>
          <a:bodyPr/>
          <a:p>
            <a:r>
              <a:rPr lang="en-IE"/>
              <a:t/>
            </a: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92"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IE" sz="3200" spc="-1" strike="noStrike">
              <a:latin typeface="Arial"/>
            </a:endParaRPr>
          </a:p>
        </p:txBody>
      </p:sp>
      <p:sp>
        <p:nvSpPr>
          <p:cNvPr id="93"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IE" sz="3200" spc="-1" strike="noStrike">
              <a:latin typeface="Arial"/>
            </a:endParaRPr>
          </a:p>
        </p:txBody>
      </p:sp>
      <p:sp>
        <p:nvSpPr>
          <p:cNvPr id="5" name="PlaceHolder 4"/>
          <p:cNvSpPr>
            <a:spLocks noGrp="1"/>
          </p:cNvSpPr>
          <p:nvPr>
            <p:ph type="ftr" idx="7"/>
          </p:nvPr>
        </p:nvSpPr>
        <p:spPr/>
        <p:txBody>
          <a:bodyPr/>
          <a:p>
            <a:r>
              <a:t>Footer</a:t>
            </a:r>
          </a:p>
        </p:txBody>
      </p:sp>
      <p:sp>
        <p:nvSpPr>
          <p:cNvPr id="6" name="PlaceHolder 5"/>
          <p:cNvSpPr>
            <a:spLocks noGrp="1"/>
          </p:cNvSpPr>
          <p:nvPr>
            <p:ph type="sldNum" idx="8"/>
          </p:nvPr>
        </p:nvSpPr>
        <p:spPr/>
        <p:txBody>
          <a:bodyPr/>
          <a:p>
            <a:fld id="{7FF5BE94-440D-4369-B8D7-253CF2A18039}" type="slidenum">
              <a:t>&lt;#&gt;</a:t>
            </a:fld>
          </a:p>
        </p:txBody>
      </p:sp>
      <p:sp>
        <p:nvSpPr>
          <p:cNvPr id="7" name="PlaceHolder 6"/>
          <p:cNvSpPr>
            <a:spLocks noGrp="1"/>
          </p:cNvSpPr>
          <p:nvPr>
            <p:ph type="dt" idx="9"/>
          </p:nvPr>
        </p:nvSpPr>
        <p:spPr/>
        <p:txBody>
          <a:bodyPr/>
          <a:p>
            <a:r>
              <a:rPr lang="en-IE"/>
              <a:t/>
            </a: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3" name="PlaceHolder 2"/>
          <p:cNvSpPr>
            <a:spLocks noGrp="1"/>
          </p:cNvSpPr>
          <p:nvPr>
            <p:ph type="ftr" idx="7"/>
          </p:nvPr>
        </p:nvSpPr>
        <p:spPr/>
        <p:txBody>
          <a:bodyPr/>
          <a:p>
            <a:r>
              <a:t>Footer</a:t>
            </a:r>
          </a:p>
        </p:txBody>
      </p:sp>
      <p:sp>
        <p:nvSpPr>
          <p:cNvPr id="4" name="PlaceHolder 3"/>
          <p:cNvSpPr>
            <a:spLocks noGrp="1"/>
          </p:cNvSpPr>
          <p:nvPr>
            <p:ph type="sldNum" idx="8"/>
          </p:nvPr>
        </p:nvSpPr>
        <p:spPr/>
        <p:txBody>
          <a:bodyPr/>
          <a:p>
            <a:fld id="{D6FB78DB-F006-4CED-8138-9EEBFAD29F0E}" type="slidenum">
              <a:t>&lt;#&gt;</a:t>
            </a:fld>
          </a:p>
        </p:txBody>
      </p:sp>
      <p:sp>
        <p:nvSpPr>
          <p:cNvPr id="5" name="PlaceHolder 4"/>
          <p:cNvSpPr>
            <a:spLocks noGrp="1"/>
          </p:cNvSpPr>
          <p:nvPr>
            <p:ph type="dt" idx="9"/>
          </p:nvPr>
        </p:nvSpPr>
        <p:spPr/>
        <p:txBody>
          <a:bodyPr/>
          <a:p>
            <a:r>
              <a:rPr lang="en-IE"/>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8"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en-IE"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654185C2-5B71-4A43-A519-E5232081980B}" type="slidenum">
              <a:t>&lt;#&gt;</a:t>
            </a:fld>
          </a:p>
        </p:txBody>
      </p:sp>
      <p:sp>
        <p:nvSpPr>
          <p:cNvPr id="6" name="PlaceHolder 5"/>
          <p:cNvSpPr>
            <a:spLocks noGrp="1"/>
          </p:cNvSpPr>
          <p:nvPr>
            <p:ph type="dt" idx="3"/>
          </p:nvPr>
        </p:nvSpPr>
        <p:spPr/>
        <p:txBody>
          <a:bodyPr/>
          <a:p>
            <a:r>
              <a:rPr lang="en-IE"/>
              <a:t/>
            </a: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5"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IE" sz="3200" spc="-1" strike="noStrike">
              <a:latin typeface="Arial"/>
            </a:endParaRPr>
          </a:p>
        </p:txBody>
      </p:sp>
      <p:sp>
        <p:nvSpPr>
          <p:cNvPr id="3" name="PlaceHolder 2"/>
          <p:cNvSpPr>
            <a:spLocks noGrp="1"/>
          </p:cNvSpPr>
          <p:nvPr>
            <p:ph type="ftr" idx="7"/>
          </p:nvPr>
        </p:nvSpPr>
        <p:spPr/>
        <p:txBody>
          <a:bodyPr/>
          <a:p>
            <a:r>
              <a:t>Footer</a:t>
            </a:r>
          </a:p>
        </p:txBody>
      </p:sp>
      <p:sp>
        <p:nvSpPr>
          <p:cNvPr id="4" name="PlaceHolder 3"/>
          <p:cNvSpPr>
            <a:spLocks noGrp="1"/>
          </p:cNvSpPr>
          <p:nvPr>
            <p:ph type="sldNum" idx="8"/>
          </p:nvPr>
        </p:nvSpPr>
        <p:spPr/>
        <p:txBody>
          <a:bodyPr/>
          <a:p>
            <a:fld id="{FADAE761-D931-4CA8-BA75-D69BDC27911E}" type="slidenum">
              <a:t>&lt;#&gt;</a:t>
            </a:fld>
          </a:p>
        </p:txBody>
      </p:sp>
      <p:sp>
        <p:nvSpPr>
          <p:cNvPr id="5" name="PlaceHolder 4"/>
          <p:cNvSpPr>
            <a:spLocks noGrp="1"/>
          </p:cNvSpPr>
          <p:nvPr>
            <p:ph type="dt" idx="9"/>
          </p:nvPr>
        </p:nvSpPr>
        <p:spPr/>
        <p:txBody>
          <a:bodyPr/>
          <a:p>
            <a:r>
              <a:rPr lang="en-IE"/>
              <a:t/>
            </a: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97"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98"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IE" sz="3200" spc="-1" strike="noStrike">
              <a:latin typeface="Arial"/>
            </a:endParaRPr>
          </a:p>
        </p:txBody>
      </p:sp>
      <p:sp>
        <p:nvSpPr>
          <p:cNvPr id="99"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8"/>
          </p:nvPr>
        </p:nvSpPr>
        <p:spPr/>
        <p:txBody>
          <a:bodyPr/>
          <a:p>
            <a:fld id="{1B29A35F-98C3-4541-9EDE-F5DA58F3A501}" type="slidenum">
              <a:t>&lt;#&gt;</a:t>
            </a:fld>
          </a:p>
        </p:txBody>
      </p:sp>
      <p:sp>
        <p:nvSpPr>
          <p:cNvPr id="8" name="PlaceHolder 7"/>
          <p:cNvSpPr>
            <a:spLocks noGrp="1"/>
          </p:cNvSpPr>
          <p:nvPr>
            <p:ph type="dt" idx="9"/>
          </p:nvPr>
        </p:nvSpPr>
        <p:spPr/>
        <p:txBody>
          <a:bodyPr/>
          <a:p>
            <a:r>
              <a:rPr lang="en-IE"/>
              <a:t/>
            </a: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101"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IE" sz="3200" spc="-1" strike="noStrike">
              <a:latin typeface="Arial"/>
            </a:endParaRPr>
          </a:p>
        </p:txBody>
      </p:sp>
      <p:sp>
        <p:nvSpPr>
          <p:cNvPr id="102"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103"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8"/>
          </p:nvPr>
        </p:nvSpPr>
        <p:spPr/>
        <p:txBody>
          <a:bodyPr/>
          <a:p>
            <a:fld id="{09814735-7288-4D62-A2C1-D7623DAFFFEC}" type="slidenum">
              <a:t>&lt;#&gt;</a:t>
            </a:fld>
          </a:p>
        </p:txBody>
      </p:sp>
      <p:sp>
        <p:nvSpPr>
          <p:cNvPr id="8" name="PlaceHolder 7"/>
          <p:cNvSpPr>
            <a:spLocks noGrp="1"/>
          </p:cNvSpPr>
          <p:nvPr>
            <p:ph type="dt" idx="9"/>
          </p:nvPr>
        </p:nvSpPr>
        <p:spPr/>
        <p:txBody>
          <a:bodyPr/>
          <a:p>
            <a:r>
              <a:rPr lang="en-IE"/>
              <a:t/>
            </a: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105"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106"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107"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8"/>
          </p:nvPr>
        </p:nvSpPr>
        <p:spPr/>
        <p:txBody>
          <a:bodyPr/>
          <a:p>
            <a:fld id="{AC6050D2-E478-48F3-949A-5C6A8B688050}" type="slidenum">
              <a:t>&lt;#&gt;</a:t>
            </a:fld>
          </a:p>
        </p:txBody>
      </p:sp>
      <p:sp>
        <p:nvSpPr>
          <p:cNvPr id="8" name="PlaceHolder 7"/>
          <p:cNvSpPr>
            <a:spLocks noGrp="1"/>
          </p:cNvSpPr>
          <p:nvPr>
            <p:ph type="dt" idx="9"/>
          </p:nvPr>
        </p:nvSpPr>
        <p:spPr/>
        <p:txBody>
          <a:bodyPr/>
          <a:p>
            <a:r>
              <a:rPr lang="en-IE"/>
              <a:t/>
            </a: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109"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110"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5" name="PlaceHolder 4"/>
          <p:cNvSpPr>
            <a:spLocks noGrp="1"/>
          </p:cNvSpPr>
          <p:nvPr>
            <p:ph type="ftr" idx="7"/>
          </p:nvPr>
        </p:nvSpPr>
        <p:spPr/>
        <p:txBody>
          <a:bodyPr/>
          <a:p>
            <a:r>
              <a:t>Footer</a:t>
            </a:r>
          </a:p>
        </p:txBody>
      </p:sp>
      <p:sp>
        <p:nvSpPr>
          <p:cNvPr id="6" name="PlaceHolder 5"/>
          <p:cNvSpPr>
            <a:spLocks noGrp="1"/>
          </p:cNvSpPr>
          <p:nvPr>
            <p:ph type="sldNum" idx="8"/>
          </p:nvPr>
        </p:nvSpPr>
        <p:spPr/>
        <p:txBody>
          <a:bodyPr/>
          <a:p>
            <a:fld id="{ED32D5D7-DFB2-4F85-AA5F-CCAE35921C53}" type="slidenum">
              <a:t>&lt;#&gt;</a:t>
            </a:fld>
          </a:p>
        </p:txBody>
      </p:sp>
      <p:sp>
        <p:nvSpPr>
          <p:cNvPr id="7" name="PlaceHolder 6"/>
          <p:cNvSpPr>
            <a:spLocks noGrp="1"/>
          </p:cNvSpPr>
          <p:nvPr>
            <p:ph type="dt" idx="9"/>
          </p:nvPr>
        </p:nvSpPr>
        <p:spPr/>
        <p:txBody>
          <a:bodyPr/>
          <a:p>
            <a:r>
              <a:rPr lang="en-IE"/>
              <a:t/>
            </a: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112"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113"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114"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115"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7" name="PlaceHolder 6"/>
          <p:cNvSpPr>
            <a:spLocks noGrp="1"/>
          </p:cNvSpPr>
          <p:nvPr>
            <p:ph type="ftr" idx="7"/>
          </p:nvPr>
        </p:nvSpPr>
        <p:spPr/>
        <p:txBody>
          <a:bodyPr/>
          <a:p>
            <a:r>
              <a:t>Footer</a:t>
            </a:r>
          </a:p>
        </p:txBody>
      </p:sp>
      <p:sp>
        <p:nvSpPr>
          <p:cNvPr id="8" name="PlaceHolder 7"/>
          <p:cNvSpPr>
            <a:spLocks noGrp="1"/>
          </p:cNvSpPr>
          <p:nvPr>
            <p:ph type="sldNum" idx="8"/>
          </p:nvPr>
        </p:nvSpPr>
        <p:spPr/>
        <p:txBody>
          <a:bodyPr/>
          <a:p>
            <a:fld id="{E81F3385-3602-4B01-A9B1-F608EB2C9730}" type="slidenum">
              <a:t>&lt;#&gt;</a:t>
            </a:fld>
          </a:p>
        </p:txBody>
      </p:sp>
      <p:sp>
        <p:nvSpPr>
          <p:cNvPr id="9" name="PlaceHolder 8"/>
          <p:cNvSpPr>
            <a:spLocks noGrp="1"/>
          </p:cNvSpPr>
          <p:nvPr>
            <p:ph type="dt" idx="9"/>
          </p:nvPr>
        </p:nvSpPr>
        <p:spPr/>
        <p:txBody>
          <a:bodyPr/>
          <a:p>
            <a:r>
              <a:rPr lang="en-IE"/>
              <a:t/>
            </a: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117"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118"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119"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120"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121"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122"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9" name="PlaceHolder 8"/>
          <p:cNvSpPr>
            <a:spLocks noGrp="1"/>
          </p:cNvSpPr>
          <p:nvPr>
            <p:ph type="ftr" idx="7"/>
          </p:nvPr>
        </p:nvSpPr>
        <p:spPr/>
        <p:txBody>
          <a:bodyPr/>
          <a:p>
            <a:r>
              <a:t>Footer</a:t>
            </a:r>
          </a:p>
        </p:txBody>
      </p:sp>
      <p:sp>
        <p:nvSpPr>
          <p:cNvPr id="10" name="PlaceHolder 9"/>
          <p:cNvSpPr>
            <a:spLocks noGrp="1"/>
          </p:cNvSpPr>
          <p:nvPr>
            <p:ph type="sldNum" idx="8"/>
          </p:nvPr>
        </p:nvSpPr>
        <p:spPr/>
        <p:txBody>
          <a:bodyPr/>
          <a:p>
            <a:fld id="{A33E7D17-83C7-49A2-A176-AA1F1514FE3C}" type="slidenum">
              <a:t>&lt;#&gt;</a:t>
            </a:fld>
          </a:p>
        </p:txBody>
      </p:sp>
      <p:sp>
        <p:nvSpPr>
          <p:cNvPr id="11" name="PlaceHolder 10"/>
          <p:cNvSpPr>
            <a:spLocks noGrp="1"/>
          </p:cNvSpPr>
          <p:nvPr>
            <p:ph type="dt" idx="9"/>
          </p:nvPr>
        </p:nvSpPr>
        <p:spPr/>
        <p:txBody>
          <a:bodyPr/>
          <a:p>
            <a:r>
              <a:rPr lang="en-IE"/>
              <a:t/>
            </a: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0"/>
          </p:nvPr>
        </p:nvSpPr>
        <p:spPr/>
        <p:txBody>
          <a:bodyPr/>
          <a:p>
            <a:r>
              <a:t>Footer</a:t>
            </a:r>
          </a:p>
        </p:txBody>
      </p:sp>
      <p:sp>
        <p:nvSpPr>
          <p:cNvPr id="3" name="PlaceHolder 2"/>
          <p:cNvSpPr>
            <a:spLocks noGrp="1"/>
          </p:cNvSpPr>
          <p:nvPr>
            <p:ph type="sldNum" idx="11"/>
          </p:nvPr>
        </p:nvSpPr>
        <p:spPr/>
        <p:txBody>
          <a:bodyPr/>
          <a:p>
            <a:fld id="{DD196854-C4DF-4F0E-8A46-D995B1382063}" type="slidenum">
              <a:t>&lt;#&gt;</a:t>
            </a:fld>
          </a:p>
        </p:txBody>
      </p:sp>
      <p:sp>
        <p:nvSpPr>
          <p:cNvPr id="4" name="PlaceHolder 3"/>
          <p:cNvSpPr>
            <a:spLocks noGrp="1"/>
          </p:cNvSpPr>
          <p:nvPr>
            <p:ph type="dt" idx="12"/>
          </p:nvPr>
        </p:nvSpPr>
        <p:spPr/>
        <p:txBody>
          <a:bodyPr/>
          <a:p>
            <a:r>
              <a:rPr lang="en-IE"/>
              <a:t/>
            </a:r>
          </a:p>
        </p:txBody>
      </p:sp>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129"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IE" sz="3200" spc="-1" strike="noStrike">
              <a:latin typeface="Arial"/>
            </a:endParaRPr>
          </a:p>
        </p:txBody>
      </p:sp>
      <p:sp>
        <p:nvSpPr>
          <p:cNvPr id="4" name="PlaceHolder 3"/>
          <p:cNvSpPr>
            <a:spLocks noGrp="1"/>
          </p:cNvSpPr>
          <p:nvPr>
            <p:ph type="ftr" idx="10"/>
          </p:nvPr>
        </p:nvSpPr>
        <p:spPr/>
        <p:txBody>
          <a:bodyPr/>
          <a:p>
            <a:r>
              <a:t>Footer</a:t>
            </a:r>
          </a:p>
        </p:txBody>
      </p:sp>
      <p:sp>
        <p:nvSpPr>
          <p:cNvPr id="5" name="PlaceHolder 4"/>
          <p:cNvSpPr>
            <a:spLocks noGrp="1"/>
          </p:cNvSpPr>
          <p:nvPr>
            <p:ph type="sldNum" idx="11"/>
          </p:nvPr>
        </p:nvSpPr>
        <p:spPr/>
        <p:txBody>
          <a:bodyPr/>
          <a:p>
            <a:fld id="{41D7D8FE-D71B-44D6-BCCD-95872E026517}" type="slidenum">
              <a:t>&lt;#&gt;</a:t>
            </a:fld>
          </a:p>
        </p:txBody>
      </p:sp>
      <p:sp>
        <p:nvSpPr>
          <p:cNvPr id="6" name="PlaceHolder 5"/>
          <p:cNvSpPr>
            <a:spLocks noGrp="1"/>
          </p:cNvSpPr>
          <p:nvPr>
            <p:ph type="dt" idx="12"/>
          </p:nvPr>
        </p:nvSpPr>
        <p:spPr/>
        <p:txBody>
          <a:bodyPr/>
          <a:p>
            <a:r>
              <a:rPr lang="en-IE"/>
              <a:t/>
            </a: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3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131"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en-IE" sz="3200" spc="-1" strike="noStrike">
              <a:latin typeface="Arial"/>
            </a:endParaRPr>
          </a:p>
        </p:txBody>
      </p:sp>
      <p:sp>
        <p:nvSpPr>
          <p:cNvPr id="4" name="PlaceHolder 3"/>
          <p:cNvSpPr>
            <a:spLocks noGrp="1"/>
          </p:cNvSpPr>
          <p:nvPr>
            <p:ph type="ftr" idx="10"/>
          </p:nvPr>
        </p:nvSpPr>
        <p:spPr/>
        <p:txBody>
          <a:bodyPr/>
          <a:p>
            <a:r>
              <a:t>Footer</a:t>
            </a:r>
          </a:p>
        </p:txBody>
      </p:sp>
      <p:sp>
        <p:nvSpPr>
          <p:cNvPr id="5" name="PlaceHolder 4"/>
          <p:cNvSpPr>
            <a:spLocks noGrp="1"/>
          </p:cNvSpPr>
          <p:nvPr>
            <p:ph type="sldNum" idx="11"/>
          </p:nvPr>
        </p:nvSpPr>
        <p:spPr/>
        <p:txBody>
          <a:bodyPr/>
          <a:p>
            <a:fld id="{2EDEDF05-FECF-429D-A124-2FC750E969DF}" type="slidenum">
              <a:t>&lt;#&gt;</a:t>
            </a:fld>
          </a:p>
        </p:txBody>
      </p:sp>
      <p:sp>
        <p:nvSpPr>
          <p:cNvPr id="6" name="PlaceHolder 5"/>
          <p:cNvSpPr>
            <a:spLocks noGrp="1"/>
          </p:cNvSpPr>
          <p:nvPr>
            <p:ph type="dt" idx="12"/>
          </p:nvPr>
        </p:nvSpPr>
        <p:spPr/>
        <p:txBody>
          <a:bodyPr/>
          <a:p>
            <a:r>
              <a:rPr lang="en-IE"/>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10"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IE" sz="3200" spc="-1" strike="noStrike">
              <a:latin typeface="Arial"/>
            </a:endParaRPr>
          </a:p>
        </p:txBody>
      </p:sp>
      <p:sp>
        <p:nvSpPr>
          <p:cNvPr id="11"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IE"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98508261-A8EE-4BE6-ADF5-A16AEACFA237}" type="slidenum">
              <a:t>&lt;#&gt;</a:t>
            </a:fld>
          </a:p>
        </p:txBody>
      </p:sp>
      <p:sp>
        <p:nvSpPr>
          <p:cNvPr id="7" name="PlaceHolder 6"/>
          <p:cNvSpPr>
            <a:spLocks noGrp="1"/>
          </p:cNvSpPr>
          <p:nvPr>
            <p:ph type="dt" idx="3"/>
          </p:nvPr>
        </p:nvSpPr>
        <p:spPr/>
        <p:txBody>
          <a:bodyPr/>
          <a:p>
            <a:r>
              <a:rPr lang="en-IE"/>
              <a:t/>
            </a: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133"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IE" sz="3200" spc="-1" strike="noStrike">
              <a:latin typeface="Arial"/>
            </a:endParaRPr>
          </a:p>
        </p:txBody>
      </p:sp>
      <p:sp>
        <p:nvSpPr>
          <p:cNvPr id="134"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IE" sz="3200" spc="-1" strike="noStrike">
              <a:latin typeface="Arial"/>
            </a:endParaRPr>
          </a:p>
        </p:txBody>
      </p:sp>
      <p:sp>
        <p:nvSpPr>
          <p:cNvPr id="5" name="PlaceHolder 4"/>
          <p:cNvSpPr>
            <a:spLocks noGrp="1"/>
          </p:cNvSpPr>
          <p:nvPr>
            <p:ph type="ftr" idx="10"/>
          </p:nvPr>
        </p:nvSpPr>
        <p:spPr/>
        <p:txBody>
          <a:bodyPr/>
          <a:p>
            <a:r>
              <a:t>Footer</a:t>
            </a:r>
          </a:p>
        </p:txBody>
      </p:sp>
      <p:sp>
        <p:nvSpPr>
          <p:cNvPr id="6" name="PlaceHolder 5"/>
          <p:cNvSpPr>
            <a:spLocks noGrp="1"/>
          </p:cNvSpPr>
          <p:nvPr>
            <p:ph type="sldNum" idx="11"/>
          </p:nvPr>
        </p:nvSpPr>
        <p:spPr/>
        <p:txBody>
          <a:bodyPr/>
          <a:p>
            <a:fld id="{0C7B9D34-BA0D-4A61-B19A-00A6C5016E0F}" type="slidenum">
              <a:t>&lt;#&gt;</a:t>
            </a:fld>
          </a:p>
        </p:txBody>
      </p:sp>
      <p:sp>
        <p:nvSpPr>
          <p:cNvPr id="7" name="PlaceHolder 6"/>
          <p:cNvSpPr>
            <a:spLocks noGrp="1"/>
          </p:cNvSpPr>
          <p:nvPr>
            <p:ph type="dt" idx="12"/>
          </p:nvPr>
        </p:nvSpPr>
        <p:spPr/>
        <p:txBody>
          <a:bodyPr/>
          <a:p>
            <a:r>
              <a:rPr lang="en-IE"/>
              <a:t/>
            </a: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3" name="PlaceHolder 2"/>
          <p:cNvSpPr>
            <a:spLocks noGrp="1"/>
          </p:cNvSpPr>
          <p:nvPr>
            <p:ph type="ftr" idx="10"/>
          </p:nvPr>
        </p:nvSpPr>
        <p:spPr/>
        <p:txBody>
          <a:bodyPr/>
          <a:p>
            <a:r>
              <a:t>Footer</a:t>
            </a:r>
          </a:p>
        </p:txBody>
      </p:sp>
      <p:sp>
        <p:nvSpPr>
          <p:cNvPr id="4" name="PlaceHolder 3"/>
          <p:cNvSpPr>
            <a:spLocks noGrp="1"/>
          </p:cNvSpPr>
          <p:nvPr>
            <p:ph type="sldNum" idx="11"/>
          </p:nvPr>
        </p:nvSpPr>
        <p:spPr/>
        <p:txBody>
          <a:bodyPr/>
          <a:p>
            <a:fld id="{58B3A7EE-839B-40D5-A33A-A139DB35B953}" type="slidenum">
              <a:t>&lt;#&gt;</a:t>
            </a:fld>
          </a:p>
        </p:txBody>
      </p:sp>
      <p:sp>
        <p:nvSpPr>
          <p:cNvPr id="5" name="PlaceHolder 4"/>
          <p:cNvSpPr>
            <a:spLocks noGrp="1"/>
          </p:cNvSpPr>
          <p:nvPr>
            <p:ph type="dt" idx="12"/>
          </p:nvPr>
        </p:nvSpPr>
        <p:spPr/>
        <p:txBody>
          <a:bodyPr/>
          <a:p>
            <a:r>
              <a:rPr lang="en-IE"/>
              <a:t/>
            </a: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6"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IE" sz="3200" spc="-1" strike="noStrike">
              <a:latin typeface="Arial"/>
            </a:endParaRPr>
          </a:p>
        </p:txBody>
      </p:sp>
      <p:sp>
        <p:nvSpPr>
          <p:cNvPr id="3" name="PlaceHolder 2"/>
          <p:cNvSpPr>
            <a:spLocks noGrp="1"/>
          </p:cNvSpPr>
          <p:nvPr>
            <p:ph type="ftr" idx="10"/>
          </p:nvPr>
        </p:nvSpPr>
        <p:spPr/>
        <p:txBody>
          <a:bodyPr/>
          <a:p>
            <a:r>
              <a:t>Footer</a:t>
            </a:r>
          </a:p>
        </p:txBody>
      </p:sp>
      <p:sp>
        <p:nvSpPr>
          <p:cNvPr id="4" name="PlaceHolder 3"/>
          <p:cNvSpPr>
            <a:spLocks noGrp="1"/>
          </p:cNvSpPr>
          <p:nvPr>
            <p:ph type="sldNum" idx="11"/>
          </p:nvPr>
        </p:nvSpPr>
        <p:spPr/>
        <p:txBody>
          <a:bodyPr/>
          <a:p>
            <a:fld id="{74221E92-A6AB-4335-935A-7FF8FDCE0DEC}" type="slidenum">
              <a:t>&lt;#&gt;</a:t>
            </a:fld>
          </a:p>
        </p:txBody>
      </p:sp>
      <p:sp>
        <p:nvSpPr>
          <p:cNvPr id="5" name="PlaceHolder 4"/>
          <p:cNvSpPr>
            <a:spLocks noGrp="1"/>
          </p:cNvSpPr>
          <p:nvPr>
            <p:ph type="dt" idx="12"/>
          </p:nvPr>
        </p:nvSpPr>
        <p:spPr/>
        <p:txBody>
          <a:bodyPr/>
          <a:p>
            <a:r>
              <a:rPr lang="en-IE"/>
              <a:t/>
            </a: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138"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139"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IE" sz="3200" spc="-1" strike="noStrike">
              <a:latin typeface="Arial"/>
            </a:endParaRPr>
          </a:p>
        </p:txBody>
      </p:sp>
      <p:sp>
        <p:nvSpPr>
          <p:cNvPr id="140"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6" name="PlaceHolder 5"/>
          <p:cNvSpPr>
            <a:spLocks noGrp="1"/>
          </p:cNvSpPr>
          <p:nvPr>
            <p:ph type="ftr" idx="10"/>
          </p:nvPr>
        </p:nvSpPr>
        <p:spPr/>
        <p:txBody>
          <a:bodyPr/>
          <a:p>
            <a:r>
              <a:t>Footer</a:t>
            </a:r>
          </a:p>
        </p:txBody>
      </p:sp>
      <p:sp>
        <p:nvSpPr>
          <p:cNvPr id="7" name="PlaceHolder 6"/>
          <p:cNvSpPr>
            <a:spLocks noGrp="1"/>
          </p:cNvSpPr>
          <p:nvPr>
            <p:ph type="sldNum" idx="11"/>
          </p:nvPr>
        </p:nvSpPr>
        <p:spPr/>
        <p:txBody>
          <a:bodyPr/>
          <a:p>
            <a:fld id="{1505D9ED-47C6-43D4-A054-1D0F6065BFF1}" type="slidenum">
              <a:t>&lt;#&gt;</a:t>
            </a:fld>
          </a:p>
        </p:txBody>
      </p:sp>
      <p:sp>
        <p:nvSpPr>
          <p:cNvPr id="8" name="PlaceHolder 7"/>
          <p:cNvSpPr>
            <a:spLocks noGrp="1"/>
          </p:cNvSpPr>
          <p:nvPr>
            <p:ph type="dt" idx="12"/>
          </p:nvPr>
        </p:nvSpPr>
        <p:spPr/>
        <p:txBody>
          <a:bodyPr/>
          <a:p>
            <a:r>
              <a:rPr lang="en-IE"/>
              <a:t/>
            </a: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4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142"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IE" sz="3200" spc="-1" strike="noStrike">
              <a:latin typeface="Arial"/>
            </a:endParaRPr>
          </a:p>
        </p:txBody>
      </p:sp>
      <p:sp>
        <p:nvSpPr>
          <p:cNvPr id="143"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144"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6" name="PlaceHolder 5"/>
          <p:cNvSpPr>
            <a:spLocks noGrp="1"/>
          </p:cNvSpPr>
          <p:nvPr>
            <p:ph type="ftr" idx="10"/>
          </p:nvPr>
        </p:nvSpPr>
        <p:spPr/>
        <p:txBody>
          <a:bodyPr/>
          <a:p>
            <a:r>
              <a:t>Footer</a:t>
            </a:r>
          </a:p>
        </p:txBody>
      </p:sp>
      <p:sp>
        <p:nvSpPr>
          <p:cNvPr id="7" name="PlaceHolder 6"/>
          <p:cNvSpPr>
            <a:spLocks noGrp="1"/>
          </p:cNvSpPr>
          <p:nvPr>
            <p:ph type="sldNum" idx="11"/>
          </p:nvPr>
        </p:nvSpPr>
        <p:spPr/>
        <p:txBody>
          <a:bodyPr/>
          <a:p>
            <a:fld id="{94855B97-198E-467E-8117-5C64ED197DF3}" type="slidenum">
              <a:t>&lt;#&gt;</a:t>
            </a:fld>
          </a:p>
        </p:txBody>
      </p:sp>
      <p:sp>
        <p:nvSpPr>
          <p:cNvPr id="8" name="PlaceHolder 7"/>
          <p:cNvSpPr>
            <a:spLocks noGrp="1"/>
          </p:cNvSpPr>
          <p:nvPr>
            <p:ph type="dt" idx="12"/>
          </p:nvPr>
        </p:nvSpPr>
        <p:spPr/>
        <p:txBody>
          <a:bodyPr/>
          <a:p>
            <a:r>
              <a:rPr lang="en-IE"/>
              <a:t/>
            </a: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146"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147"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148"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6" name="PlaceHolder 5"/>
          <p:cNvSpPr>
            <a:spLocks noGrp="1"/>
          </p:cNvSpPr>
          <p:nvPr>
            <p:ph type="ftr" idx="10"/>
          </p:nvPr>
        </p:nvSpPr>
        <p:spPr/>
        <p:txBody>
          <a:bodyPr/>
          <a:p>
            <a:r>
              <a:t>Footer</a:t>
            </a:r>
          </a:p>
        </p:txBody>
      </p:sp>
      <p:sp>
        <p:nvSpPr>
          <p:cNvPr id="7" name="PlaceHolder 6"/>
          <p:cNvSpPr>
            <a:spLocks noGrp="1"/>
          </p:cNvSpPr>
          <p:nvPr>
            <p:ph type="sldNum" idx="11"/>
          </p:nvPr>
        </p:nvSpPr>
        <p:spPr/>
        <p:txBody>
          <a:bodyPr/>
          <a:p>
            <a:fld id="{E5EB0567-6341-4172-B396-717DA0BA002B}" type="slidenum">
              <a:t>&lt;#&gt;</a:t>
            </a:fld>
          </a:p>
        </p:txBody>
      </p:sp>
      <p:sp>
        <p:nvSpPr>
          <p:cNvPr id="8" name="PlaceHolder 7"/>
          <p:cNvSpPr>
            <a:spLocks noGrp="1"/>
          </p:cNvSpPr>
          <p:nvPr>
            <p:ph type="dt" idx="12"/>
          </p:nvPr>
        </p:nvSpPr>
        <p:spPr/>
        <p:txBody>
          <a:bodyPr/>
          <a:p>
            <a:r>
              <a:rPr lang="en-IE"/>
              <a:t/>
            </a: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4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150"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151"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5" name="PlaceHolder 4"/>
          <p:cNvSpPr>
            <a:spLocks noGrp="1"/>
          </p:cNvSpPr>
          <p:nvPr>
            <p:ph type="ftr" idx="10"/>
          </p:nvPr>
        </p:nvSpPr>
        <p:spPr/>
        <p:txBody>
          <a:bodyPr/>
          <a:p>
            <a:r>
              <a:t>Footer</a:t>
            </a:r>
          </a:p>
        </p:txBody>
      </p:sp>
      <p:sp>
        <p:nvSpPr>
          <p:cNvPr id="6" name="PlaceHolder 5"/>
          <p:cNvSpPr>
            <a:spLocks noGrp="1"/>
          </p:cNvSpPr>
          <p:nvPr>
            <p:ph type="sldNum" idx="11"/>
          </p:nvPr>
        </p:nvSpPr>
        <p:spPr/>
        <p:txBody>
          <a:bodyPr/>
          <a:p>
            <a:fld id="{EDAEF4EB-0CEF-459B-B0E7-6E6DDBA6CEF7}" type="slidenum">
              <a:t>&lt;#&gt;</a:t>
            </a:fld>
          </a:p>
        </p:txBody>
      </p:sp>
      <p:sp>
        <p:nvSpPr>
          <p:cNvPr id="7" name="PlaceHolder 6"/>
          <p:cNvSpPr>
            <a:spLocks noGrp="1"/>
          </p:cNvSpPr>
          <p:nvPr>
            <p:ph type="dt" idx="12"/>
          </p:nvPr>
        </p:nvSpPr>
        <p:spPr/>
        <p:txBody>
          <a:bodyPr/>
          <a:p>
            <a:r>
              <a:rPr lang="en-IE"/>
              <a:t/>
            </a: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5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153"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154"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155"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156"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7" name="PlaceHolder 6"/>
          <p:cNvSpPr>
            <a:spLocks noGrp="1"/>
          </p:cNvSpPr>
          <p:nvPr>
            <p:ph type="ftr" idx="10"/>
          </p:nvPr>
        </p:nvSpPr>
        <p:spPr/>
        <p:txBody>
          <a:bodyPr/>
          <a:p>
            <a:r>
              <a:t>Footer</a:t>
            </a:r>
          </a:p>
        </p:txBody>
      </p:sp>
      <p:sp>
        <p:nvSpPr>
          <p:cNvPr id="8" name="PlaceHolder 7"/>
          <p:cNvSpPr>
            <a:spLocks noGrp="1"/>
          </p:cNvSpPr>
          <p:nvPr>
            <p:ph type="sldNum" idx="11"/>
          </p:nvPr>
        </p:nvSpPr>
        <p:spPr/>
        <p:txBody>
          <a:bodyPr/>
          <a:p>
            <a:fld id="{E90C0065-F79A-4B66-B00F-824CDAB7C5B0}" type="slidenum">
              <a:t>&lt;#&gt;</a:t>
            </a:fld>
          </a:p>
        </p:txBody>
      </p:sp>
      <p:sp>
        <p:nvSpPr>
          <p:cNvPr id="9" name="PlaceHolder 8"/>
          <p:cNvSpPr>
            <a:spLocks noGrp="1"/>
          </p:cNvSpPr>
          <p:nvPr>
            <p:ph type="dt" idx="12"/>
          </p:nvPr>
        </p:nvSpPr>
        <p:spPr/>
        <p:txBody>
          <a:bodyPr/>
          <a:p>
            <a:r>
              <a:rPr lang="en-IE"/>
              <a:t/>
            </a: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5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158"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159"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160"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161"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162"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163"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9" name="PlaceHolder 8"/>
          <p:cNvSpPr>
            <a:spLocks noGrp="1"/>
          </p:cNvSpPr>
          <p:nvPr>
            <p:ph type="ftr" idx="10"/>
          </p:nvPr>
        </p:nvSpPr>
        <p:spPr/>
        <p:txBody>
          <a:bodyPr/>
          <a:p>
            <a:r>
              <a:t>Footer</a:t>
            </a:r>
          </a:p>
        </p:txBody>
      </p:sp>
      <p:sp>
        <p:nvSpPr>
          <p:cNvPr id="10" name="PlaceHolder 9"/>
          <p:cNvSpPr>
            <a:spLocks noGrp="1"/>
          </p:cNvSpPr>
          <p:nvPr>
            <p:ph type="sldNum" idx="11"/>
          </p:nvPr>
        </p:nvSpPr>
        <p:spPr/>
        <p:txBody>
          <a:bodyPr/>
          <a:p>
            <a:fld id="{FE52C7AC-86CB-41D7-A7A7-C60D1127FA85}" type="slidenum">
              <a:t>&lt;#&gt;</a:t>
            </a:fld>
          </a:p>
        </p:txBody>
      </p:sp>
      <p:sp>
        <p:nvSpPr>
          <p:cNvPr id="11" name="PlaceHolder 10"/>
          <p:cNvSpPr>
            <a:spLocks noGrp="1"/>
          </p:cNvSpPr>
          <p:nvPr>
            <p:ph type="dt" idx="12"/>
          </p:nvPr>
        </p:nvSpPr>
        <p:spPr/>
        <p:txBody>
          <a:bodyPr/>
          <a:p>
            <a:r>
              <a:rPr lang="en-IE"/>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2DE7318E-BEC9-49B0-94DE-7C1C29C661B0}" type="slidenum">
              <a:t>&lt;#&gt;</a:t>
            </a:fld>
          </a:p>
        </p:txBody>
      </p:sp>
      <p:sp>
        <p:nvSpPr>
          <p:cNvPr id="5" name="PlaceHolder 4"/>
          <p:cNvSpPr>
            <a:spLocks noGrp="1"/>
          </p:cNvSpPr>
          <p:nvPr>
            <p:ph type="dt" idx="3"/>
          </p:nvPr>
        </p:nvSpPr>
        <p:spPr/>
        <p:txBody>
          <a:bodyPr/>
          <a:p>
            <a:r>
              <a:rPr lang="en-IE"/>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IE" sz="32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0FAB427B-AE51-4D39-9CB6-E47BD6103499}" type="slidenum">
              <a:t>&lt;#&gt;</a:t>
            </a:fld>
          </a:p>
        </p:txBody>
      </p:sp>
      <p:sp>
        <p:nvSpPr>
          <p:cNvPr id="5" name="PlaceHolder 4"/>
          <p:cNvSpPr>
            <a:spLocks noGrp="1"/>
          </p:cNvSpPr>
          <p:nvPr>
            <p:ph type="dt" idx="3"/>
          </p:nvPr>
        </p:nvSpPr>
        <p:spPr/>
        <p:txBody>
          <a:bodyPr/>
          <a:p>
            <a:r>
              <a:rPr lang="en-IE"/>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15"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16"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IE" sz="3200" spc="-1" strike="noStrike">
              <a:latin typeface="Arial"/>
            </a:endParaRPr>
          </a:p>
        </p:txBody>
      </p:sp>
      <p:sp>
        <p:nvSpPr>
          <p:cNvPr id="17"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9A3675F0-3D16-46D7-A3C1-C83153E19859}" type="slidenum">
              <a:t>&lt;#&gt;</a:t>
            </a:fld>
          </a:p>
        </p:txBody>
      </p:sp>
      <p:sp>
        <p:nvSpPr>
          <p:cNvPr id="8" name="PlaceHolder 7"/>
          <p:cNvSpPr>
            <a:spLocks noGrp="1"/>
          </p:cNvSpPr>
          <p:nvPr>
            <p:ph type="dt" idx="3"/>
          </p:nvPr>
        </p:nvSpPr>
        <p:spPr/>
        <p:txBody>
          <a:bodyPr/>
          <a:p>
            <a:r>
              <a:rPr lang="en-IE"/>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19"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IE" sz="3200" spc="-1" strike="noStrike">
              <a:latin typeface="Arial"/>
            </a:endParaRPr>
          </a:p>
        </p:txBody>
      </p:sp>
      <p:sp>
        <p:nvSpPr>
          <p:cNvPr id="20"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21"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581C8534-E153-4608-865D-CC5E6D584B15}" type="slidenum">
              <a:t>&lt;#&gt;</a:t>
            </a:fld>
          </a:p>
        </p:txBody>
      </p:sp>
      <p:sp>
        <p:nvSpPr>
          <p:cNvPr id="8" name="PlaceHolder 7"/>
          <p:cNvSpPr>
            <a:spLocks noGrp="1"/>
          </p:cNvSpPr>
          <p:nvPr>
            <p:ph type="dt" idx="3"/>
          </p:nvPr>
        </p:nvSpPr>
        <p:spPr/>
        <p:txBody>
          <a:bodyPr/>
          <a:p>
            <a:r>
              <a:rPr lang="en-IE"/>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23"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24"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25"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F9DF7220-2938-4F62-A68E-4B415DBB4FF0}" type="slidenum">
              <a:t>&lt;#&gt;</a:t>
            </a:fld>
          </a:p>
        </p:txBody>
      </p:sp>
      <p:sp>
        <p:nvSpPr>
          <p:cNvPr id="8" name="PlaceHolder 7"/>
          <p:cNvSpPr>
            <a:spLocks noGrp="1"/>
          </p:cNvSpPr>
          <p:nvPr>
            <p:ph type="dt" idx="3"/>
          </p:nvPr>
        </p:nvSpPr>
        <p:spPr/>
        <p:txBody>
          <a:bodyPr/>
          <a:p>
            <a:r>
              <a:rPr lang="en-IE"/>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ftr" idx="1"/>
          </p:nvPr>
        </p:nvSpPr>
        <p:spPr>
          <a:xfrm>
            <a:off x="4038480" y="6356520"/>
            <a:ext cx="4110480" cy="360720"/>
          </a:xfrm>
          <a:prstGeom prst="rect">
            <a:avLst/>
          </a:prstGeom>
          <a:noFill/>
          <a:ln w="0">
            <a:noFill/>
          </a:ln>
        </p:spPr>
        <p:txBody>
          <a:bodyPr lIns="90000" rIns="90000" tIns="45000" bIns="45000" anchor="ctr">
            <a:noAutofit/>
          </a:bodyPr>
          <a:lstStyle>
            <a:lvl1pPr algn="ctr">
              <a:lnSpc>
                <a:spcPct val="100000"/>
              </a:lnSpc>
              <a:buNone/>
              <a:defRPr b="0" lang="en-IE" sz="1400" spc="-1" strike="noStrike">
                <a:latin typeface="Times New Roman"/>
              </a:defRPr>
            </a:lvl1pPr>
          </a:lstStyle>
          <a:p>
            <a:pPr algn="ctr">
              <a:lnSpc>
                <a:spcPct val="100000"/>
              </a:lnSpc>
              <a:buNone/>
            </a:pPr>
            <a:r>
              <a:rPr b="0" lang="en-IE" sz="1400" spc="-1" strike="noStrike">
                <a:latin typeface="Times New Roman"/>
              </a:rPr>
              <a:t>&lt;footer&gt;</a:t>
            </a:r>
            <a:endParaRPr b="0" lang="en-IE" sz="1400" spc="-1" strike="noStrike">
              <a:latin typeface="Times New Roman"/>
            </a:endParaRPr>
          </a:p>
        </p:txBody>
      </p:sp>
      <p:sp>
        <p:nvSpPr>
          <p:cNvPr id="1" name="PlaceHolder 2"/>
          <p:cNvSpPr>
            <a:spLocks noGrp="1"/>
          </p:cNvSpPr>
          <p:nvPr>
            <p:ph type="sldNum" idx="2"/>
          </p:nvPr>
        </p:nvSpPr>
        <p:spPr>
          <a:xfrm>
            <a:off x="8610480" y="6356520"/>
            <a:ext cx="2738880" cy="360720"/>
          </a:xfrm>
          <a:prstGeom prst="rect">
            <a:avLst/>
          </a:prstGeom>
          <a:noFill/>
          <a:ln w="0">
            <a:noFill/>
          </a:ln>
        </p:spPr>
        <p:txBody>
          <a:bodyPr lIns="90000" rIns="90000" tIns="45000" bIns="45000" anchor="ctr">
            <a:noAutofit/>
          </a:bodyPr>
          <a:lstStyle>
            <a:lvl1pPr algn="r">
              <a:lnSpc>
                <a:spcPct val="100000"/>
              </a:lnSpc>
              <a:buNone/>
              <a:defRPr b="0" lang="en-GB" sz="1200" spc="-1" strike="noStrike">
                <a:solidFill>
                  <a:srgbClr val="8b8b8b"/>
                </a:solidFill>
                <a:latin typeface="Calibri"/>
              </a:defRPr>
            </a:lvl1pPr>
          </a:lstStyle>
          <a:p>
            <a:pPr algn="r">
              <a:lnSpc>
                <a:spcPct val="100000"/>
              </a:lnSpc>
              <a:buNone/>
            </a:pPr>
            <a:fld id="{5BD46CC7-8406-4758-9064-62A447BB409B}" type="slidenum">
              <a:rPr b="0" lang="en-GB" sz="1200" spc="-1" strike="noStrike">
                <a:solidFill>
                  <a:srgbClr val="8b8b8b"/>
                </a:solidFill>
                <a:latin typeface="Calibri"/>
              </a:rPr>
              <a:t>&lt;number&gt;</a:t>
            </a:fld>
            <a:endParaRPr b="0" lang="en-IE" sz="1200" spc="-1" strike="noStrike">
              <a:latin typeface="Times New Roman"/>
            </a:endParaRPr>
          </a:p>
        </p:txBody>
      </p:sp>
      <p:sp>
        <p:nvSpPr>
          <p:cNvPr id="2" name="PlaceHolder 3"/>
          <p:cNvSpPr>
            <a:spLocks noGrp="1"/>
          </p:cNvSpPr>
          <p:nvPr>
            <p:ph type="dt" idx="3"/>
          </p:nvPr>
        </p:nvSpPr>
        <p:spPr>
          <a:xfrm>
            <a:off x="838080" y="6356520"/>
            <a:ext cx="2738880" cy="360720"/>
          </a:xfrm>
          <a:prstGeom prst="rect">
            <a:avLst/>
          </a:prstGeom>
          <a:noFill/>
          <a:ln w="0">
            <a:noFill/>
          </a:ln>
        </p:spPr>
        <p:txBody>
          <a:bodyPr lIns="90000" rIns="90000" tIns="45000" bIns="45000" anchor="ctr">
            <a:noAutofit/>
          </a:bodyPr>
          <a:lstStyle>
            <a:lvl1pPr>
              <a:defRPr b="0" lang="en-IE" sz="1400" spc="-1" strike="noStrike">
                <a:latin typeface="Times New Roman"/>
              </a:defRPr>
            </a:lvl1pPr>
          </a:lstStyle>
          <a:p>
            <a:r>
              <a:rPr b="0" lang="en-IE" sz="1400" spc="-1" strike="noStrike">
                <a:latin typeface="Times New Roman"/>
              </a:rPr>
              <a:t>&lt;date/time&gt;</a:t>
            </a:r>
            <a:endParaRPr b="0" lang="en-IE" sz="1400" spc="-1" strike="noStrike">
              <a:latin typeface="Times New Roman"/>
            </a:endParaRPr>
          </a:p>
        </p:txBody>
      </p:sp>
      <p:sp>
        <p:nvSpPr>
          <p:cNvPr id="3" name="PlaceHolder 4"/>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r>
              <a:rPr b="0" lang="en-IE" sz="4400" spc="-1" strike="noStrike">
                <a:latin typeface="Arial"/>
              </a:rPr>
              <a:t>Click to edit the title text format</a:t>
            </a:r>
            <a:endParaRPr b="0" lang="en-IE" sz="4400" spc="-1" strike="noStrike">
              <a:latin typeface="Arial"/>
            </a:endParaRPr>
          </a:p>
        </p:txBody>
      </p:sp>
      <p:sp>
        <p:nvSpPr>
          <p:cNvPr id="4"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E" sz="3200" spc="-1" strike="noStrike">
                <a:latin typeface="Arial"/>
              </a:rPr>
              <a:t>Click to edit the outline text format</a:t>
            </a:r>
            <a:endParaRPr b="0" lang="en-IE" sz="3200" spc="-1" strike="noStrike">
              <a:latin typeface="Arial"/>
            </a:endParaRPr>
          </a:p>
          <a:p>
            <a:pPr lvl="1" marL="864000" indent="-324000">
              <a:spcBef>
                <a:spcPts val="1134"/>
              </a:spcBef>
              <a:buClr>
                <a:srgbClr val="000000"/>
              </a:buClr>
              <a:buSzPct val="75000"/>
              <a:buFont typeface="Symbol" charset="2"/>
              <a:buChar char=""/>
            </a:pPr>
            <a:r>
              <a:rPr b="0" lang="en-IE" sz="2800" spc="-1" strike="noStrike">
                <a:latin typeface="Arial"/>
              </a:rPr>
              <a:t>Second Outline Level</a:t>
            </a:r>
            <a:endParaRPr b="0" lang="en-IE" sz="2800" spc="-1" strike="noStrike">
              <a:latin typeface="Arial"/>
            </a:endParaRPr>
          </a:p>
          <a:p>
            <a:pPr lvl="2" marL="1296000" indent="-288000">
              <a:spcBef>
                <a:spcPts val="850"/>
              </a:spcBef>
              <a:buClr>
                <a:srgbClr val="000000"/>
              </a:buClr>
              <a:buSzPct val="45000"/>
              <a:buFont typeface="Wingdings" charset="2"/>
              <a:buChar char=""/>
            </a:pPr>
            <a:r>
              <a:rPr b="0" lang="en-IE" sz="2400" spc="-1" strike="noStrike">
                <a:latin typeface="Arial"/>
              </a:rPr>
              <a:t>Third Outline Level</a:t>
            </a:r>
            <a:endParaRPr b="0" lang="en-IE" sz="2400" spc="-1" strike="noStrike">
              <a:latin typeface="Arial"/>
            </a:endParaRPr>
          </a:p>
          <a:p>
            <a:pPr lvl="3" marL="1728000" indent="-216000">
              <a:spcBef>
                <a:spcPts val="567"/>
              </a:spcBef>
              <a:buClr>
                <a:srgbClr val="000000"/>
              </a:buClr>
              <a:buSzPct val="75000"/>
              <a:buFont typeface="Symbol" charset="2"/>
              <a:buChar char=""/>
            </a:pPr>
            <a:r>
              <a:rPr b="0" lang="en-IE" sz="2000" spc="-1" strike="noStrike">
                <a:latin typeface="Arial"/>
              </a:rPr>
              <a:t>Fourth Outline Level</a:t>
            </a:r>
            <a:endParaRPr b="0" lang="en-IE" sz="2000" spc="-1" strike="noStrike">
              <a:latin typeface="Arial"/>
            </a:endParaRPr>
          </a:p>
          <a:p>
            <a:pPr lvl="4" marL="2160000" indent="-216000">
              <a:spcBef>
                <a:spcPts val="283"/>
              </a:spcBef>
              <a:buClr>
                <a:srgbClr val="000000"/>
              </a:buClr>
              <a:buSzPct val="45000"/>
              <a:buFont typeface="Wingdings" charset="2"/>
              <a:buChar char=""/>
            </a:pPr>
            <a:r>
              <a:rPr b="0" lang="en-IE" sz="2000" spc="-1" strike="noStrike">
                <a:latin typeface="Arial"/>
              </a:rPr>
              <a:t>Fifth Outline Level</a:t>
            </a:r>
            <a:endParaRPr b="0" lang="en-IE" sz="2000" spc="-1" strike="noStrike">
              <a:latin typeface="Arial"/>
            </a:endParaRPr>
          </a:p>
          <a:p>
            <a:pPr lvl="5" marL="2592000" indent="-216000">
              <a:spcBef>
                <a:spcPts val="283"/>
              </a:spcBef>
              <a:buClr>
                <a:srgbClr val="000000"/>
              </a:buClr>
              <a:buSzPct val="45000"/>
              <a:buFont typeface="Wingdings" charset="2"/>
              <a:buChar char=""/>
            </a:pPr>
            <a:r>
              <a:rPr b="0" lang="en-IE" sz="2000" spc="-1" strike="noStrike">
                <a:latin typeface="Arial"/>
              </a:rPr>
              <a:t>Sixth Outline Level</a:t>
            </a:r>
            <a:endParaRPr b="0" lang="en-IE" sz="2000" spc="-1" strike="noStrike">
              <a:latin typeface="Arial"/>
            </a:endParaRPr>
          </a:p>
          <a:p>
            <a:pPr lvl="6" marL="3024000" indent="-216000">
              <a:spcBef>
                <a:spcPts val="283"/>
              </a:spcBef>
              <a:buClr>
                <a:srgbClr val="000000"/>
              </a:buClr>
              <a:buSzPct val="45000"/>
              <a:buFont typeface="Wingdings" charset="2"/>
              <a:buChar char=""/>
            </a:pPr>
            <a:r>
              <a:rPr b="0" lang="en-IE" sz="2000" spc="-1" strike="noStrike">
                <a:latin typeface="Arial"/>
              </a:rPr>
              <a:t>Seventh Outline Level</a:t>
            </a:r>
            <a:endParaRPr b="0" lang="en-IE"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r>
              <a:rPr b="0" lang="en-IE" sz="1800" spc="-1" strike="noStrike">
                <a:latin typeface="Arial"/>
              </a:rPr>
              <a:t>Click to edit the title text format</a:t>
            </a:r>
            <a:endParaRPr b="0" lang="en-IE" sz="1800" spc="-1" strike="noStrike">
              <a:latin typeface="Arial"/>
            </a:endParaRPr>
          </a:p>
        </p:txBody>
      </p:sp>
      <p:sp>
        <p:nvSpPr>
          <p:cNvPr id="42" name="PlaceHolder 2"/>
          <p:cNvSpPr>
            <a:spLocks noGrp="1"/>
          </p:cNvSpPr>
          <p:nvPr>
            <p:ph type="body"/>
          </p:nvPr>
        </p:nvSpPr>
        <p:spPr>
          <a:xfrm>
            <a:off x="609480" y="1604520"/>
            <a:ext cx="10972080" cy="3976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E" sz="1800" spc="-1" strike="noStrike">
                <a:latin typeface="Arial"/>
              </a:rPr>
              <a:t>Click to edit the outline text format</a:t>
            </a:r>
            <a:endParaRPr b="0" lang="en-IE" sz="1800" spc="-1" strike="noStrike">
              <a:latin typeface="Arial"/>
            </a:endParaRPr>
          </a:p>
          <a:p>
            <a:pPr lvl="1" marL="864000" indent="-324000">
              <a:spcBef>
                <a:spcPts val="1134"/>
              </a:spcBef>
              <a:buClr>
                <a:srgbClr val="000000"/>
              </a:buClr>
              <a:buSzPct val="75000"/>
              <a:buFont typeface="Symbol" charset="2"/>
              <a:buChar char=""/>
            </a:pPr>
            <a:r>
              <a:rPr b="0" lang="en-IE" sz="1800" spc="-1" strike="noStrike">
                <a:latin typeface="Arial"/>
              </a:rPr>
              <a:t>Second Outline Level</a:t>
            </a:r>
            <a:endParaRPr b="0" lang="en-IE" sz="1800" spc="-1" strike="noStrike">
              <a:latin typeface="Arial"/>
            </a:endParaRPr>
          </a:p>
          <a:p>
            <a:pPr lvl="2" marL="1296000" indent="-288000">
              <a:spcBef>
                <a:spcPts val="850"/>
              </a:spcBef>
              <a:buClr>
                <a:srgbClr val="000000"/>
              </a:buClr>
              <a:buSzPct val="45000"/>
              <a:buFont typeface="Wingdings" charset="2"/>
              <a:buChar char=""/>
            </a:pPr>
            <a:r>
              <a:rPr b="0" lang="en-IE" sz="1800" spc="-1" strike="noStrike">
                <a:latin typeface="Arial"/>
              </a:rPr>
              <a:t>Third Outline Level</a:t>
            </a:r>
            <a:endParaRPr b="0" lang="en-IE" sz="1800" spc="-1" strike="noStrike">
              <a:latin typeface="Arial"/>
            </a:endParaRPr>
          </a:p>
          <a:p>
            <a:pPr lvl="3" marL="1728000" indent="-216000">
              <a:spcBef>
                <a:spcPts val="567"/>
              </a:spcBef>
              <a:buClr>
                <a:srgbClr val="000000"/>
              </a:buClr>
              <a:buSzPct val="75000"/>
              <a:buFont typeface="Symbol" charset="2"/>
              <a:buChar char=""/>
            </a:pPr>
            <a:r>
              <a:rPr b="0" lang="en-IE" sz="1800" spc="-1" strike="noStrike">
                <a:latin typeface="Arial"/>
              </a:rPr>
              <a:t>Fourth Outline Level</a:t>
            </a:r>
            <a:endParaRPr b="0" lang="en-IE" sz="1800" spc="-1" strike="noStrike">
              <a:latin typeface="Arial"/>
            </a:endParaRPr>
          </a:p>
          <a:p>
            <a:pPr lvl="4" marL="2160000" indent="-216000">
              <a:spcBef>
                <a:spcPts val="283"/>
              </a:spcBef>
              <a:buClr>
                <a:srgbClr val="000000"/>
              </a:buClr>
              <a:buSzPct val="45000"/>
              <a:buFont typeface="Wingdings" charset="2"/>
              <a:buChar char=""/>
            </a:pPr>
            <a:r>
              <a:rPr b="0" lang="en-IE" sz="1800" spc="-1" strike="noStrike">
                <a:latin typeface="Arial"/>
              </a:rPr>
              <a:t>Fifth Outline Level</a:t>
            </a:r>
            <a:endParaRPr b="0" lang="en-IE" sz="1800" spc="-1" strike="noStrike">
              <a:latin typeface="Arial"/>
            </a:endParaRPr>
          </a:p>
          <a:p>
            <a:pPr lvl="5" marL="2592000" indent="-216000">
              <a:spcBef>
                <a:spcPts val="283"/>
              </a:spcBef>
              <a:buClr>
                <a:srgbClr val="000000"/>
              </a:buClr>
              <a:buSzPct val="45000"/>
              <a:buFont typeface="Wingdings" charset="2"/>
              <a:buChar char=""/>
            </a:pPr>
            <a:r>
              <a:rPr b="0" lang="en-IE" sz="1800" spc="-1" strike="noStrike">
                <a:latin typeface="Arial"/>
              </a:rPr>
              <a:t>Sixth Outline Level</a:t>
            </a:r>
            <a:endParaRPr b="0" lang="en-IE" sz="1800" spc="-1" strike="noStrike">
              <a:latin typeface="Arial"/>
            </a:endParaRPr>
          </a:p>
          <a:p>
            <a:pPr lvl="6" marL="3024000" indent="-216000">
              <a:spcBef>
                <a:spcPts val="283"/>
              </a:spcBef>
              <a:buClr>
                <a:srgbClr val="000000"/>
              </a:buClr>
              <a:buSzPct val="45000"/>
              <a:buFont typeface="Wingdings" charset="2"/>
              <a:buChar char=""/>
            </a:pPr>
            <a:r>
              <a:rPr b="0" lang="en-IE" sz="1800" spc="-1" strike="noStrike">
                <a:latin typeface="Arial"/>
              </a:rPr>
              <a:t>Seventh Outline Level</a:t>
            </a:r>
            <a:endParaRPr b="0" lang="en-IE" sz="1800" spc="-1" strike="noStrike">
              <a:latin typeface="Arial"/>
            </a:endParaRPr>
          </a:p>
        </p:txBody>
      </p:sp>
      <p:sp>
        <p:nvSpPr>
          <p:cNvPr id="43" name="PlaceHolder 3"/>
          <p:cNvSpPr>
            <a:spLocks noGrp="1"/>
          </p:cNvSpPr>
          <p:nvPr>
            <p:ph type="ftr" idx="4"/>
          </p:nvPr>
        </p:nvSpPr>
        <p:spPr>
          <a:xfrm>
            <a:off x="4038480" y="6356520"/>
            <a:ext cx="4110480" cy="360720"/>
          </a:xfrm>
          <a:prstGeom prst="rect">
            <a:avLst/>
          </a:prstGeom>
          <a:noFill/>
          <a:ln w="0">
            <a:noFill/>
          </a:ln>
        </p:spPr>
        <p:txBody>
          <a:bodyPr lIns="90000" rIns="90000" tIns="45000" bIns="45000" anchor="ctr">
            <a:noAutofit/>
          </a:bodyPr>
          <a:lstStyle>
            <a:lvl1pPr algn="ctr">
              <a:lnSpc>
                <a:spcPct val="100000"/>
              </a:lnSpc>
              <a:buNone/>
              <a:defRPr b="0" lang="en-IE" sz="1400" spc="-1" strike="noStrike">
                <a:latin typeface="Times New Roman"/>
              </a:defRPr>
            </a:lvl1pPr>
          </a:lstStyle>
          <a:p>
            <a:pPr algn="ctr">
              <a:lnSpc>
                <a:spcPct val="100000"/>
              </a:lnSpc>
              <a:buNone/>
            </a:pPr>
            <a:r>
              <a:rPr b="0" lang="en-IE" sz="1400" spc="-1" strike="noStrike">
                <a:latin typeface="Times New Roman"/>
              </a:rPr>
              <a:t>&lt;footer&gt;</a:t>
            </a:r>
            <a:endParaRPr b="0" lang="en-IE" sz="1400" spc="-1" strike="noStrike">
              <a:latin typeface="Times New Roman"/>
            </a:endParaRPr>
          </a:p>
        </p:txBody>
      </p:sp>
      <p:sp>
        <p:nvSpPr>
          <p:cNvPr id="44" name="PlaceHolder 4"/>
          <p:cNvSpPr>
            <a:spLocks noGrp="1"/>
          </p:cNvSpPr>
          <p:nvPr>
            <p:ph type="sldNum" idx="5"/>
          </p:nvPr>
        </p:nvSpPr>
        <p:spPr>
          <a:xfrm>
            <a:off x="8610480" y="6356520"/>
            <a:ext cx="2738880" cy="360720"/>
          </a:xfrm>
          <a:prstGeom prst="rect">
            <a:avLst/>
          </a:prstGeom>
          <a:noFill/>
          <a:ln w="0">
            <a:noFill/>
          </a:ln>
        </p:spPr>
        <p:txBody>
          <a:bodyPr lIns="90000" rIns="90000" tIns="45000" bIns="45000" anchor="ctr">
            <a:noAutofit/>
          </a:bodyPr>
          <a:lstStyle>
            <a:lvl1pPr algn="r">
              <a:lnSpc>
                <a:spcPct val="100000"/>
              </a:lnSpc>
              <a:buNone/>
              <a:defRPr b="0" lang="en-GB" sz="1200" spc="-1" strike="noStrike">
                <a:solidFill>
                  <a:srgbClr val="8b8b8b"/>
                </a:solidFill>
                <a:latin typeface="Calibri"/>
              </a:defRPr>
            </a:lvl1pPr>
          </a:lstStyle>
          <a:p>
            <a:pPr algn="r">
              <a:lnSpc>
                <a:spcPct val="100000"/>
              </a:lnSpc>
              <a:buNone/>
            </a:pPr>
            <a:fld id="{69C75E07-D1A0-4C2F-B169-B2D67C54B97C}" type="slidenum">
              <a:rPr b="0" lang="en-GB" sz="1200" spc="-1" strike="noStrike">
                <a:solidFill>
                  <a:srgbClr val="8b8b8b"/>
                </a:solidFill>
                <a:latin typeface="Calibri"/>
              </a:rPr>
              <a:t>&lt;number&gt;</a:t>
            </a:fld>
            <a:endParaRPr b="0" lang="en-IE" sz="1200" spc="-1" strike="noStrike">
              <a:latin typeface="Times New Roman"/>
            </a:endParaRPr>
          </a:p>
        </p:txBody>
      </p:sp>
      <p:sp>
        <p:nvSpPr>
          <p:cNvPr id="45" name="PlaceHolder 5"/>
          <p:cNvSpPr>
            <a:spLocks noGrp="1"/>
          </p:cNvSpPr>
          <p:nvPr>
            <p:ph type="dt" idx="6"/>
          </p:nvPr>
        </p:nvSpPr>
        <p:spPr>
          <a:xfrm>
            <a:off x="838080" y="6356520"/>
            <a:ext cx="2738880" cy="360720"/>
          </a:xfrm>
          <a:prstGeom prst="rect">
            <a:avLst/>
          </a:prstGeom>
          <a:noFill/>
          <a:ln w="0">
            <a:noFill/>
          </a:ln>
        </p:spPr>
        <p:txBody>
          <a:bodyPr lIns="90000" rIns="90000" tIns="45000" bIns="45000" anchor="ctr">
            <a:noAutofit/>
          </a:bodyPr>
          <a:lstStyle>
            <a:lvl1pPr>
              <a:defRPr b="0" lang="en-IE" sz="1400" spc="-1" strike="noStrike">
                <a:latin typeface="Times New Roman"/>
              </a:defRPr>
            </a:lvl1pPr>
          </a:lstStyle>
          <a:p>
            <a:r>
              <a:rPr b="0" lang="en-IE" sz="1400" spc="-1" strike="noStrike">
                <a:latin typeface="Times New Roman"/>
              </a:rPr>
              <a:t>&lt;date/time&gt;</a:t>
            </a:r>
            <a:endParaRPr b="0" lang="en-IE" sz="1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2" name="PlaceHolder 1"/>
          <p:cNvSpPr>
            <a:spLocks noGrp="1"/>
          </p:cNvSpPr>
          <p:nvPr>
            <p:ph type="ftr" idx="7"/>
          </p:nvPr>
        </p:nvSpPr>
        <p:spPr>
          <a:xfrm>
            <a:off x="4038480" y="6356520"/>
            <a:ext cx="4110480" cy="360720"/>
          </a:xfrm>
          <a:prstGeom prst="rect">
            <a:avLst/>
          </a:prstGeom>
          <a:noFill/>
          <a:ln w="0">
            <a:noFill/>
          </a:ln>
        </p:spPr>
        <p:txBody>
          <a:bodyPr lIns="90000" rIns="90000" tIns="45000" bIns="45000" anchor="ctr">
            <a:noAutofit/>
          </a:bodyPr>
          <a:lstStyle>
            <a:lvl1pPr algn="ctr">
              <a:lnSpc>
                <a:spcPct val="100000"/>
              </a:lnSpc>
              <a:buNone/>
              <a:defRPr b="0" lang="en-IE" sz="1400" spc="-1" strike="noStrike">
                <a:latin typeface="Times New Roman"/>
              </a:defRPr>
            </a:lvl1pPr>
          </a:lstStyle>
          <a:p>
            <a:pPr algn="ctr">
              <a:lnSpc>
                <a:spcPct val="100000"/>
              </a:lnSpc>
              <a:buNone/>
            </a:pPr>
            <a:r>
              <a:rPr b="0" lang="en-IE" sz="1400" spc="-1" strike="noStrike">
                <a:latin typeface="Times New Roman"/>
              </a:rPr>
              <a:t>&lt;footer&gt;</a:t>
            </a:r>
            <a:endParaRPr b="0" lang="en-IE" sz="1400" spc="-1" strike="noStrike">
              <a:latin typeface="Times New Roman"/>
            </a:endParaRPr>
          </a:p>
        </p:txBody>
      </p:sp>
      <p:sp>
        <p:nvSpPr>
          <p:cNvPr id="83" name="PlaceHolder 2"/>
          <p:cNvSpPr>
            <a:spLocks noGrp="1"/>
          </p:cNvSpPr>
          <p:nvPr>
            <p:ph type="sldNum" idx="8"/>
          </p:nvPr>
        </p:nvSpPr>
        <p:spPr>
          <a:xfrm>
            <a:off x="8610480" y="6356520"/>
            <a:ext cx="2738880" cy="360720"/>
          </a:xfrm>
          <a:prstGeom prst="rect">
            <a:avLst/>
          </a:prstGeom>
          <a:noFill/>
          <a:ln w="0">
            <a:noFill/>
          </a:ln>
        </p:spPr>
        <p:txBody>
          <a:bodyPr lIns="90000" rIns="90000" tIns="45000" bIns="45000" anchor="ctr">
            <a:noAutofit/>
          </a:bodyPr>
          <a:lstStyle>
            <a:lvl1pPr algn="r">
              <a:lnSpc>
                <a:spcPct val="100000"/>
              </a:lnSpc>
              <a:buNone/>
              <a:defRPr b="0" lang="en-GB" sz="1200" spc="-1" strike="noStrike">
                <a:solidFill>
                  <a:srgbClr val="8b8b8b"/>
                </a:solidFill>
                <a:latin typeface="Calibri"/>
              </a:defRPr>
            </a:lvl1pPr>
          </a:lstStyle>
          <a:p>
            <a:pPr algn="r">
              <a:lnSpc>
                <a:spcPct val="100000"/>
              </a:lnSpc>
              <a:buNone/>
            </a:pPr>
            <a:fld id="{FACB1FF9-9133-4519-811A-71DF6F17366A}" type="slidenum">
              <a:rPr b="0" lang="en-GB" sz="1200" spc="-1" strike="noStrike">
                <a:solidFill>
                  <a:srgbClr val="8b8b8b"/>
                </a:solidFill>
                <a:latin typeface="Calibri"/>
              </a:rPr>
              <a:t>&lt;number&gt;</a:t>
            </a:fld>
            <a:endParaRPr b="0" lang="en-IE" sz="1200" spc="-1" strike="noStrike">
              <a:latin typeface="Times New Roman"/>
            </a:endParaRPr>
          </a:p>
        </p:txBody>
      </p:sp>
      <p:sp>
        <p:nvSpPr>
          <p:cNvPr id="84" name="PlaceHolder 3"/>
          <p:cNvSpPr>
            <a:spLocks noGrp="1"/>
          </p:cNvSpPr>
          <p:nvPr>
            <p:ph type="dt" idx="9"/>
          </p:nvPr>
        </p:nvSpPr>
        <p:spPr>
          <a:xfrm>
            <a:off x="838080" y="6356520"/>
            <a:ext cx="2738880" cy="360720"/>
          </a:xfrm>
          <a:prstGeom prst="rect">
            <a:avLst/>
          </a:prstGeom>
          <a:noFill/>
          <a:ln w="0">
            <a:noFill/>
          </a:ln>
        </p:spPr>
        <p:txBody>
          <a:bodyPr lIns="90000" rIns="90000" tIns="45000" bIns="45000" anchor="ctr">
            <a:noAutofit/>
          </a:bodyPr>
          <a:lstStyle>
            <a:lvl1pPr>
              <a:defRPr b="0" lang="en-IE" sz="1400" spc="-1" strike="noStrike">
                <a:latin typeface="Times New Roman"/>
              </a:defRPr>
            </a:lvl1pPr>
          </a:lstStyle>
          <a:p>
            <a:r>
              <a:rPr b="0" lang="en-IE" sz="1400" spc="-1" strike="noStrike">
                <a:latin typeface="Times New Roman"/>
              </a:rPr>
              <a:t>&lt;date/time&gt;</a:t>
            </a:r>
            <a:endParaRPr b="0" lang="en-IE" sz="1400" spc="-1" strike="noStrike">
              <a:latin typeface="Times New Roman"/>
            </a:endParaRPr>
          </a:p>
        </p:txBody>
      </p:sp>
      <p:sp>
        <p:nvSpPr>
          <p:cNvPr id="85" name="PlaceHolder 4"/>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r>
              <a:rPr b="0" lang="en-IE" sz="4400" spc="-1" strike="noStrike">
                <a:latin typeface="Arial"/>
              </a:rPr>
              <a:t>Click to edit the title text format</a:t>
            </a:r>
            <a:endParaRPr b="0" lang="en-IE" sz="4400" spc="-1" strike="noStrike">
              <a:latin typeface="Arial"/>
            </a:endParaRPr>
          </a:p>
        </p:txBody>
      </p:sp>
      <p:sp>
        <p:nvSpPr>
          <p:cNvPr id="86"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E" sz="3200" spc="-1" strike="noStrike">
                <a:latin typeface="Arial"/>
              </a:rPr>
              <a:t>Click to edit the outline text format</a:t>
            </a:r>
            <a:endParaRPr b="0" lang="en-IE" sz="3200" spc="-1" strike="noStrike">
              <a:latin typeface="Arial"/>
            </a:endParaRPr>
          </a:p>
          <a:p>
            <a:pPr lvl="1" marL="864000" indent="-324000">
              <a:spcBef>
                <a:spcPts val="1134"/>
              </a:spcBef>
              <a:buClr>
                <a:srgbClr val="000000"/>
              </a:buClr>
              <a:buSzPct val="75000"/>
              <a:buFont typeface="Symbol" charset="2"/>
              <a:buChar char=""/>
            </a:pPr>
            <a:r>
              <a:rPr b="0" lang="en-IE" sz="2800" spc="-1" strike="noStrike">
                <a:latin typeface="Arial"/>
              </a:rPr>
              <a:t>Second Outline Level</a:t>
            </a:r>
            <a:endParaRPr b="0" lang="en-IE" sz="2800" spc="-1" strike="noStrike">
              <a:latin typeface="Arial"/>
            </a:endParaRPr>
          </a:p>
          <a:p>
            <a:pPr lvl="2" marL="1296000" indent="-288000">
              <a:spcBef>
                <a:spcPts val="850"/>
              </a:spcBef>
              <a:buClr>
                <a:srgbClr val="000000"/>
              </a:buClr>
              <a:buSzPct val="45000"/>
              <a:buFont typeface="Wingdings" charset="2"/>
              <a:buChar char=""/>
            </a:pPr>
            <a:r>
              <a:rPr b="0" lang="en-IE" sz="2400" spc="-1" strike="noStrike">
                <a:latin typeface="Arial"/>
              </a:rPr>
              <a:t>Third Outline Level</a:t>
            </a:r>
            <a:endParaRPr b="0" lang="en-IE" sz="2400" spc="-1" strike="noStrike">
              <a:latin typeface="Arial"/>
            </a:endParaRPr>
          </a:p>
          <a:p>
            <a:pPr lvl="3" marL="1728000" indent="-216000">
              <a:spcBef>
                <a:spcPts val="567"/>
              </a:spcBef>
              <a:buClr>
                <a:srgbClr val="000000"/>
              </a:buClr>
              <a:buSzPct val="75000"/>
              <a:buFont typeface="Symbol" charset="2"/>
              <a:buChar char=""/>
            </a:pPr>
            <a:r>
              <a:rPr b="0" lang="en-IE" sz="2000" spc="-1" strike="noStrike">
                <a:latin typeface="Arial"/>
              </a:rPr>
              <a:t>Fourth Outline Level</a:t>
            </a:r>
            <a:endParaRPr b="0" lang="en-IE" sz="2000" spc="-1" strike="noStrike">
              <a:latin typeface="Arial"/>
            </a:endParaRPr>
          </a:p>
          <a:p>
            <a:pPr lvl="4" marL="2160000" indent="-216000">
              <a:spcBef>
                <a:spcPts val="283"/>
              </a:spcBef>
              <a:buClr>
                <a:srgbClr val="000000"/>
              </a:buClr>
              <a:buSzPct val="45000"/>
              <a:buFont typeface="Wingdings" charset="2"/>
              <a:buChar char=""/>
            </a:pPr>
            <a:r>
              <a:rPr b="0" lang="en-IE" sz="2000" spc="-1" strike="noStrike">
                <a:latin typeface="Arial"/>
              </a:rPr>
              <a:t>Fifth Outline Level</a:t>
            </a:r>
            <a:endParaRPr b="0" lang="en-IE" sz="2000" spc="-1" strike="noStrike">
              <a:latin typeface="Arial"/>
            </a:endParaRPr>
          </a:p>
          <a:p>
            <a:pPr lvl="5" marL="2592000" indent="-216000">
              <a:spcBef>
                <a:spcPts val="283"/>
              </a:spcBef>
              <a:buClr>
                <a:srgbClr val="000000"/>
              </a:buClr>
              <a:buSzPct val="45000"/>
              <a:buFont typeface="Wingdings" charset="2"/>
              <a:buChar char=""/>
            </a:pPr>
            <a:r>
              <a:rPr b="0" lang="en-IE" sz="2000" spc="-1" strike="noStrike">
                <a:latin typeface="Arial"/>
              </a:rPr>
              <a:t>Sixth Outline Level</a:t>
            </a:r>
            <a:endParaRPr b="0" lang="en-IE" sz="2000" spc="-1" strike="noStrike">
              <a:latin typeface="Arial"/>
            </a:endParaRPr>
          </a:p>
          <a:p>
            <a:pPr lvl="6" marL="3024000" indent="-216000">
              <a:spcBef>
                <a:spcPts val="283"/>
              </a:spcBef>
              <a:buClr>
                <a:srgbClr val="000000"/>
              </a:buClr>
              <a:buSzPct val="45000"/>
              <a:buFont typeface="Wingdings" charset="2"/>
              <a:buChar char=""/>
            </a:pPr>
            <a:r>
              <a:rPr b="0" lang="en-IE" sz="2000" spc="-1" strike="noStrike">
                <a:latin typeface="Arial"/>
              </a:rPr>
              <a:t>Seventh Outline Level</a:t>
            </a:r>
            <a:endParaRPr b="0" lang="en-IE"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23" name="PlaceHolder 1"/>
          <p:cNvSpPr>
            <a:spLocks noGrp="1"/>
          </p:cNvSpPr>
          <p:nvPr>
            <p:ph type="ftr" idx="10"/>
          </p:nvPr>
        </p:nvSpPr>
        <p:spPr>
          <a:xfrm>
            <a:off x="4038480" y="6356520"/>
            <a:ext cx="4110480" cy="360720"/>
          </a:xfrm>
          <a:prstGeom prst="rect">
            <a:avLst/>
          </a:prstGeom>
          <a:noFill/>
          <a:ln w="0">
            <a:noFill/>
          </a:ln>
        </p:spPr>
        <p:txBody>
          <a:bodyPr lIns="90000" rIns="90000" tIns="45000" bIns="45000" anchor="ctr">
            <a:noAutofit/>
          </a:bodyPr>
          <a:lstStyle>
            <a:lvl1pPr algn="ctr">
              <a:lnSpc>
                <a:spcPct val="100000"/>
              </a:lnSpc>
              <a:buNone/>
              <a:defRPr b="0" lang="en-IE" sz="1400" spc="-1" strike="noStrike">
                <a:latin typeface="Times New Roman"/>
              </a:defRPr>
            </a:lvl1pPr>
          </a:lstStyle>
          <a:p>
            <a:pPr algn="ctr">
              <a:lnSpc>
                <a:spcPct val="100000"/>
              </a:lnSpc>
              <a:buNone/>
            </a:pPr>
            <a:r>
              <a:rPr b="0" lang="en-IE" sz="1400" spc="-1" strike="noStrike">
                <a:latin typeface="Times New Roman"/>
              </a:rPr>
              <a:t>&lt;footer&gt;</a:t>
            </a:r>
            <a:endParaRPr b="0" lang="en-IE" sz="1400" spc="-1" strike="noStrike">
              <a:latin typeface="Times New Roman"/>
            </a:endParaRPr>
          </a:p>
        </p:txBody>
      </p:sp>
      <p:sp>
        <p:nvSpPr>
          <p:cNvPr id="124" name="PlaceHolder 2"/>
          <p:cNvSpPr>
            <a:spLocks noGrp="1"/>
          </p:cNvSpPr>
          <p:nvPr>
            <p:ph type="sldNum" idx="11"/>
          </p:nvPr>
        </p:nvSpPr>
        <p:spPr>
          <a:xfrm>
            <a:off x="8610480" y="6356520"/>
            <a:ext cx="2738880" cy="360720"/>
          </a:xfrm>
          <a:prstGeom prst="rect">
            <a:avLst/>
          </a:prstGeom>
          <a:noFill/>
          <a:ln w="0">
            <a:noFill/>
          </a:ln>
        </p:spPr>
        <p:txBody>
          <a:bodyPr lIns="90000" rIns="90000" tIns="45000" bIns="45000" anchor="ctr">
            <a:noAutofit/>
          </a:bodyPr>
          <a:lstStyle>
            <a:lvl1pPr algn="r">
              <a:lnSpc>
                <a:spcPct val="100000"/>
              </a:lnSpc>
              <a:buNone/>
              <a:defRPr b="0" lang="en-GB" sz="1200" spc="-1" strike="noStrike">
                <a:solidFill>
                  <a:srgbClr val="8b8b8b"/>
                </a:solidFill>
                <a:latin typeface="Calibri"/>
              </a:defRPr>
            </a:lvl1pPr>
          </a:lstStyle>
          <a:p>
            <a:pPr algn="r">
              <a:lnSpc>
                <a:spcPct val="100000"/>
              </a:lnSpc>
              <a:buNone/>
            </a:pPr>
            <a:fld id="{CEC00EF7-7999-4B10-B4C6-A48B34A3E931}" type="slidenum">
              <a:rPr b="0" lang="en-GB" sz="1200" spc="-1" strike="noStrike">
                <a:solidFill>
                  <a:srgbClr val="8b8b8b"/>
                </a:solidFill>
                <a:latin typeface="Calibri"/>
              </a:rPr>
              <a:t>&lt;number&gt;</a:t>
            </a:fld>
            <a:endParaRPr b="0" lang="en-IE" sz="1200" spc="-1" strike="noStrike">
              <a:latin typeface="Times New Roman"/>
            </a:endParaRPr>
          </a:p>
        </p:txBody>
      </p:sp>
      <p:sp>
        <p:nvSpPr>
          <p:cNvPr id="125" name="PlaceHolder 3"/>
          <p:cNvSpPr>
            <a:spLocks noGrp="1"/>
          </p:cNvSpPr>
          <p:nvPr>
            <p:ph type="dt" idx="12"/>
          </p:nvPr>
        </p:nvSpPr>
        <p:spPr>
          <a:xfrm>
            <a:off x="838080" y="6356520"/>
            <a:ext cx="2738880" cy="360720"/>
          </a:xfrm>
          <a:prstGeom prst="rect">
            <a:avLst/>
          </a:prstGeom>
          <a:noFill/>
          <a:ln w="0">
            <a:noFill/>
          </a:ln>
        </p:spPr>
        <p:txBody>
          <a:bodyPr lIns="90000" rIns="90000" tIns="45000" bIns="45000" anchor="ctr">
            <a:noAutofit/>
          </a:bodyPr>
          <a:lstStyle>
            <a:lvl1pPr>
              <a:defRPr b="0" lang="en-IE" sz="1400" spc="-1" strike="noStrike">
                <a:latin typeface="Times New Roman"/>
              </a:defRPr>
            </a:lvl1pPr>
          </a:lstStyle>
          <a:p>
            <a:r>
              <a:rPr b="0" lang="en-IE" sz="1400" spc="-1" strike="noStrike">
                <a:latin typeface="Times New Roman"/>
              </a:rPr>
              <a:t>&lt;date/time&gt;</a:t>
            </a:r>
            <a:endParaRPr b="0" lang="en-IE" sz="1400" spc="-1" strike="noStrike">
              <a:latin typeface="Times New Roman"/>
            </a:endParaRPr>
          </a:p>
        </p:txBody>
      </p:sp>
      <p:sp>
        <p:nvSpPr>
          <p:cNvPr id="126" name="PlaceHolder 4"/>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r>
              <a:rPr b="0" lang="en-IE" sz="4400" spc="-1" strike="noStrike">
                <a:latin typeface="Arial"/>
              </a:rPr>
              <a:t>Click to edit the title text format</a:t>
            </a:r>
            <a:endParaRPr b="0" lang="en-IE" sz="4400" spc="-1" strike="noStrike">
              <a:latin typeface="Arial"/>
            </a:endParaRPr>
          </a:p>
        </p:txBody>
      </p:sp>
      <p:sp>
        <p:nvSpPr>
          <p:cNvPr id="127"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E" sz="3200" spc="-1" strike="noStrike">
                <a:latin typeface="Arial"/>
              </a:rPr>
              <a:t>Click to edit the outline text format</a:t>
            </a:r>
            <a:endParaRPr b="0" lang="en-IE" sz="3200" spc="-1" strike="noStrike">
              <a:latin typeface="Arial"/>
            </a:endParaRPr>
          </a:p>
          <a:p>
            <a:pPr lvl="1" marL="864000" indent="-324000">
              <a:spcBef>
                <a:spcPts val="1134"/>
              </a:spcBef>
              <a:buClr>
                <a:srgbClr val="000000"/>
              </a:buClr>
              <a:buSzPct val="75000"/>
              <a:buFont typeface="Symbol" charset="2"/>
              <a:buChar char=""/>
            </a:pPr>
            <a:r>
              <a:rPr b="0" lang="en-IE" sz="2800" spc="-1" strike="noStrike">
                <a:latin typeface="Arial"/>
              </a:rPr>
              <a:t>Second Outline Level</a:t>
            </a:r>
            <a:endParaRPr b="0" lang="en-IE" sz="2800" spc="-1" strike="noStrike">
              <a:latin typeface="Arial"/>
            </a:endParaRPr>
          </a:p>
          <a:p>
            <a:pPr lvl="2" marL="1296000" indent="-288000">
              <a:spcBef>
                <a:spcPts val="850"/>
              </a:spcBef>
              <a:buClr>
                <a:srgbClr val="000000"/>
              </a:buClr>
              <a:buSzPct val="45000"/>
              <a:buFont typeface="Wingdings" charset="2"/>
              <a:buChar char=""/>
            </a:pPr>
            <a:r>
              <a:rPr b="0" lang="en-IE" sz="2400" spc="-1" strike="noStrike">
                <a:latin typeface="Arial"/>
              </a:rPr>
              <a:t>Third Outline Level</a:t>
            </a:r>
            <a:endParaRPr b="0" lang="en-IE" sz="2400" spc="-1" strike="noStrike">
              <a:latin typeface="Arial"/>
            </a:endParaRPr>
          </a:p>
          <a:p>
            <a:pPr lvl="3" marL="1728000" indent="-216000">
              <a:spcBef>
                <a:spcPts val="567"/>
              </a:spcBef>
              <a:buClr>
                <a:srgbClr val="000000"/>
              </a:buClr>
              <a:buSzPct val="75000"/>
              <a:buFont typeface="Symbol" charset="2"/>
              <a:buChar char=""/>
            </a:pPr>
            <a:r>
              <a:rPr b="0" lang="en-IE" sz="2000" spc="-1" strike="noStrike">
                <a:latin typeface="Arial"/>
              </a:rPr>
              <a:t>Fourth Outline Level</a:t>
            </a:r>
            <a:endParaRPr b="0" lang="en-IE" sz="2000" spc="-1" strike="noStrike">
              <a:latin typeface="Arial"/>
            </a:endParaRPr>
          </a:p>
          <a:p>
            <a:pPr lvl="4" marL="2160000" indent="-216000">
              <a:spcBef>
                <a:spcPts val="283"/>
              </a:spcBef>
              <a:buClr>
                <a:srgbClr val="000000"/>
              </a:buClr>
              <a:buSzPct val="45000"/>
              <a:buFont typeface="Wingdings" charset="2"/>
              <a:buChar char=""/>
            </a:pPr>
            <a:r>
              <a:rPr b="0" lang="en-IE" sz="2000" spc="-1" strike="noStrike">
                <a:latin typeface="Arial"/>
              </a:rPr>
              <a:t>Fifth Outline Level</a:t>
            </a:r>
            <a:endParaRPr b="0" lang="en-IE" sz="2000" spc="-1" strike="noStrike">
              <a:latin typeface="Arial"/>
            </a:endParaRPr>
          </a:p>
          <a:p>
            <a:pPr lvl="5" marL="2592000" indent="-216000">
              <a:spcBef>
                <a:spcPts val="283"/>
              </a:spcBef>
              <a:buClr>
                <a:srgbClr val="000000"/>
              </a:buClr>
              <a:buSzPct val="45000"/>
              <a:buFont typeface="Wingdings" charset="2"/>
              <a:buChar char=""/>
            </a:pPr>
            <a:r>
              <a:rPr b="0" lang="en-IE" sz="2000" spc="-1" strike="noStrike">
                <a:latin typeface="Arial"/>
              </a:rPr>
              <a:t>Sixth Outline Level</a:t>
            </a:r>
            <a:endParaRPr b="0" lang="en-IE" sz="2000" spc="-1" strike="noStrike">
              <a:latin typeface="Arial"/>
            </a:endParaRPr>
          </a:p>
          <a:p>
            <a:pPr lvl="6" marL="3024000" indent="-216000">
              <a:spcBef>
                <a:spcPts val="283"/>
              </a:spcBef>
              <a:buClr>
                <a:srgbClr val="000000"/>
              </a:buClr>
              <a:buSzPct val="45000"/>
              <a:buFont typeface="Wingdings" charset="2"/>
              <a:buChar char=""/>
            </a:pPr>
            <a:r>
              <a:rPr b="0" lang="en-IE" sz="2000" spc="-1" strike="noStrike">
                <a:latin typeface="Arial"/>
              </a:rPr>
              <a:t>Seventh Outline Level</a:t>
            </a:r>
            <a:endParaRPr b="0" lang="en-IE"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37.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4" name="PlaceHolder 1"/>
          <p:cNvSpPr>
            <a:spLocks noGrp="1"/>
          </p:cNvSpPr>
          <p:nvPr>
            <p:ph type="title"/>
          </p:nvPr>
        </p:nvSpPr>
        <p:spPr>
          <a:xfrm>
            <a:off x="609480" y="273600"/>
            <a:ext cx="10968840" cy="1141200"/>
          </a:xfrm>
          <a:prstGeom prst="rect">
            <a:avLst/>
          </a:prstGeom>
          <a:noFill/>
          <a:ln w="0">
            <a:noFill/>
          </a:ln>
        </p:spPr>
        <p:txBody>
          <a:bodyPr lIns="0" rIns="0" tIns="0" bIns="0" anchor="ctr">
            <a:noAutofit/>
          </a:bodyPr>
          <a:p>
            <a:pPr algn="ctr">
              <a:lnSpc>
                <a:spcPct val="100000"/>
              </a:lnSpc>
              <a:buNone/>
            </a:pPr>
            <a:r>
              <a:rPr b="0" lang="en-IE" sz="4400" spc="-1" strike="noStrike">
                <a:latin typeface="Arial"/>
              </a:rPr>
              <a:t>Data Storage</a:t>
            </a:r>
            <a:endParaRPr b="0" lang="en-IE" sz="4400" spc="-1" strike="noStrike">
              <a:latin typeface="Arial"/>
            </a:endParaRPr>
          </a:p>
        </p:txBody>
      </p:sp>
      <p:sp>
        <p:nvSpPr>
          <p:cNvPr id="165" name=""/>
          <p:cNvSpPr/>
          <p:nvPr/>
        </p:nvSpPr>
        <p:spPr>
          <a:xfrm>
            <a:off x="1080000" y="1800000"/>
            <a:ext cx="10256400" cy="413640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IE" sz="1800" spc="-1" strike="noStrike">
                <a:solidFill>
                  <a:srgbClr val="000000"/>
                </a:solidFill>
                <a:latin typeface="Arial"/>
                <a:ea typeface="DejaVu Sans"/>
              </a:rPr>
              <a:t>The primary database will be a mongodb database hosted on the AWS server. A secondary database will exist on the Rasberry Pi. This will contain enough data to be able to operate the pill box for a period of time if the connection to the server fails.</a:t>
            </a:r>
            <a:endParaRPr b="0" lang="en-IE" sz="1800" spc="-1" strike="noStrike">
              <a:latin typeface="Arial"/>
            </a:endParaRPr>
          </a:p>
          <a:p>
            <a:pPr>
              <a:lnSpc>
                <a:spcPct val="100000"/>
              </a:lnSpc>
              <a:buNone/>
            </a:pPr>
            <a:endParaRPr b="0" lang="en-IE" sz="18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6" name="PlaceHolder 1"/>
          <p:cNvSpPr>
            <a:spLocks noGrp="1"/>
          </p:cNvSpPr>
          <p:nvPr>
            <p:ph type="title"/>
          </p:nvPr>
        </p:nvSpPr>
        <p:spPr>
          <a:xfrm>
            <a:off x="609480" y="273600"/>
            <a:ext cx="10971720" cy="1144080"/>
          </a:xfrm>
          <a:prstGeom prst="rect">
            <a:avLst/>
          </a:prstGeom>
          <a:noFill/>
          <a:ln w="0">
            <a:noFill/>
          </a:ln>
        </p:spPr>
        <p:txBody>
          <a:bodyPr lIns="0" rIns="0" tIns="0" bIns="0" anchor="ctr">
            <a:noAutofit/>
          </a:bodyPr>
          <a:p>
            <a:pPr algn="ctr">
              <a:lnSpc>
                <a:spcPct val="100000"/>
              </a:lnSpc>
              <a:buNone/>
            </a:pPr>
            <a:r>
              <a:rPr b="0" lang="en-IE" sz="4400" spc="-1" strike="noStrike">
                <a:latin typeface="Arial"/>
              </a:rPr>
              <a:t>Data Storage – Example Entries</a:t>
            </a:r>
            <a:endParaRPr b="0" lang="en-IE" sz="4400" spc="-1" strike="noStrike">
              <a:latin typeface="Arial"/>
            </a:endParaRPr>
          </a:p>
        </p:txBody>
      </p:sp>
      <p:pic>
        <p:nvPicPr>
          <p:cNvPr id="167" name="" descr=""/>
          <p:cNvPicPr/>
          <p:nvPr/>
        </p:nvPicPr>
        <p:blipFill>
          <a:blip r:embed="rId1"/>
          <a:stretch/>
        </p:blipFill>
        <p:spPr>
          <a:xfrm>
            <a:off x="810720" y="1260000"/>
            <a:ext cx="1528560" cy="5246640"/>
          </a:xfrm>
          <a:prstGeom prst="rect">
            <a:avLst/>
          </a:prstGeom>
          <a:ln w="0">
            <a:noFill/>
          </a:ln>
        </p:spPr>
      </p:pic>
      <p:sp>
        <p:nvSpPr>
          <p:cNvPr id="168" name=""/>
          <p:cNvSpPr/>
          <p:nvPr/>
        </p:nvSpPr>
        <p:spPr>
          <a:xfrm>
            <a:off x="2520000" y="1620000"/>
            <a:ext cx="1979280" cy="60156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IE" sz="1800" spc="-1" strike="noStrike">
                <a:solidFill>
                  <a:srgbClr val="000000"/>
                </a:solidFill>
                <a:latin typeface="Arial"/>
                <a:ea typeface="DejaVu Sans"/>
              </a:rPr>
              <a:t>User Entry on server</a:t>
            </a:r>
            <a:endParaRPr b="0" lang="en-IE" sz="1800" spc="-1" strike="noStrike">
              <a:latin typeface="Arial"/>
            </a:endParaRPr>
          </a:p>
        </p:txBody>
      </p:sp>
      <p:pic>
        <p:nvPicPr>
          <p:cNvPr id="169" name="" descr=""/>
          <p:cNvPicPr/>
          <p:nvPr/>
        </p:nvPicPr>
        <p:blipFill>
          <a:blip r:embed="rId2"/>
          <a:stretch/>
        </p:blipFill>
        <p:spPr>
          <a:xfrm>
            <a:off x="5462280" y="1598040"/>
            <a:ext cx="2637000" cy="2550960"/>
          </a:xfrm>
          <a:prstGeom prst="rect">
            <a:avLst/>
          </a:prstGeom>
          <a:ln w="0">
            <a:noFill/>
          </a:ln>
        </p:spPr>
      </p:pic>
      <p:sp>
        <p:nvSpPr>
          <p:cNvPr id="170" name=""/>
          <p:cNvSpPr/>
          <p:nvPr/>
        </p:nvSpPr>
        <p:spPr>
          <a:xfrm>
            <a:off x="8280000" y="1800000"/>
            <a:ext cx="2159280" cy="60156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IE" sz="1800" spc="-1" strike="noStrike">
                <a:solidFill>
                  <a:srgbClr val="000000"/>
                </a:solidFill>
                <a:latin typeface="Arial"/>
                <a:ea typeface="DejaVu Sans"/>
              </a:rPr>
              <a:t>Schedule stored on Rasberry Pi</a:t>
            </a:r>
            <a:endParaRPr b="0" lang="en-IE" sz="18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1" name="PlaceHolder 1"/>
          <p:cNvSpPr>
            <a:spLocks noGrp="1"/>
          </p:cNvSpPr>
          <p:nvPr>
            <p:ph type="title"/>
          </p:nvPr>
        </p:nvSpPr>
        <p:spPr>
          <a:xfrm>
            <a:off x="609480" y="273600"/>
            <a:ext cx="10968840" cy="1141200"/>
          </a:xfrm>
          <a:prstGeom prst="rect">
            <a:avLst/>
          </a:prstGeom>
          <a:noFill/>
          <a:ln w="0">
            <a:noFill/>
          </a:ln>
        </p:spPr>
        <p:txBody>
          <a:bodyPr lIns="0" rIns="0" tIns="0" bIns="0" anchor="ctr">
            <a:noAutofit/>
          </a:bodyPr>
          <a:p>
            <a:pPr algn="ctr">
              <a:lnSpc>
                <a:spcPct val="100000"/>
              </a:lnSpc>
              <a:buNone/>
            </a:pPr>
            <a:r>
              <a:rPr b="0" lang="en-IE" sz="4400" spc="-1" strike="noStrike">
                <a:latin typeface="Arial"/>
              </a:rPr>
              <a:t>Data Gathering - Switches</a:t>
            </a:r>
            <a:endParaRPr b="0" lang="en-IE" sz="4400" spc="-1" strike="noStrike">
              <a:latin typeface="Arial"/>
            </a:endParaRPr>
          </a:p>
        </p:txBody>
      </p:sp>
      <p:sp>
        <p:nvSpPr>
          <p:cNvPr id="172" name=""/>
          <p:cNvSpPr/>
          <p:nvPr/>
        </p:nvSpPr>
        <p:spPr>
          <a:xfrm>
            <a:off x="900000" y="1800000"/>
            <a:ext cx="10796400" cy="264636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IE" sz="1800" spc="-1" strike="noStrike">
                <a:solidFill>
                  <a:srgbClr val="000000"/>
                </a:solidFill>
                <a:latin typeface="Arial"/>
                <a:ea typeface="DejaVu Sans"/>
              </a:rPr>
              <a:t>Force Sensitive Resistor</a:t>
            </a:r>
            <a:endParaRPr b="0" lang="en-IE" sz="1800" spc="-1" strike="noStrike">
              <a:latin typeface="Arial"/>
            </a:endParaRPr>
          </a:p>
          <a:p>
            <a:pPr>
              <a:lnSpc>
                <a:spcPct val="100000"/>
              </a:lnSpc>
              <a:buNone/>
            </a:pPr>
            <a:r>
              <a:rPr b="0" lang="en-IE" sz="1800" spc="-1" strike="noStrike">
                <a:solidFill>
                  <a:srgbClr val="000000"/>
                </a:solidFill>
                <a:latin typeface="Arial"/>
                <a:ea typeface="DejaVu Sans"/>
              </a:rPr>
              <a:t>	</a:t>
            </a:r>
            <a:r>
              <a:rPr b="0" lang="en-IE" sz="1800" spc="-1" strike="noStrike">
                <a:solidFill>
                  <a:srgbClr val="000000"/>
                </a:solidFill>
                <a:latin typeface="Arial"/>
                <a:ea typeface="DejaVu Sans"/>
              </a:rPr>
              <a:t>- Analog data</a:t>
            </a:r>
            <a:endParaRPr b="0" lang="en-IE" sz="1800" spc="-1" strike="noStrike">
              <a:latin typeface="Arial"/>
            </a:endParaRPr>
          </a:p>
          <a:p>
            <a:pPr>
              <a:lnSpc>
                <a:spcPct val="100000"/>
              </a:lnSpc>
              <a:buNone/>
            </a:pPr>
            <a:r>
              <a:rPr b="0" lang="en-IE" sz="1800" spc="-1" strike="noStrike">
                <a:solidFill>
                  <a:srgbClr val="000000"/>
                </a:solidFill>
                <a:latin typeface="Arial"/>
                <a:ea typeface="DejaVu Sans"/>
              </a:rPr>
              <a:t>	</a:t>
            </a:r>
            <a:r>
              <a:rPr b="0" lang="en-IE" sz="1800" spc="-1" strike="noStrike">
                <a:solidFill>
                  <a:srgbClr val="000000"/>
                </a:solidFill>
                <a:latin typeface="Arial"/>
                <a:ea typeface="DejaVu Sans"/>
              </a:rPr>
              <a:t>- Values between 0mV – 5000mV</a:t>
            </a:r>
            <a:endParaRPr b="0" lang="en-IE" sz="1800" spc="-1" strike="noStrike">
              <a:latin typeface="Arial"/>
            </a:endParaRPr>
          </a:p>
          <a:p>
            <a:pPr>
              <a:lnSpc>
                <a:spcPct val="100000"/>
              </a:lnSpc>
              <a:buNone/>
            </a:pPr>
            <a:r>
              <a:rPr b="0" lang="en-IE" sz="1800" spc="-1" strike="noStrike">
                <a:solidFill>
                  <a:srgbClr val="000000"/>
                </a:solidFill>
                <a:latin typeface="Arial"/>
                <a:ea typeface="DejaVu Sans"/>
              </a:rPr>
              <a:t>	</a:t>
            </a:r>
            <a:r>
              <a:rPr b="0" lang="en-IE" sz="1800" spc="-1" strike="noStrike">
                <a:solidFill>
                  <a:srgbClr val="000000"/>
                </a:solidFill>
                <a:latin typeface="Arial"/>
                <a:ea typeface="DejaVu Sans"/>
              </a:rPr>
              <a:t>- 0mV reprensents no force</a:t>
            </a:r>
            <a:endParaRPr b="0" lang="en-IE" sz="1800" spc="-1" strike="noStrike">
              <a:latin typeface="Arial"/>
            </a:endParaRPr>
          </a:p>
          <a:p>
            <a:pPr>
              <a:lnSpc>
                <a:spcPct val="100000"/>
              </a:lnSpc>
              <a:buNone/>
            </a:pPr>
            <a:r>
              <a:rPr b="0" lang="en-IE" sz="1800" spc="-1" strike="noStrike">
                <a:solidFill>
                  <a:srgbClr val="000000"/>
                </a:solidFill>
                <a:latin typeface="Arial"/>
                <a:ea typeface="DejaVu Sans"/>
              </a:rPr>
              <a:t>	</a:t>
            </a:r>
            <a:r>
              <a:rPr b="0" lang="en-IE" sz="1800" spc="-1" strike="noStrike">
                <a:solidFill>
                  <a:srgbClr val="000000"/>
                </a:solidFill>
                <a:latin typeface="Arial"/>
                <a:ea typeface="DejaVu Sans"/>
              </a:rPr>
              <a:t>- 5000mV represents a high force</a:t>
            </a:r>
            <a:endParaRPr b="0" lang="en-IE" sz="1800" spc="-1" strike="noStrike">
              <a:latin typeface="Arial"/>
            </a:endParaRPr>
          </a:p>
          <a:p>
            <a:pPr>
              <a:lnSpc>
                <a:spcPct val="100000"/>
              </a:lnSpc>
              <a:buNone/>
            </a:pPr>
            <a:r>
              <a:rPr b="0" lang="en-IE" sz="1800" spc="-1" strike="noStrike">
                <a:solidFill>
                  <a:srgbClr val="000000"/>
                </a:solidFill>
                <a:latin typeface="Arial"/>
                <a:ea typeface="DejaVu Sans"/>
              </a:rPr>
              <a:t>	</a:t>
            </a:r>
            <a:r>
              <a:rPr b="0" lang="en-IE" sz="1800" spc="-1" strike="noStrike">
                <a:solidFill>
                  <a:srgbClr val="000000"/>
                </a:solidFill>
                <a:latin typeface="Arial"/>
                <a:ea typeface="DejaVu Sans"/>
              </a:rPr>
              <a:t>- This will tell us if a box is empty or has pills inside</a:t>
            </a:r>
            <a:endParaRPr b="0" lang="en-IE" sz="1800" spc="-1" strike="noStrike">
              <a:latin typeface="Arial"/>
            </a:endParaRPr>
          </a:p>
          <a:p>
            <a:pPr>
              <a:lnSpc>
                <a:spcPct val="100000"/>
              </a:lnSpc>
              <a:buNone/>
            </a:pPr>
            <a:endParaRPr b="0" lang="en-IE" sz="1800" spc="-1" strike="noStrike">
              <a:latin typeface="Arial"/>
            </a:endParaRPr>
          </a:p>
          <a:p>
            <a:pPr>
              <a:lnSpc>
                <a:spcPct val="100000"/>
              </a:lnSpc>
              <a:buNone/>
            </a:pPr>
            <a:endParaRPr b="0" lang="en-IE" sz="1800" spc="-1" strike="noStrike">
              <a:latin typeface="Arial"/>
            </a:endParaRPr>
          </a:p>
          <a:p>
            <a:pPr>
              <a:lnSpc>
                <a:spcPct val="100000"/>
              </a:lnSpc>
              <a:buNone/>
            </a:pPr>
            <a:r>
              <a:rPr b="0" lang="en-IE" sz="1800" spc="-1" strike="noStrike">
                <a:solidFill>
                  <a:srgbClr val="000000"/>
                </a:solidFill>
                <a:latin typeface="Arial"/>
                <a:ea typeface="DejaVu Sans"/>
              </a:rPr>
              <a:t>Micro Switch</a:t>
            </a:r>
            <a:endParaRPr b="0" lang="en-IE" sz="1800" spc="-1" strike="noStrike">
              <a:latin typeface="Arial"/>
            </a:endParaRPr>
          </a:p>
          <a:p>
            <a:pPr>
              <a:lnSpc>
                <a:spcPct val="100000"/>
              </a:lnSpc>
              <a:buNone/>
            </a:pPr>
            <a:r>
              <a:rPr b="0" lang="en-IE" sz="1800" spc="-1" strike="noStrike">
                <a:solidFill>
                  <a:srgbClr val="000000"/>
                </a:solidFill>
                <a:latin typeface="Arial"/>
                <a:ea typeface="DejaVu Sans"/>
              </a:rPr>
              <a:t>	</a:t>
            </a:r>
            <a:r>
              <a:rPr b="0" lang="en-IE" sz="1800" spc="-1" strike="noStrike">
                <a:solidFill>
                  <a:srgbClr val="000000"/>
                </a:solidFill>
                <a:latin typeface="Arial"/>
                <a:ea typeface="DejaVu Sans"/>
              </a:rPr>
              <a:t>- 0v across a switch when the circuit is not completed</a:t>
            </a:r>
            <a:endParaRPr b="0" lang="en-IE" sz="1800" spc="-1" strike="noStrike">
              <a:latin typeface="Arial"/>
            </a:endParaRPr>
          </a:p>
          <a:p>
            <a:pPr>
              <a:lnSpc>
                <a:spcPct val="100000"/>
              </a:lnSpc>
              <a:buNone/>
            </a:pPr>
            <a:r>
              <a:rPr b="0" lang="en-IE" sz="1800" spc="-1" strike="noStrike">
                <a:solidFill>
                  <a:srgbClr val="000000"/>
                </a:solidFill>
                <a:latin typeface="Arial"/>
                <a:ea typeface="DejaVu Sans"/>
              </a:rPr>
              <a:t>	</a:t>
            </a:r>
            <a:r>
              <a:rPr b="0" lang="en-IE" sz="1800" spc="-1" strike="noStrike">
                <a:solidFill>
                  <a:srgbClr val="000000"/>
                </a:solidFill>
                <a:latin typeface="Arial"/>
                <a:ea typeface="DejaVu Sans"/>
              </a:rPr>
              <a:t>- 5v across a switch when the circuit is completed.</a:t>
            </a:r>
            <a:endParaRPr b="0" lang="en-IE" sz="1800" spc="-1" strike="noStrike">
              <a:latin typeface="Arial"/>
            </a:endParaRPr>
          </a:p>
          <a:p>
            <a:pPr>
              <a:lnSpc>
                <a:spcPct val="100000"/>
              </a:lnSpc>
              <a:buNone/>
            </a:pPr>
            <a:r>
              <a:rPr b="0" lang="en-IE" sz="1800" spc="-1" strike="noStrike">
                <a:solidFill>
                  <a:srgbClr val="000000"/>
                </a:solidFill>
                <a:latin typeface="Arial"/>
                <a:ea typeface="DejaVu Sans"/>
              </a:rPr>
              <a:t>	</a:t>
            </a:r>
            <a:r>
              <a:rPr b="0" lang="en-IE" sz="1800" spc="-1" strike="noStrike">
                <a:solidFill>
                  <a:srgbClr val="000000"/>
                </a:solidFill>
                <a:latin typeface="Arial"/>
                <a:ea typeface="DejaVu Sans"/>
              </a:rPr>
              <a:t>- This will tell us if a box is open or closed</a:t>
            </a:r>
            <a:endParaRPr b="0" lang="en-IE" sz="1800" spc="-1" strike="noStrike">
              <a:latin typeface="Arial"/>
            </a:endParaRPr>
          </a:p>
        </p:txBody>
      </p:sp>
      <p:pic>
        <p:nvPicPr>
          <p:cNvPr id="173" name="" descr=""/>
          <p:cNvPicPr/>
          <p:nvPr/>
        </p:nvPicPr>
        <p:blipFill>
          <a:blip r:embed="rId1"/>
          <a:stretch/>
        </p:blipFill>
        <p:spPr>
          <a:xfrm>
            <a:off x="7560000" y="1416240"/>
            <a:ext cx="4020480" cy="2856960"/>
          </a:xfrm>
          <a:prstGeom prst="rect">
            <a:avLst/>
          </a:prstGeom>
          <a:ln w="0">
            <a:noFill/>
          </a:ln>
        </p:spPr>
      </p:pic>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4" name="PlaceHolder 1"/>
          <p:cNvSpPr>
            <a:spLocks noGrp="1"/>
          </p:cNvSpPr>
          <p:nvPr>
            <p:ph type="title"/>
          </p:nvPr>
        </p:nvSpPr>
        <p:spPr>
          <a:xfrm>
            <a:off x="609480" y="273600"/>
            <a:ext cx="10968840" cy="1141200"/>
          </a:xfrm>
          <a:prstGeom prst="rect">
            <a:avLst/>
          </a:prstGeom>
          <a:noFill/>
          <a:ln w="0">
            <a:noFill/>
          </a:ln>
        </p:spPr>
        <p:txBody>
          <a:bodyPr lIns="0" rIns="0" tIns="0" bIns="0" anchor="ctr">
            <a:noAutofit/>
          </a:bodyPr>
          <a:p>
            <a:pPr algn="ctr">
              <a:lnSpc>
                <a:spcPct val="100000"/>
              </a:lnSpc>
              <a:buNone/>
            </a:pPr>
            <a:r>
              <a:rPr b="0" lang="en-IE" sz="4400" spc="-1" strike="noStrike">
                <a:latin typeface="Arial"/>
              </a:rPr>
              <a:t>Data Gathering - User</a:t>
            </a:r>
            <a:endParaRPr b="0" lang="en-IE" sz="4400" spc="-1" strike="noStrike">
              <a:latin typeface="Arial"/>
            </a:endParaRPr>
          </a:p>
        </p:txBody>
      </p:sp>
      <p:sp>
        <p:nvSpPr>
          <p:cNvPr id="175" name=""/>
          <p:cNvSpPr/>
          <p:nvPr/>
        </p:nvSpPr>
        <p:spPr>
          <a:xfrm>
            <a:off x="540000" y="1620000"/>
            <a:ext cx="11156760" cy="187884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IE" sz="1800" spc="-1" strike="noStrike">
                <a:solidFill>
                  <a:srgbClr val="000000"/>
                </a:solidFill>
                <a:latin typeface="Arial"/>
                <a:ea typeface="DejaVu Sans"/>
              </a:rPr>
              <a:t>User Data</a:t>
            </a:r>
            <a:endParaRPr b="0" lang="en-IE" sz="1800" spc="-1" strike="noStrike">
              <a:latin typeface="Arial"/>
            </a:endParaRPr>
          </a:p>
          <a:p>
            <a:pPr>
              <a:lnSpc>
                <a:spcPct val="100000"/>
              </a:lnSpc>
              <a:buNone/>
            </a:pPr>
            <a:r>
              <a:rPr b="0" lang="en-IE" sz="1800" spc="-1" strike="noStrike">
                <a:solidFill>
                  <a:srgbClr val="000000"/>
                </a:solidFill>
                <a:latin typeface="Arial"/>
                <a:ea typeface="DejaVu Sans"/>
              </a:rPr>
              <a:t>	</a:t>
            </a:r>
            <a:r>
              <a:rPr b="0" lang="en-IE" sz="1800" spc="-1" strike="noStrike">
                <a:solidFill>
                  <a:srgbClr val="000000"/>
                </a:solidFill>
                <a:latin typeface="Arial"/>
                <a:ea typeface="DejaVu Sans"/>
              </a:rPr>
              <a:t>- User email</a:t>
            </a:r>
            <a:endParaRPr b="0" lang="en-IE" sz="1800" spc="-1" strike="noStrike">
              <a:latin typeface="Arial"/>
            </a:endParaRPr>
          </a:p>
          <a:p>
            <a:pPr>
              <a:lnSpc>
                <a:spcPct val="100000"/>
              </a:lnSpc>
              <a:buNone/>
            </a:pPr>
            <a:r>
              <a:rPr b="0" lang="en-IE" sz="1800" spc="-1" strike="noStrike">
                <a:solidFill>
                  <a:srgbClr val="000000"/>
                </a:solidFill>
                <a:latin typeface="Arial"/>
                <a:ea typeface="DejaVu Sans"/>
              </a:rPr>
              <a:t>	</a:t>
            </a:r>
            <a:r>
              <a:rPr b="0" lang="en-IE" sz="1800" spc="-1" strike="noStrike">
                <a:solidFill>
                  <a:srgbClr val="000000"/>
                </a:solidFill>
                <a:latin typeface="Arial"/>
                <a:ea typeface="DejaVu Sans"/>
              </a:rPr>
              <a:t>- Password</a:t>
            </a:r>
            <a:endParaRPr b="0" lang="en-IE" sz="1800" spc="-1" strike="noStrike">
              <a:latin typeface="Arial"/>
            </a:endParaRPr>
          </a:p>
          <a:p>
            <a:pPr>
              <a:lnSpc>
                <a:spcPct val="100000"/>
              </a:lnSpc>
              <a:buNone/>
            </a:pPr>
            <a:r>
              <a:rPr b="0" lang="en-IE" sz="1800" spc="-1" strike="noStrike">
                <a:solidFill>
                  <a:srgbClr val="000000"/>
                </a:solidFill>
                <a:latin typeface="Arial"/>
                <a:ea typeface="DejaVu Sans"/>
              </a:rPr>
              <a:t>	</a:t>
            </a:r>
            <a:r>
              <a:rPr b="0" lang="en-IE" sz="1800" spc="-1" strike="noStrike">
                <a:solidFill>
                  <a:srgbClr val="000000"/>
                </a:solidFill>
                <a:latin typeface="Arial"/>
                <a:ea typeface="DejaVu Sans"/>
              </a:rPr>
              <a:t>- This will be used to create a user account</a:t>
            </a:r>
            <a:endParaRPr b="0" lang="en-IE" sz="1800" spc="-1" strike="noStrike">
              <a:latin typeface="Arial"/>
            </a:endParaRPr>
          </a:p>
          <a:p>
            <a:pPr>
              <a:lnSpc>
                <a:spcPct val="100000"/>
              </a:lnSpc>
              <a:buNone/>
            </a:pPr>
            <a:endParaRPr b="0" lang="en-IE" sz="1800" spc="-1" strike="noStrike">
              <a:latin typeface="Arial"/>
            </a:endParaRPr>
          </a:p>
          <a:p>
            <a:pPr>
              <a:lnSpc>
                <a:spcPct val="100000"/>
              </a:lnSpc>
              <a:buNone/>
            </a:pPr>
            <a:r>
              <a:rPr b="0" lang="en-IE" sz="1800" spc="-1" strike="noStrike">
                <a:solidFill>
                  <a:srgbClr val="000000"/>
                </a:solidFill>
                <a:latin typeface="Arial"/>
                <a:ea typeface="DejaVu Sans"/>
              </a:rPr>
              <a:t>Medication</a:t>
            </a:r>
            <a:endParaRPr b="0" lang="en-IE" sz="1800" spc="-1" strike="noStrike">
              <a:latin typeface="Arial"/>
            </a:endParaRPr>
          </a:p>
          <a:p>
            <a:pPr>
              <a:lnSpc>
                <a:spcPct val="100000"/>
              </a:lnSpc>
              <a:buNone/>
            </a:pPr>
            <a:r>
              <a:rPr b="0" lang="en-IE" sz="1800" spc="-1" strike="noStrike">
                <a:solidFill>
                  <a:srgbClr val="000000"/>
                </a:solidFill>
                <a:latin typeface="Arial"/>
                <a:ea typeface="DejaVu Sans"/>
              </a:rPr>
              <a:t>	</a:t>
            </a:r>
            <a:r>
              <a:rPr b="0" lang="en-IE" sz="1800" spc="-1" strike="noStrike">
                <a:solidFill>
                  <a:srgbClr val="000000"/>
                </a:solidFill>
                <a:latin typeface="Arial"/>
                <a:ea typeface="DejaVu Sans"/>
              </a:rPr>
              <a:t>- Medication details</a:t>
            </a:r>
            <a:endParaRPr b="0" lang="en-IE" sz="1800" spc="-1" strike="noStrike">
              <a:latin typeface="Arial"/>
            </a:endParaRPr>
          </a:p>
          <a:p>
            <a:pPr>
              <a:lnSpc>
                <a:spcPct val="100000"/>
              </a:lnSpc>
              <a:buNone/>
            </a:pPr>
            <a:r>
              <a:rPr b="0" lang="en-IE" sz="1800" spc="-1" strike="noStrike">
                <a:solidFill>
                  <a:srgbClr val="000000"/>
                </a:solidFill>
                <a:latin typeface="Arial"/>
                <a:ea typeface="DejaVu Sans"/>
              </a:rPr>
              <a:t>	</a:t>
            </a:r>
            <a:r>
              <a:rPr b="0" lang="en-IE" sz="1800" spc="-1" strike="noStrike">
                <a:solidFill>
                  <a:srgbClr val="000000"/>
                </a:solidFill>
                <a:latin typeface="Arial"/>
                <a:ea typeface="DejaVu Sans"/>
              </a:rPr>
              <a:t>- This will be used to assist in refilling the boxes and to create medication histories</a:t>
            </a:r>
            <a:endParaRPr b="0" lang="en-IE" sz="1800" spc="-1" strike="noStrike">
              <a:latin typeface="Arial"/>
            </a:endParaRPr>
          </a:p>
          <a:p>
            <a:pPr>
              <a:lnSpc>
                <a:spcPct val="100000"/>
              </a:lnSpc>
              <a:buNone/>
            </a:pPr>
            <a:endParaRPr b="0" lang="en-IE" sz="1800" spc="-1" strike="noStrike">
              <a:latin typeface="Arial"/>
            </a:endParaRPr>
          </a:p>
          <a:p>
            <a:pPr>
              <a:lnSpc>
                <a:spcPct val="100000"/>
              </a:lnSpc>
              <a:buNone/>
            </a:pPr>
            <a:r>
              <a:rPr b="0" lang="en-IE" sz="1800" spc="-1" strike="noStrike">
                <a:solidFill>
                  <a:srgbClr val="000000"/>
                </a:solidFill>
                <a:latin typeface="Arial"/>
                <a:ea typeface="DejaVu Sans"/>
              </a:rPr>
              <a:t>Time</a:t>
            </a:r>
            <a:endParaRPr b="0" lang="en-IE" sz="1800" spc="-1" strike="noStrike">
              <a:latin typeface="Arial"/>
            </a:endParaRPr>
          </a:p>
          <a:p>
            <a:pPr>
              <a:lnSpc>
                <a:spcPct val="100000"/>
              </a:lnSpc>
              <a:buNone/>
            </a:pPr>
            <a:r>
              <a:rPr b="0" lang="en-IE" sz="1800" spc="-1" strike="noStrike">
                <a:solidFill>
                  <a:srgbClr val="000000"/>
                </a:solidFill>
                <a:latin typeface="Arial"/>
                <a:ea typeface="DejaVu Sans"/>
              </a:rPr>
              <a:t>	</a:t>
            </a:r>
            <a:r>
              <a:rPr b="0" lang="en-IE" sz="1800" spc="-1" strike="noStrike">
                <a:solidFill>
                  <a:srgbClr val="000000"/>
                </a:solidFill>
                <a:latin typeface="Arial"/>
                <a:ea typeface="DejaVu Sans"/>
              </a:rPr>
              <a:t>- To send notifications</a:t>
            </a:r>
            <a:endParaRPr b="0" lang="en-IE" sz="1800" spc="-1" strike="noStrike">
              <a:latin typeface="Arial"/>
            </a:endParaRPr>
          </a:p>
          <a:p>
            <a:pPr>
              <a:lnSpc>
                <a:spcPct val="100000"/>
              </a:lnSpc>
              <a:buNone/>
            </a:pPr>
            <a:r>
              <a:rPr b="0" lang="en-IE" sz="1800" spc="-1" strike="noStrike">
                <a:solidFill>
                  <a:srgbClr val="000000"/>
                </a:solidFill>
                <a:latin typeface="Arial"/>
                <a:ea typeface="DejaVu Sans"/>
              </a:rPr>
              <a:t>	</a:t>
            </a:r>
            <a:r>
              <a:rPr b="0" lang="en-IE" sz="1800" spc="-1" strike="noStrike">
                <a:solidFill>
                  <a:srgbClr val="000000"/>
                </a:solidFill>
                <a:latin typeface="Arial"/>
                <a:ea typeface="DejaVu Sans"/>
              </a:rPr>
              <a:t>- To see when a box was opened</a:t>
            </a:r>
            <a:endParaRPr b="0" lang="en-IE" sz="1800" spc="-1" strike="noStrike">
              <a:latin typeface="Arial"/>
            </a:endParaRPr>
          </a:p>
          <a:p>
            <a:pPr>
              <a:lnSpc>
                <a:spcPct val="100000"/>
              </a:lnSpc>
              <a:buNone/>
            </a:pPr>
            <a:r>
              <a:rPr b="0" lang="en-IE" sz="1800" spc="-1" strike="noStrike">
                <a:solidFill>
                  <a:srgbClr val="000000"/>
                </a:solidFill>
                <a:latin typeface="Arial"/>
                <a:ea typeface="DejaVu Sans"/>
              </a:rPr>
              <a:t>	</a:t>
            </a:r>
            <a:r>
              <a:rPr b="0" lang="en-IE" sz="1800" spc="-1" strike="noStrike">
                <a:solidFill>
                  <a:srgbClr val="000000"/>
                </a:solidFill>
                <a:latin typeface="Arial"/>
                <a:ea typeface="DejaVu Sans"/>
              </a:rPr>
              <a:t>- To record missed doeses</a:t>
            </a:r>
            <a:endParaRPr b="0" lang="en-IE" sz="18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6" name="PlaceHolder 1"/>
          <p:cNvSpPr>
            <a:spLocks noGrp="1"/>
          </p:cNvSpPr>
          <p:nvPr>
            <p:ph type="title"/>
          </p:nvPr>
        </p:nvSpPr>
        <p:spPr>
          <a:xfrm>
            <a:off x="609480" y="273600"/>
            <a:ext cx="10969560" cy="1141920"/>
          </a:xfrm>
          <a:prstGeom prst="rect">
            <a:avLst/>
          </a:prstGeom>
          <a:noFill/>
          <a:ln w="0">
            <a:noFill/>
          </a:ln>
        </p:spPr>
        <p:txBody>
          <a:bodyPr lIns="0" rIns="0" tIns="0" bIns="0" anchor="ctr">
            <a:noAutofit/>
          </a:bodyPr>
          <a:p>
            <a:pPr algn="ctr">
              <a:lnSpc>
                <a:spcPct val="100000"/>
              </a:lnSpc>
              <a:buNone/>
            </a:pPr>
            <a:r>
              <a:rPr b="0" lang="en-IE" sz="4400" spc="-1" strike="noStrike">
                <a:latin typeface="Arial"/>
              </a:rPr>
              <a:t>Data Processing</a:t>
            </a:r>
            <a:endParaRPr b="0" lang="en-IE" sz="4400" spc="-1" strike="noStrike">
              <a:latin typeface="Arial"/>
            </a:endParaRPr>
          </a:p>
        </p:txBody>
      </p:sp>
      <p:sp>
        <p:nvSpPr>
          <p:cNvPr id="177" name=""/>
          <p:cNvSpPr/>
          <p:nvPr/>
        </p:nvSpPr>
        <p:spPr>
          <a:xfrm>
            <a:off x="720000" y="1620000"/>
            <a:ext cx="11157120" cy="85536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IE" sz="1800" spc="-1" strike="noStrike">
                <a:solidFill>
                  <a:srgbClr val="000000"/>
                </a:solidFill>
                <a:latin typeface="Arial"/>
                <a:ea typeface="DejaVu Sans"/>
              </a:rPr>
              <a:t>Sensor data will be processed locally.</a:t>
            </a:r>
            <a:endParaRPr b="0" lang="en-IE" sz="1800" spc="-1" strike="noStrike">
              <a:latin typeface="Arial"/>
            </a:endParaRPr>
          </a:p>
          <a:p>
            <a:pPr>
              <a:lnSpc>
                <a:spcPct val="100000"/>
              </a:lnSpc>
              <a:buNone/>
            </a:pPr>
            <a:r>
              <a:rPr b="0" lang="en-IE" sz="1800" spc="-1" strike="noStrike">
                <a:solidFill>
                  <a:srgbClr val="000000"/>
                </a:solidFill>
                <a:latin typeface="Arial"/>
                <a:ea typeface="DejaVu Sans"/>
              </a:rPr>
              <a:t>Notifications and medication history will be process on the AWS server.</a:t>
            </a:r>
            <a:endParaRPr b="0" lang="en-IE" sz="1800" spc="-1" strike="noStrike">
              <a:latin typeface="Arial"/>
            </a:endParaRPr>
          </a:p>
          <a:p>
            <a:pPr>
              <a:lnSpc>
                <a:spcPct val="100000"/>
              </a:lnSpc>
              <a:buNone/>
            </a:pPr>
            <a:r>
              <a:rPr b="0" lang="en-IE" sz="1800" spc="-1" strike="noStrike">
                <a:solidFill>
                  <a:srgbClr val="000000"/>
                </a:solidFill>
                <a:latin typeface="Arial"/>
                <a:ea typeface="DejaVu Sans"/>
              </a:rPr>
              <a:t>Notifications will be sent to the users’ devices by AWS server.</a:t>
            </a:r>
            <a:endParaRPr b="0" lang="en-IE" sz="1800" spc="-1" strike="noStrike">
              <a:latin typeface="Arial"/>
            </a:endParaRPr>
          </a:p>
          <a:p>
            <a:pPr>
              <a:lnSpc>
                <a:spcPct val="100000"/>
              </a:lnSpc>
              <a:buNone/>
            </a:pPr>
            <a:r>
              <a:rPr b="0" lang="en-IE" sz="1800" spc="-1" strike="noStrike">
                <a:solidFill>
                  <a:srgbClr val="000000"/>
                </a:solidFill>
                <a:latin typeface="Arial"/>
                <a:ea typeface="DejaVu Sans"/>
              </a:rPr>
              <a:t>Medication data will be edited on the web client before being sent to AWS server.</a:t>
            </a:r>
            <a:endParaRPr b="0" lang="en-IE" sz="1800" spc="-1" strike="noStrike">
              <a:latin typeface="Arial"/>
            </a:endParaRPr>
          </a:p>
          <a:p>
            <a:pPr>
              <a:lnSpc>
                <a:spcPct val="100000"/>
              </a:lnSpc>
              <a:buNone/>
            </a:pPr>
            <a:endParaRPr b="0" lang="en-IE" sz="1800" spc="-1" strike="noStrike">
              <a:latin typeface="Arial"/>
            </a:endParaRPr>
          </a:p>
          <a:p>
            <a:pPr>
              <a:lnSpc>
                <a:spcPct val="100000"/>
              </a:lnSpc>
              <a:buNone/>
            </a:pPr>
            <a:r>
              <a:rPr b="0" lang="en-IE" sz="1800" spc="-1" strike="noStrike">
                <a:solidFill>
                  <a:srgbClr val="000000"/>
                </a:solidFill>
                <a:latin typeface="Arial"/>
                <a:ea typeface="DejaVu Sans"/>
              </a:rPr>
              <a:t>The data will be processed to record if medication was taking on time, a dose was missed and if the medication box will require a refill.</a:t>
            </a:r>
            <a:endParaRPr b="0" lang="en-IE" sz="1800" spc="-1" strike="noStrike">
              <a:latin typeface="Arial"/>
            </a:endParaRPr>
          </a:p>
          <a:p>
            <a:pPr>
              <a:lnSpc>
                <a:spcPct val="100000"/>
              </a:lnSpc>
              <a:buNone/>
            </a:pPr>
            <a:endParaRPr b="0" lang="en-IE" sz="1800" spc="-1" strike="noStrike">
              <a:latin typeface="Arial"/>
            </a:endParaRPr>
          </a:p>
          <a:p>
            <a:pPr>
              <a:lnSpc>
                <a:spcPct val="100000"/>
              </a:lnSpc>
              <a:buNone/>
            </a:pPr>
            <a:r>
              <a:rPr b="0" lang="en-IE" sz="1800" spc="-1" strike="noStrike">
                <a:solidFill>
                  <a:srgbClr val="000000"/>
                </a:solidFill>
                <a:latin typeface="Arial"/>
                <a:ea typeface="DejaVu Sans"/>
              </a:rPr>
              <a:t>A CRON job will be running to restart the program if it has stopped.</a:t>
            </a:r>
            <a:endParaRPr b="0" lang="en-IE" sz="1800" spc="-1" strike="noStrike">
              <a:latin typeface="Arial"/>
            </a:endParaRPr>
          </a:p>
          <a:p>
            <a:pPr>
              <a:lnSpc>
                <a:spcPct val="100000"/>
              </a:lnSpc>
              <a:buNone/>
            </a:pPr>
            <a:endParaRPr b="0" lang="en-IE" sz="18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8" name="PlaceHolder 1"/>
          <p:cNvSpPr>
            <a:spLocks noGrp="1"/>
          </p:cNvSpPr>
          <p:nvPr>
            <p:ph type="title"/>
          </p:nvPr>
        </p:nvSpPr>
        <p:spPr>
          <a:xfrm>
            <a:off x="609480" y="273600"/>
            <a:ext cx="10970280" cy="1142640"/>
          </a:xfrm>
          <a:prstGeom prst="rect">
            <a:avLst/>
          </a:prstGeom>
          <a:noFill/>
          <a:ln w="0">
            <a:noFill/>
          </a:ln>
        </p:spPr>
        <p:txBody>
          <a:bodyPr lIns="0" rIns="0" tIns="0" bIns="0" anchor="ctr">
            <a:noAutofit/>
          </a:bodyPr>
          <a:p>
            <a:pPr algn="ctr">
              <a:lnSpc>
                <a:spcPct val="100000"/>
              </a:lnSpc>
              <a:buNone/>
            </a:pPr>
            <a:r>
              <a:rPr b="0" lang="en-IE" sz="4400" spc="-1" strike="noStrike">
                <a:latin typeface="Arial"/>
              </a:rPr>
              <a:t>Data Security</a:t>
            </a:r>
            <a:endParaRPr b="0" lang="en-IE" sz="4400" spc="-1" strike="noStrike">
              <a:latin typeface="Arial"/>
            </a:endParaRPr>
          </a:p>
        </p:txBody>
      </p:sp>
      <p:sp>
        <p:nvSpPr>
          <p:cNvPr id="179" name=""/>
          <p:cNvSpPr/>
          <p:nvPr/>
        </p:nvSpPr>
        <p:spPr>
          <a:xfrm>
            <a:off x="360000" y="1440000"/>
            <a:ext cx="11517840" cy="395892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IE" sz="1800" spc="-1" strike="noStrike">
                <a:solidFill>
                  <a:srgbClr val="000000"/>
                </a:solidFill>
                <a:latin typeface="Arial"/>
                <a:ea typeface="DejaVu Sans"/>
              </a:rPr>
              <a:t>Data will be transferred between the device, server and web/mobile client by HTTPS.</a:t>
            </a:r>
            <a:endParaRPr b="0" lang="en-IE" sz="1800" spc="-1" strike="noStrike">
              <a:latin typeface="Arial"/>
            </a:endParaRPr>
          </a:p>
          <a:p>
            <a:pPr>
              <a:lnSpc>
                <a:spcPct val="100000"/>
              </a:lnSpc>
              <a:buNone/>
            </a:pPr>
            <a:r>
              <a:rPr b="0" lang="en-IE" sz="1800" spc="-1" strike="noStrike">
                <a:solidFill>
                  <a:srgbClr val="000000"/>
                </a:solidFill>
                <a:latin typeface="Arial"/>
                <a:ea typeface="DejaVu Sans"/>
              </a:rPr>
              <a:t>HTTP GET will only be used to retrieved data.</a:t>
            </a:r>
            <a:endParaRPr b="0" lang="en-IE" sz="1800" spc="-1" strike="noStrike">
              <a:latin typeface="Arial"/>
            </a:endParaRPr>
          </a:p>
          <a:p>
            <a:pPr>
              <a:lnSpc>
                <a:spcPct val="100000"/>
              </a:lnSpc>
              <a:buNone/>
            </a:pPr>
            <a:r>
              <a:rPr b="0" lang="en-IE" sz="1800" spc="-1" strike="noStrike">
                <a:solidFill>
                  <a:srgbClr val="000000"/>
                </a:solidFill>
                <a:latin typeface="Arial"/>
                <a:ea typeface="DejaVu Sans"/>
              </a:rPr>
              <a:t>HTTP POST or PUT will be used to enter or update data.</a:t>
            </a:r>
            <a:endParaRPr b="0" lang="en-IE" sz="1800" spc="-1" strike="noStrike">
              <a:latin typeface="Arial"/>
            </a:endParaRPr>
          </a:p>
          <a:p>
            <a:pPr>
              <a:lnSpc>
                <a:spcPct val="100000"/>
              </a:lnSpc>
              <a:buNone/>
            </a:pPr>
            <a:endParaRPr b="0" lang="en-IE" sz="1800" spc="-1" strike="noStrike">
              <a:latin typeface="Arial"/>
            </a:endParaRPr>
          </a:p>
          <a:p>
            <a:pPr>
              <a:lnSpc>
                <a:spcPct val="100000"/>
              </a:lnSpc>
              <a:buNone/>
            </a:pPr>
            <a:r>
              <a:rPr b="0" lang="en-IE" sz="1800" spc="-1" strike="noStrike">
                <a:solidFill>
                  <a:srgbClr val="000000"/>
                </a:solidFill>
                <a:latin typeface="Arial"/>
                <a:ea typeface="DejaVu Sans"/>
              </a:rPr>
              <a:t>Sensitive data, such as medication information, will only be stored as encrypted data.</a:t>
            </a:r>
            <a:endParaRPr b="0" lang="en-IE" sz="1800" spc="-1" strike="noStrike">
              <a:latin typeface="Arial"/>
            </a:endParaRPr>
          </a:p>
          <a:p>
            <a:pPr>
              <a:lnSpc>
                <a:spcPct val="100000"/>
              </a:lnSpc>
              <a:buNone/>
            </a:pPr>
            <a:r>
              <a:rPr b="0" lang="en-IE" sz="1800" spc="-1" strike="noStrike">
                <a:solidFill>
                  <a:srgbClr val="000000"/>
                </a:solidFill>
                <a:latin typeface="Arial"/>
                <a:ea typeface="DejaVu Sans"/>
              </a:rPr>
              <a:t>End to end encryption will be used to ensure only the user as access to sensitive data in a decrypted form.</a:t>
            </a:r>
            <a:endParaRPr b="0" lang="en-IE" sz="1800" spc="-1" strike="noStrike">
              <a:latin typeface="Arial"/>
            </a:endParaRPr>
          </a:p>
          <a:p>
            <a:pPr>
              <a:lnSpc>
                <a:spcPct val="100000"/>
              </a:lnSpc>
              <a:buNone/>
            </a:pPr>
            <a:r>
              <a:rPr b="0" lang="en-IE" sz="1800" spc="-1" strike="noStrike">
                <a:solidFill>
                  <a:srgbClr val="000000"/>
                </a:solidFill>
                <a:latin typeface="Arial"/>
                <a:ea typeface="DejaVu Sans"/>
              </a:rPr>
              <a:t>The database will be stored on a AWS server.</a:t>
            </a:r>
            <a:endParaRPr b="0" lang="en-IE" sz="1800" spc="-1" strike="noStrike">
              <a:latin typeface="Arial"/>
            </a:endParaRPr>
          </a:p>
          <a:p>
            <a:pPr>
              <a:lnSpc>
                <a:spcPct val="100000"/>
              </a:lnSpc>
              <a:buNone/>
            </a:pPr>
            <a:r>
              <a:rPr b="0" lang="en-IE" sz="1800" spc="-1" strike="noStrike">
                <a:solidFill>
                  <a:srgbClr val="000000"/>
                </a:solidFill>
                <a:latin typeface="Arial"/>
                <a:ea typeface="DejaVu Sans"/>
              </a:rPr>
              <a:t>Only times to take medication and which specific box it is stored in will be stored locally.</a:t>
            </a:r>
            <a:endParaRPr b="0" lang="en-IE" sz="1800" spc="-1" strike="noStrike">
              <a:latin typeface="Arial"/>
            </a:endParaRPr>
          </a:p>
          <a:p>
            <a:pPr>
              <a:lnSpc>
                <a:spcPct val="100000"/>
              </a:lnSpc>
              <a:buNone/>
            </a:pPr>
            <a:r>
              <a:rPr b="0" lang="en-IE" sz="1800" spc="-1" strike="noStrike">
                <a:solidFill>
                  <a:srgbClr val="000000"/>
                </a:solidFill>
                <a:latin typeface="Arial"/>
                <a:ea typeface="DejaVu Sans"/>
              </a:rPr>
              <a:t>If sensor data is required to be stored locally due to an inability to communicate with the server, it will be wiped after the connection is reestablished and the updates are applied.</a:t>
            </a:r>
            <a:endParaRPr b="0" lang="en-IE" sz="18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299</TotalTime>
  <Application>LibreOffice/7.3.7.2$Linux_X86_64 LibreOffice_project/30$Build-2</Application>
  <AppVersion>15.0000</AppVersion>
  <Words>450</Words>
  <Paragraphs>62</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2023-10-15T22:16:48Z</dcterms:created>
  <dc:creator>Cian Ashby</dc:creator>
  <dc:description/>
  <dc:language>en-IE</dc:language>
  <cp:lastModifiedBy/>
  <dcterms:modified xsi:type="dcterms:W3CDTF">2023-10-29T11:21:42Z</dcterms:modified>
  <cp:revision>14</cp:revision>
  <dc:subject/>
  <dc:title>Title Page</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Widescreen</vt:lpwstr>
  </property>
  <property fmtid="{D5CDD505-2E9C-101B-9397-08002B2CF9AE}" pid="3" name="Slides">
    <vt:i4>18</vt:i4>
  </property>
</Properties>
</file>