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11F96-F24F-3017-39B1-1FB25F095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1E8FF-3EA8-4A74-C276-61B4C3134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071EB-D2F8-E6C1-569C-115C713E1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892-1AA6-4AEE-99E2-59CA45D73674}" type="datetimeFigureOut">
              <a:rPr lang="en-IE" smtClean="0"/>
              <a:t>22/10/2023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08B5A-50D1-5F6D-3EAB-C95571243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39709-C3F5-C555-4BEA-F7AEB60A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355-9EC0-4268-9209-31FC977874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5372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07508-32FD-E1F3-8F54-D9CD3EF24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F2332-2680-F807-68DD-03873CB7D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2BCD8-8AEC-ED03-72B8-365F15A1A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892-1AA6-4AEE-99E2-59CA45D73674}" type="datetimeFigureOut">
              <a:rPr lang="en-IE" smtClean="0"/>
              <a:t>22/10/2023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18F18-B9EA-DB38-A143-1BDA0B16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9B38E-0E5B-8BE6-76E8-06B184922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355-9EC0-4268-9209-31FC977874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984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09DC31-AC24-85D1-F645-9CEB0628D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66512A-9704-FEE4-CE00-217A45C22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0AF33-7A3D-BDA9-0763-53CCD17D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892-1AA6-4AEE-99E2-59CA45D73674}" type="datetimeFigureOut">
              <a:rPr lang="en-IE" smtClean="0"/>
              <a:t>22/10/2023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F0451-B3E2-F66B-0A65-709541F6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F688A-EF00-DF0E-6C51-0C71413A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355-9EC0-4268-9209-31FC977874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914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2BBAA-0A60-3565-9CFF-BF5937AD2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EA05A-0173-0EDD-4E0D-66DC6AB21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14657-2CC5-668F-12A7-BF6281BF4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892-1AA6-4AEE-99E2-59CA45D73674}" type="datetimeFigureOut">
              <a:rPr lang="en-IE" smtClean="0"/>
              <a:t>22/10/2023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85485-0A24-433A-C742-3831F43BB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1B792-DB90-24AE-184E-EBC49FE4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355-9EC0-4268-9209-31FC977874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453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856F5-FF60-99F9-6D48-97A7F3514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96968-C96D-AFD5-C945-556C0604D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6CF36-BE57-C2F2-1648-F1AAEBCD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892-1AA6-4AEE-99E2-59CA45D73674}" type="datetimeFigureOut">
              <a:rPr lang="en-IE" smtClean="0"/>
              <a:t>22/10/2023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76B51-593F-83B6-EACB-7A8341943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C99A5-82CF-79CC-38FC-0F049948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355-9EC0-4268-9209-31FC977874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14761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2E23-0FDD-7F5E-3FF6-C5C7825B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427FE-C172-0D11-7096-0EE09F729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72636-FEB1-ABB7-3AF5-2056E09D7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D646D-D5AD-827D-8351-20431756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892-1AA6-4AEE-99E2-59CA45D73674}" type="datetimeFigureOut">
              <a:rPr lang="en-IE" smtClean="0"/>
              <a:t>22/10/2023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C0228-1423-7C3E-7E23-F6ED21B3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DD2CF-D7AF-E370-2D35-B8A0CCF14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355-9EC0-4268-9209-31FC977874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609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0B66B-35FE-99FA-DDB0-0A02830E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E0E85-9A80-1624-2A0B-709401A57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12795-63BE-9116-0209-CB453A5FD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4E53D-E061-970B-6D95-E08904C55A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C8B705-5AE1-C448-D8D7-4A01CBE27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BFCF5A-74AF-68ED-DF62-81C9B84D7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892-1AA6-4AEE-99E2-59CA45D73674}" type="datetimeFigureOut">
              <a:rPr lang="en-IE" smtClean="0"/>
              <a:t>22/10/2023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4A0846-476D-1D49-04FA-383436CF6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F9B2A2-9851-8985-2CD7-905981EC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355-9EC0-4268-9209-31FC977874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0068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26644-1451-71F1-BE50-F79EE93F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499163-BB2D-0E47-83AC-AB9D5E8A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892-1AA6-4AEE-99E2-59CA45D73674}" type="datetimeFigureOut">
              <a:rPr lang="en-IE" smtClean="0"/>
              <a:t>22/10/2023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65563-FA1E-E2EC-2D61-D4FA7D1A0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DF9E4-0B94-7915-9500-52B5A242D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355-9EC0-4268-9209-31FC977874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5918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9C8EE-1C83-6CE0-2F38-A85D2805E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892-1AA6-4AEE-99E2-59CA45D73674}" type="datetimeFigureOut">
              <a:rPr lang="en-IE" smtClean="0"/>
              <a:t>22/10/2023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43A832-ABAA-E157-C31A-425F2A7B6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BB378-5E78-EC26-63E4-2D1A476C4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355-9EC0-4268-9209-31FC977874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555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361DF-65EA-C055-045A-59731216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EB1C7-03CC-A153-9EDC-F9347871E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7E4D5-4AC5-5CDA-0FAF-DB2FB5AAA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67E7C-8769-9A43-A571-CB375B9B2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892-1AA6-4AEE-99E2-59CA45D73674}" type="datetimeFigureOut">
              <a:rPr lang="en-IE" smtClean="0"/>
              <a:t>22/10/2023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A20C3-75C7-A8F3-06C0-3A2D7696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D6C93-9B8B-D4E1-4EEB-EC44B785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355-9EC0-4268-9209-31FC977874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2654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DEAB4-6D79-89DF-8E77-CC52C7336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FBCA7F-045D-2F78-A543-AB7159278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0E5EC-2FA2-78C7-8D30-C67E8FC24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B0667-F22C-C48A-F7EB-F96817765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892-1AA6-4AEE-99E2-59CA45D73674}" type="datetimeFigureOut">
              <a:rPr lang="en-IE" smtClean="0"/>
              <a:t>22/10/2023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1CACA-D988-59DD-A9FC-CD8DCA85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EEA1F-A63C-FBB1-EE02-188D6C87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355-9EC0-4268-9209-31FC977874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383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2AA7A8-24C9-99DE-1C0D-30A8935C6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72007-B01C-A28C-3AC7-560421FD6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2051C-2D8A-9A2F-28A8-52330AC7A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A5892-1AA6-4AEE-99E2-59CA45D73674}" type="datetimeFigureOut">
              <a:rPr lang="en-IE" smtClean="0"/>
              <a:t>22/10/2023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AC06-4E0C-578A-6792-13B0A997C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370D9-AB5B-DDCA-D89F-7A8AB7225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1F355-9EC0-4268-9209-31FC977874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88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5F9D2-ABEE-6B73-27A1-06F34E129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List of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BA343-8FDC-2076-848E-CFC0752DF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Roller Lever Micro Switches</a:t>
            </a:r>
          </a:p>
          <a:p>
            <a:r>
              <a:rPr lang="en-IE" dirty="0"/>
              <a:t>Force-Sensitive Resistors</a:t>
            </a:r>
          </a:p>
          <a:p>
            <a:r>
              <a:rPr lang="en-IE" dirty="0"/>
              <a:t>Green and Red LEDs</a:t>
            </a:r>
          </a:p>
          <a:p>
            <a:r>
              <a:rPr lang="en-IE" dirty="0"/>
              <a:t>Resistors (220Ω and 330Ω)</a:t>
            </a:r>
          </a:p>
          <a:p>
            <a:r>
              <a:rPr lang="en-IE" dirty="0"/>
              <a:t>Female to Female Cables</a:t>
            </a:r>
          </a:p>
        </p:txBody>
      </p:sp>
    </p:spTree>
    <p:extLst>
      <p:ext uri="{BB962C8B-B14F-4D97-AF65-F5344CB8AC3E}">
        <p14:creationId xmlns:p14="http://schemas.microsoft.com/office/powerpoint/2010/main" val="282619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85200-41EE-9011-5F9D-8C61C1884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Powering the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1EF61-F88D-10E3-943B-FC72FC0A9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device will be plugged into the wall</a:t>
            </a:r>
          </a:p>
        </p:txBody>
      </p:sp>
    </p:spTree>
    <p:extLst>
      <p:ext uri="{BB962C8B-B14F-4D97-AF65-F5344CB8AC3E}">
        <p14:creationId xmlns:p14="http://schemas.microsoft.com/office/powerpoint/2010/main" val="1863438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List of Hardware</vt:lpstr>
      <vt:lpstr>Powering the Device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of Hardware</dc:title>
  <dc:creator>Jordan Conway</dc:creator>
  <cp:lastModifiedBy>Jordan Conway</cp:lastModifiedBy>
  <cp:revision>6</cp:revision>
  <dcterms:created xsi:type="dcterms:W3CDTF">2023-10-19T12:08:51Z</dcterms:created>
  <dcterms:modified xsi:type="dcterms:W3CDTF">2023-10-22T13:51:59Z</dcterms:modified>
</cp:coreProperties>
</file>