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E1C-2288-76E7-9F8A-249FD549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E6CB3-BBB7-E7FB-AB5D-F5B3B9A70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792B-789C-4C84-DAAC-D447A220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BDA1-3418-C39F-1C80-A856CD99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1A9F-D3F3-17DC-7D73-7D506FF5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8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8D7-8F42-E51E-6C23-DB3B42D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C15B1-4FCC-4399-2542-8C063349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9921-0D42-D1E1-C914-6DAB433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1FCE-2480-6FE3-5E6B-D6C10CC1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2A78-1A42-B54C-2204-BBC6D007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7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0D866-7971-41D5-0736-40D5FB2B6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6FFE-2B70-6EE0-29EB-991FDC9C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03FA-9ADB-901E-74D5-B42B75B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8FDE-EDA4-26DC-3E5F-FF943D8C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3207-8182-93A5-EAD1-F04C06CA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0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5B0F-6D0D-431C-331A-1AE9B50B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E90C-5BD3-72CF-DBEB-C09C7DA5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66B3-83C3-93B6-31F9-87A3518D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FF6D-D15F-1029-F955-137B04CD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63EF-73A2-7391-EBAF-A471EB3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9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F9C7-1F1D-4B43-95AE-16038AF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D446-D8C2-72B0-5F1E-84382F2C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6258-3F7F-5F3D-72F0-5E379BBC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C2BD-F9FC-C1B6-9523-DF8A806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518D-36A9-A168-A10A-694E1010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51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4578-588B-4E6B-BBA2-79741FC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89F4-EA6C-E54C-799D-AEA22331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CD44-CB8E-F67B-365D-303D4221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CF27F-0CF7-539D-12D0-A33220A1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DF92-F43A-C40B-3305-019C4581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2EB5-79EE-6F87-69BA-D88DFBA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3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5578-EF48-279C-D3BD-B3A5AC4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6C8A-46D8-763C-8C2E-8667C2A9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4392D-5FD5-04FB-372B-41EA1DAE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AFB6E-E867-6A37-BA57-467EAA323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25363-1B0B-937F-C63D-36785C8E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70707-7E3E-6AD3-D5AE-3FDA1CFD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2FC0D-7AFF-665D-19FE-F058DBAE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FC5CF-38BA-654A-A7EC-3D9F3A8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655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047-D176-FA34-9B04-4EAA378D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32BAA-E629-B41C-D411-B280989D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44733-1E42-7179-3D2D-D7D8C46C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8058-6CAC-FEC9-E3BA-FEB3438E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912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563E5-1407-4E5B-C121-CA77A451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1F921-A5E3-42D0-2254-D34B69B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B15D-2B33-E3F3-7767-EADDCC8B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449F-F214-CE88-E162-9768BCE7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993-4868-E24F-6E12-1B503329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82094-B68C-8CE8-8CBF-5B8ABB12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FEDAB-4F20-045F-E0CB-9F145AEC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4288-1FE0-3580-2D9A-C0E3204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8E655-C3EC-8F7B-C179-847A4A62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59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C4AB-7867-7BE9-B03D-6AA28693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778A1-C6C8-2FA2-521D-DFFD4039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E04C-2974-33B3-D21B-EFD0F6D5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6F7E-DE14-2D56-5BFE-43B34684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645D5-3737-514A-D173-2F438BCD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2EB4-DFC0-C476-B8D8-C0CAAA4F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43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0F3A7-95EF-1340-9146-DC4925FF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34C5-FDB7-28A9-1FC0-1B845138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C3B7-A4D5-9DCE-7543-E63376C9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C487-616F-4734-A5E6-1853A6ACD980}" type="datetimeFigureOut">
              <a:rPr lang="en-IE" smtClean="0"/>
              <a:t>28/10/2023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D45A-25C8-BC8B-95E5-64F43066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23D7-A3BE-A862-D948-BCE4FF7C9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8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FCE77B6E-B4F9-5E5C-2DB1-9991A09E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/>
        </p:blipFill>
        <p:spPr>
          <a:xfrm>
            <a:off x="101764" y="158560"/>
            <a:ext cx="4540821" cy="3023252"/>
          </a:xfrm>
          <a:prstGeom prst="rect">
            <a:avLst/>
          </a:prstGeom>
        </p:spPr>
      </p:pic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FF8AB690-62EB-2408-C32D-19F3AB186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/>
        </p:blipFill>
        <p:spPr>
          <a:xfrm>
            <a:off x="4744350" y="158560"/>
            <a:ext cx="4546765" cy="3023252"/>
          </a:xfrm>
          <a:prstGeom prst="rect">
            <a:avLst/>
          </a:prstGeom>
        </p:spPr>
      </p:pic>
      <p:pic>
        <p:nvPicPr>
          <p:cNvPr id="9" name="Picture 8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22BFB949-1C13-6955-C4BF-C7988FC12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" y="3316288"/>
            <a:ext cx="4642586" cy="33831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137BA1C-9F0E-C1C8-01ED-8558BBC59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50" y="3316288"/>
            <a:ext cx="4546765" cy="3383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4D87B-46D5-6A6A-712C-8FD916A1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936" y="1250731"/>
            <a:ext cx="2473891" cy="49227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Personas</a:t>
            </a:r>
          </a:p>
        </p:txBody>
      </p:sp>
    </p:spTree>
    <p:extLst>
      <p:ext uri="{BB962C8B-B14F-4D97-AF65-F5344CB8AC3E}">
        <p14:creationId xmlns:p14="http://schemas.microsoft.com/office/powerpoint/2010/main" val="93814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User Personas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Functionality</dc:title>
  <dc:creator>Jason Njoku</dc:creator>
  <cp:lastModifiedBy>Jason Njoku</cp:lastModifiedBy>
  <cp:revision>2</cp:revision>
  <dcterms:created xsi:type="dcterms:W3CDTF">2023-10-23T08:58:17Z</dcterms:created>
  <dcterms:modified xsi:type="dcterms:W3CDTF">2023-10-28T20:15:06Z</dcterms:modified>
</cp:coreProperties>
</file>