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01A5B8-42BC-4E20-B1B0-735907BB89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893E18-73C4-4FED-AAF3-19AD36B6BD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0E602D-2945-4213-8A99-C303C0825A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F9E35C-DAB8-46A0-824F-34634DF87B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C3DC34-6435-43D3-882D-216C44E66D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E65585-8D53-4836-B08C-6DA5F9D964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49D1D9-9264-4B4A-AD6B-C0D2A28244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71583B-E306-42C9-A23E-EDC278D396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2467C9-A262-486D-85C2-3A3CDD0A50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F8D221-431E-4F8D-BDC0-44C92E1576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88F07B-9BE1-4CE0-97FD-FE985273B7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650C1F-E862-49AF-BAAD-2D839CA949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913F98-144B-457B-BE53-EDE8A69711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8426A-9434-4F74-B32F-43F37A33D1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929422-8305-415C-AD01-C501BDF413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6FBCDF-6E20-4BAA-913A-22EEF1F257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9B5B00-7A08-480A-AC35-302A51DC35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08D2A6-BD0A-4BE6-A262-5DE397261D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489E00-09FA-490B-9B0B-195A9E3AE3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D669E4-1CA6-495F-94DF-BABAFD588B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FE5B99-F16A-4E85-8DEB-AD8F7DC3CD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0A7841-652E-48C9-ACD1-F1929AA51C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C2BC48-541C-41DB-A559-F37AC579B0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26B004-9E65-40A2-B1A1-1B9215AA0F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BF06A7-C651-4366-A30A-D287B41AAB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1AAB82-0D5B-40C3-AA5E-D073DD75F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C5D71A-3277-423C-BF5D-3FF6F8A6CF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2F6DFF-583A-4D0B-917B-449A1F4230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B490C8-FB68-4096-8613-494AF29B1F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FCF0C0-C51B-445E-9601-AF02FB88E5B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2EE0C3-B171-46EC-8AF4-0F23D6B2F0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F3E4CD-6514-4700-91E4-88D7FE5F8A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58CD6E-6ECC-4EF7-A13C-86889D9F79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2C423-01F7-4DB9-BBE8-5906D9A773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80A729-44D7-42BA-B587-F8C301E317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7CD5B-FDA1-45CA-99E9-313E61904F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Click to edit the outline text format</a:t>
            </a:r>
            <a:endParaRPr b="0" lang="en-I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Second Outline Level</a:t>
            </a:r>
            <a:endParaRPr b="0" lang="en-I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Third Outline Level</a:t>
            </a:r>
            <a:endParaRPr b="0" lang="en-I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latin typeface="Arial"/>
              </a:rPr>
              <a:t>Fourth Outline Level</a:t>
            </a:r>
            <a:endParaRPr b="0" lang="en-I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Fifth Outline Level</a:t>
            </a:r>
            <a:endParaRPr b="0" lang="en-I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Sixth Outline Level</a:t>
            </a:r>
            <a:endParaRPr b="0" lang="en-I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latin typeface="Arial"/>
              </a:rPr>
              <a:t>Seventh Outline Level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B076E2-84DD-4CF6-9760-107BFBC88E51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389846-5D0F-4DC2-B612-CBF567B99C1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Click to edit the title text format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E" sz="1800" spc="-1" strike="noStrike">
                <a:latin typeface="Arial"/>
              </a:rPr>
              <a:t>Click to edit the title text format</a:t>
            </a:r>
            <a:endParaRPr b="0" lang="en-IE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IE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IE" sz="1400" spc="-1" strike="noStrike">
                <a:latin typeface="Times New Roman"/>
              </a:rPr>
              <a:t>&lt;footer&gt;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57CD0B-7138-4BC9-A66F-59BA7B359BB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E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IE" sz="1400" spc="-1" strike="noStrike">
                <a:latin typeface="Times New Roman"/>
              </a:defRPr>
            </a:lvl1pPr>
          </a:lstStyle>
          <a:p>
            <a:r>
              <a:rPr b="0" lang="en-IE" sz="1400" spc="-1" strike="noStrike">
                <a:latin typeface="Times New Roman"/>
              </a:rPr>
              <a:t>&lt;date/time&gt;</a:t>
            </a:r>
            <a:endParaRPr b="0" lang="en-IE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latin typeface="Arial"/>
              </a:rPr>
              <a:t>Click to edit the outline text format</a:t>
            </a:r>
            <a:endParaRPr b="0" lang="en-I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latin typeface="Arial"/>
              </a:rPr>
              <a:t>Second Outline Level</a:t>
            </a:r>
            <a:endParaRPr b="0" lang="en-I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latin typeface="Arial"/>
              </a:rPr>
              <a:t>Third Outline Level</a:t>
            </a:r>
            <a:endParaRPr b="0" lang="en-I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latin typeface="Arial"/>
              </a:rPr>
              <a:t>Fourth Outline Level</a:t>
            </a:r>
            <a:endParaRPr b="0" lang="en-I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Fifth Outline Level</a:t>
            </a:r>
            <a:endParaRPr b="0" lang="en-I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Sixth Outline Level</a:t>
            </a:r>
            <a:endParaRPr b="0" lang="en-I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latin typeface="Arial"/>
              </a:rPr>
              <a:t>Seventh Outline Level</a:t>
            </a:r>
            <a:endParaRPr b="0" lang="en-I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Title Page</a:t>
            </a:r>
            <a:endParaRPr b="0" lang="en-IE" sz="60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team members here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Network Connectivity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connect?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handle a loss of connection? (good segway into the data portion of the slideshow)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Storage of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Where data will be stored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On-board data storage</a:t>
            </a:r>
            <a:endParaRPr b="0" lang="en-IE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Cloud data storage</a:t>
            </a:r>
            <a:endParaRPr b="0" lang="en-IE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IE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database will we be using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Assuming we use MySQL, we must detail a schema for the database and give sample queries that will be used to process and query the data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E" sz="4400" spc="-1" strike="noStrike">
                <a:latin typeface="Arial"/>
              </a:rPr>
              <a:t>Data Storage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080000" y="1800000"/>
            <a:ext cx="10259640" cy="41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There will be a database locally on the Rasberry Pi and a copy of it on AWS. In the case of a network outage the local database will record all updates made to the database, so that the AWS database can be updated after a connection is resumed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#TODO schema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Data Gathering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include detail about the frequency with which each sensor can record a value and how the sensors work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types of data are we gathering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much data are we gathering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Why do we need to gather this data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E" sz="4400" spc="-1" strike="noStrike">
                <a:latin typeface="Arial"/>
              </a:rPr>
              <a:t>Data Gathering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00000" y="1800000"/>
            <a:ext cx="107996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Force Sensitive Resistor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Analog data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Values between 0 – 1023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- 0 reprensents a low force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- 1023 represents a high force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Micro Switch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Binary data</a:t>
            </a:r>
            <a:endParaRPr b="0" lang="en-I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</a:t>
            </a:r>
            <a:endParaRPr b="0" lang="en-IE" sz="18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7740000" y="1626840"/>
            <a:ext cx="3419640" cy="213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E" sz="4400" spc="-1" strike="noStrike">
                <a:latin typeface="Arial"/>
              </a:rPr>
              <a:t>Data Gathering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540000" y="1620000"/>
            <a:ext cx="1116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E" sz="1800" spc="-1" strike="noStrike">
                <a:latin typeface="Arial"/>
              </a:rPr>
              <a:t>User Inputted Data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User email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Password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User medication</a:t>
            </a:r>
            <a:endParaRPr b="0" lang="en-IE" sz="1800" spc="-1" strike="noStrike">
              <a:latin typeface="Arial"/>
            </a:endParaRPr>
          </a:p>
          <a:p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Other Data</a:t>
            </a:r>
            <a:endParaRPr b="0" lang="en-IE" sz="1800" spc="-1" strike="noStrike">
              <a:latin typeface="Arial"/>
            </a:endParaRPr>
          </a:p>
          <a:p>
            <a:r>
              <a:rPr b="0" lang="en-IE" sz="1800" spc="-1" strike="noStrike">
                <a:latin typeface="Arial"/>
              </a:rPr>
              <a:t>	</a:t>
            </a:r>
            <a:r>
              <a:rPr b="0" lang="en-IE" sz="1800" spc="-1" strike="noStrike">
                <a:latin typeface="Arial"/>
              </a:rPr>
              <a:t>- Time sensors recorded change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Data Processing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Where is the data processed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What is the end result of data processing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CRON fits into the process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the cron jobs that will be run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Physical Security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Protection of the box’s physical structure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Restriction of access to the device’s onboard ports</a:t>
            </a:r>
            <a:endParaRPr b="0" lang="en-IE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Block off ports altogether where feasible</a:t>
            </a:r>
            <a:endParaRPr b="0" lang="en-IE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Ports that can’t be reliably blocked off physically should be secured digitally</a:t>
            </a:r>
            <a:endParaRPr b="0" lang="en-I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Security of Transmitted Data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e.g Using POST instead of GET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Make sure the data can’t be intercepted with something like wireshark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Security of Data at Rest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Store on a secure cloud service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Maybe wipe the onboard data once it has been sent, as it is only meant to be a backup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Table of Contents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Add this last, once all content and extra slides are added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Testing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User tests on initial UI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Test the hardware we have on hand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Test the software we will be using to ensure it can handle what we require of it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References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Include any external references for slideshow contents here</a:t>
            </a:r>
            <a:endParaRPr b="0" lang="en-IE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Introduction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Introduce the team members, with their roles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Introduce our idea and the goals of our project here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Functionality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List the functional requirements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Talk about the use cases this device can fulfil(?)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Users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User personas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detail how users connect, what data is available to them and what functionality they have to view and interrogate the data. </a:t>
            </a:r>
            <a:endParaRPr b="0" lang="en-I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UI Mock-Ups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Show some paper prototyping first, then some figma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List of Hardware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List all physical components and sensors here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800" spc="-1" strike="noStrike">
                <a:solidFill>
                  <a:srgbClr val="000000"/>
                </a:solidFill>
                <a:latin typeface="WordVisi_MSFontService"/>
              </a:rPr>
              <a:t>This must include all sensors, resistors, connectors, power bank if the device is not plugged in and GSM modules if the device is to be mobile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Fritzing Diagram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Shows how the hardware connects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Could come after “Powering the Device”, if a power source that can be represented in fritzing will be used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Powering the Device</a:t>
            </a:r>
            <a:endParaRPr b="0" lang="en-IE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Powerbank?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Batteries?</a:t>
            </a:r>
            <a:endParaRPr b="0" lang="en-IE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How does it handle power loss when plugged into wall socket?</a:t>
            </a:r>
            <a:endParaRPr b="0" lang="en-IE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LibreOffice/7.3.7.2$Linux_X86_64 LibreOffice_project/30$Build-2</Application>
  <AppVersion>15.0000</AppVersion>
  <Words>450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2023-10-15T22:16:48Z</dcterms:created>
  <dc:creator>Cian Ashby</dc:creator>
  <dc:description/>
  <dc:language>en-IE</dc:language>
  <cp:lastModifiedBy/>
  <dcterms:modified xsi:type="dcterms:W3CDTF">2023-10-24T11:04:12Z</dcterms:modified>
  <cp:revision>4</cp:revision>
  <dc:subject/>
  <dc:title>Title Page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