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660"/>
  </p:normalViewPr>
  <p:slideViewPr>
    <p:cSldViewPr snapToGrid="0">
      <p:cViewPr varScale="1">
        <p:scale>
          <a:sx n="56" d="100"/>
          <a:sy n="56" d="100"/>
        </p:scale>
        <p:origin x="77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EE1C-2288-76E7-9F8A-249FD549A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E6CB3-BBB7-E7FB-AB5D-F5B3B9A70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6792B-789C-4C84-DAAC-D447A220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9BDA1-3418-C39F-1C80-A856CD99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71A9F-D3F3-17DC-7D73-7D506FF5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386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B8D7-8F42-E51E-6C23-DB3B42D7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C15B1-4FCC-4399-2542-8C063349F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79921-0D42-D1E1-C914-6DAB4339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D1FCE-2480-6FE3-5E6B-D6C10CC1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12A78-1A42-B54C-2204-BBC6D007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37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0D866-7971-41D5-0736-40D5FB2B6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46FFE-2B70-6EE0-29EB-991FDC9CC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A03FA-9ADB-901E-74D5-B42B75BD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18FDE-EDA4-26DC-3E5F-FF943D8C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E3207-8182-93A5-EAD1-F04C06CA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004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5B0F-6D0D-431C-331A-1AE9B50B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E90C-5BD3-72CF-DBEB-C09C7DA55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966B3-83C3-93B6-31F9-87A3518D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CFF6D-D15F-1029-F955-137B04CD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063EF-73A2-7391-EBAF-A471EB3F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394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F9C7-1F1D-4B43-95AE-16038AFC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BD446-D8C2-72B0-5F1E-84382F2C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96258-3F7F-5F3D-72F0-5E379BBC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CC2BD-F9FC-C1B6-9523-DF8A8068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6518D-36A9-A168-A10A-694E1010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512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4578-588B-4E6B-BBA2-79741FC2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789F4-EA6C-E54C-799D-AEA22331E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2CD44-CB8E-F67B-365D-303D4221D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CF27F-0CF7-539D-12D0-A33220A1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8DF92-F43A-C40B-3305-019C4581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22EB5-79EE-6F87-69BA-D88DFBA0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333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5578-EF48-279C-D3BD-B3A5AC40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26C8A-46D8-763C-8C2E-8667C2A9F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4392D-5FD5-04FB-372B-41EA1DAED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AFB6E-E867-6A37-BA57-467EAA323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25363-1B0B-937F-C63D-36785C8EF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B70707-7E3E-6AD3-D5AE-3FDA1CFD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2FC0D-7AFF-665D-19FE-F058DBAE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3FC5CF-38BA-654A-A7EC-3D9F3A8C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655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D047-D176-FA34-9B04-4EAA378D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32BAA-E629-B41C-D411-B280989D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44733-1E42-7179-3D2D-D7D8C46C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08058-6CAC-FEC9-E3BA-FEB3438E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912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563E5-1407-4E5B-C121-CA77A451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1F921-A5E3-42D0-2254-D34B69BC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9B15D-2B33-E3F3-7767-EADDCC8B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68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449F-F214-CE88-E162-9768BCE7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A8993-4868-E24F-6E12-1B503329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82094-B68C-8CE8-8CBF-5B8ABB124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FEDAB-4F20-045F-E0CB-9F145AEC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D4288-1FE0-3580-2D9A-C0E3204D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8E655-C3EC-8F7B-C179-847A4A62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595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C4AB-7867-7BE9-B03D-6AA28693E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778A1-C6C8-2FA2-521D-DFFD40399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5E04C-2974-33B3-D21B-EFD0F6D57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26F7E-DE14-2D56-5BFE-43B34684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645D5-3737-514A-D173-2F438BCD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72EB4-DFC0-C476-B8D8-C0CAAA4F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843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0F3A7-95EF-1340-9146-DC4925FF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F34C5-FDB7-28A9-1FC0-1B845138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2C3B7-A4D5-9DCE-7543-E63376C9D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7C487-616F-4734-A5E6-1853A6ACD980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DD45A-25C8-BC8B-95E5-64F43066A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923D7-A3BE-A862-D948-BCE4FF7C9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68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E6B3632-31A7-4B9A-9B3B-DAADD1D37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erson with his arms crossed&#10;&#10;Description automatically generated">
            <a:extLst>
              <a:ext uri="{FF2B5EF4-FFF2-40B4-BE49-F238E27FC236}">
                <a16:creationId xmlns:a16="http://schemas.microsoft.com/office/drawing/2014/main" id="{FCE77B6E-B4F9-5E5C-2DB1-9991A09ED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0616"/>
          <a:stretch/>
        </p:blipFill>
        <p:spPr>
          <a:xfrm>
            <a:off x="101764" y="158560"/>
            <a:ext cx="4540821" cy="3023252"/>
          </a:xfrm>
          <a:prstGeom prst="rect">
            <a:avLst/>
          </a:prstGeom>
        </p:spPr>
      </p:pic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FF8AB690-62EB-2408-C32D-19F3AB186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0616"/>
          <a:stretch/>
        </p:blipFill>
        <p:spPr>
          <a:xfrm>
            <a:off x="4744350" y="158560"/>
            <a:ext cx="4546765" cy="3023252"/>
          </a:xfrm>
          <a:prstGeom prst="rect">
            <a:avLst/>
          </a:prstGeom>
        </p:spPr>
      </p:pic>
      <p:pic>
        <p:nvPicPr>
          <p:cNvPr id="9" name="Picture 8" descr="A person holding a blue object&#10;&#10;Description automatically generated">
            <a:extLst>
              <a:ext uri="{FF2B5EF4-FFF2-40B4-BE49-F238E27FC236}">
                <a16:creationId xmlns:a16="http://schemas.microsoft.com/office/drawing/2014/main" id="{22BFB949-1C13-6955-C4BF-C7988FC12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4" y="3316288"/>
            <a:ext cx="4642586" cy="338315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137BA1C-9F0E-C1C8-01ED-8558BBC59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350" y="3316288"/>
            <a:ext cx="4546765" cy="33831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F4D87B-46D5-6A6A-712C-8FD916A1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6936" y="1250731"/>
            <a:ext cx="2473891" cy="49227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Personas</a:t>
            </a:r>
          </a:p>
        </p:txBody>
      </p:sp>
    </p:spTree>
    <p:extLst>
      <p:ext uri="{BB962C8B-B14F-4D97-AF65-F5344CB8AC3E}">
        <p14:creationId xmlns:p14="http://schemas.microsoft.com/office/powerpoint/2010/main" val="93814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5A6E-8E23-459C-4E0B-98E1DE21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users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F4ED-61E2-46A1-3BF4-8CB85C2B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25303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The application will absolutely start off available on desktop/laptops as most of our target audience is more comfortable with these devices. 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However, many users may also be comfortable using mobile devices. Therefore, we are considering the potential of developing a progressive web app to cater for both desktop and mobile users.</a:t>
            </a:r>
          </a:p>
        </p:txBody>
      </p:sp>
    </p:spTree>
    <p:extLst>
      <p:ext uri="{BB962C8B-B14F-4D97-AF65-F5344CB8AC3E}">
        <p14:creationId xmlns:p14="http://schemas.microsoft.com/office/powerpoint/2010/main" val="144381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E2346-2A67-9C31-AC59-D8E25D97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IE" dirty="0"/>
              <a:t>How we can tell if the project has been successful or not.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B57F-F8A2-EBB7-53B9-BD2DEEE6B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5250118" cy="3917773"/>
          </a:xfrm>
        </p:spPr>
        <p:txBody>
          <a:bodyPr>
            <a:normAutofit/>
          </a:bodyPr>
          <a:lstStyle/>
          <a:p>
            <a:r>
              <a:rPr lang="en-IE" sz="2000" dirty="0"/>
              <a:t>To assess the success of the project we can calculate the ratio of a user's {“missed” : “true”} to {“missed : “false”}.</a:t>
            </a:r>
          </a:p>
          <a:p>
            <a:r>
              <a:rPr lang="en-IE" sz="2000" dirty="0"/>
              <a:t> If the ratio of {“missed” : “true”} to {“missed : “false”} is low, it indicates that the user has stuck to their medication regimen.</a:t>
            </a:r>
          </a:p>
          <a:p>
            <a:r>
              <a:rPr lang="en-IE" sz="2000" dirty="0"/>
              <a:t>If the ratio of {“missed” : “true”} to {“missed : “false”} is high, it indicates that the user has frequently missed taking.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CD8263-DE61-A535-4C9C-3EC48FAA1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207984"/>
            <a:ext cx="4788505" cy="37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9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</TotalTime>
  <Words>170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User Personas</vt:lpstr>
      <vt:lpstr>How users connect</vt:lpstr>
      <vt:lpstr>How we can tell if the project has been successful or not.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Functionality</dc:title>
  <dc:creator>Jason Njoku</dc:creator>
  <cp:lastModifiedBy>Jason Njoku</cp:lastModifiedBy>
  <cp:revision>3</cp:revision>
  <dcterms:created xsi:type="dcterms:W3CDTF">2023-10-23T08:58:17Z</dcterms:created>
  <dcterms:modified xsi:type="dcterms:W3CDTF">2023-10-29T17:07:51Z</dcterms:modified>
</cp:coreProperties>
</file>