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EE1C-2288-76E7-9F8A-249FD549A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E6CB3-BBB7-E7FB-AB5D-F5B3B9A70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792B-789C-4C84-DAAC-D447A220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BDA1-3418-C39F-1C80-A856CD99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71A9F-D3F3-17DC-7D73-7D506FF5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86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B8D7-8F42-E51E-6C23-DB3B42D7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C15B1-4FCC-4399-2542-8C063349F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9921-0D42-D1E1-C914-6DAB433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1FCE-2480-6FE3-5E6B-D6C10CC1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2A78-1A42-B54C-2204-BBC6D007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37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0D866-7971-41D5-0736-40D5FB2B6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46FFE-2B70-6EE0-29EB-991FDC9CC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03FA-9ADB-901E-74D5-B42B75BD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8FDE-EDA4-26DC-3E5F-FF943D8C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3207-8182-93A5-EAD1-F04C06CA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00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5B0F-6D0D-431C-331A-1AE9B50B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E90C-5BD3-72CF-DBEB-C09C7DA5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66B3-83C3-93B6-31F9-87A3518D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FF6D-D15F-1029-F955-137B04CD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63EF-73A2-7391-EBAF-A471EB3F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394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F9C7-1F1D-4B43-95AE-16038AFC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D446-D8C2-72B0-5F1E-84382F2C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96258-3F7F-5F3D-72F0-5E379BBC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CC2BD-F9FC-C1B6-9523-DF8A8068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518D-36A9-A168-A10A-694E1010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51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4578-588B-4E6B-BBA2-79741FC2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89F4-EA6C-E54C-799D-AEA22331E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2CD44-CB8E-F67B-365D-303D4221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CF27F-0CF7-539D-12D0-A33220A1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DF92-F43A-C40B-3305-019C4581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22EB5-79EE-6F87-69BA-D88DFBA0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33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5578-EF48-279C-D3BD-B3A5AC4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26C8A-46D8-763C-8C2E-8667C2A9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4392D-5FD5-04FB-372B-41EA1DAED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AFB6E-E867-6A37-BA57-467EAA323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25363-1B0B-937F-C63D-36785C8EF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70707-7E3E-6AD3-D5AE-3FDA1CFD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2FC0D-7AFF-665D-19FE-F058DBAE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FC5CF-38BA-654A-A7EC-3D9F3A8C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655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D047-D176-FA34-9B04-4EAA378D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32BAA-E629-B41C-D411-B280989D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44733-1E42-7179-3D2D-D7D8C46C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08058-6CAC-FEC9-E3BA-FEB3438E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912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563E5-1407-4E5B-C121-CA77A451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1F921-A5E3-42D0-2254-D34B69B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9B15D-2B33-E3F3-7767-EADDCC8B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449F-F214-CE88-E162-9768BCE7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8993-4868-E24F-6E12-1B503329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82094-B68C-8CE8-8CBF-5B8ABB124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FEDAB-4F20-045F-E0CB-9F145AEC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D4288-1FE0-3580-2D9A-C0E3204D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8E655-C3EC-8F7B-C179-847A4A62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595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C4AB-7867-7BE9-B03D-6AA28693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778A1-C6C8-2FA2-521D-DFFD4039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E04C-2974-33B3-D21B-EFD0F6D57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26F7E-DE14-2D56-5BFE-43B34684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645D5-3737-514A-D173-2F438BCD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72EB4-DFC0-C476-B8D8-C0CAAA4F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843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0F3A7-95EF-1340-9146-DC4925FF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34C5-FDB7-28A9-1FC0-1B845138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C3B7-A4D5-9DCE-7543-E63376C9D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7C487-616F-4734-A5E6-1853A6ACD980}" type="datetimeFigureOut">
              <a:rPr lang="en-IE" smtClean="0"/>
              <a:t>29/10/2023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D45A-25C8-BC8B-95E5-64F43066A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23D7-A3BE-A862-D948-BCE4FF7C9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8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6BC2-9E0E-BC5D-021E-64996274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M &amp; S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31D2C7-7E61-81BB-C503-1A1C9CE9E9DC}"/>
              </a:ext>
            </a:extLst>
          </p:cNvPr>
          <p:cNvSpPr/>
          <p:nvPr/>
        </p:nvSpPr>
        <p:spPr>
          <a:xfrm>
            <a:off x="838200" y="1576872"/>
            <a:ext cx="5257800" cy="3909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A98B-BF77-555E-3208-32A1110E245E}"/>
              </a:ext>
            </a:extLst>
          </p:cNvPr>
          <p:cNvSpPr txBox="1"/>
          <p:nvPr/>
        </p:nvSpPr>
        <p:spPr>
          <a:xfrm>
            <a:off x="837857" y="1497855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Must Have</a:t>
            </a:r>
            <a:endParaRPr lang="en-IE" sz="2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DC31E3-5D1D-37F1-2213-B817F92A5490}"/>
              </a:ext>
            </a:extLst>
          </p:cNvPr>
          <p:cNvSpPr/>
          <p:nvPr/>
        </p:nvSpPr>
        <p:spPr>
          <a:xfrm>
            <a:off x="6095997" y="1580536"/>
            <a:ext cx="5257800" cy="39058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EDA5E-3BEC-0011-75AF-2F204DD42210}"/>
              </a:ext>
            </a:extLst>
          </p:cNvPr>
          <p:cNvSpPr txBox="1"/>
          <p:nvPr/>
        </p:nvSpPr>
        <p:spPr>
          <a:xfrm>
            <a:off x="6095829" y="1568232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Should Have</a:t>
            </a:r>
            <a:endParaRPr lang="en-IE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4C90-37A8-CEF9-ED70-3816F2DB73F7}"/>
              </a:ext>
            </a:extLst>
          </p:cNvPr>
          <p:cNvSpPr txBox="1"/>
          <p:nvPr/>
        </p:nvSpPr>
        <p:spPr>
          <a:xfrm>
            <a:off x="837342" y="1860791"/>
            <a:ext cx="5257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be able to remind the user to take their medication.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be able to notify carers.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be able to track when medications is to be 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be able to handle inter-dependencies between medications.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40CAB-C141-193B-E101-5668A0072F85}"/>
              </a:ext>
            </a:extLst>
          </p:cNvPr>
          <p:cNvSpPr txBox="1"/>
          <p:nvPr/>
        </p:nvSpPr>
        <p:spPr>
          <a:xfrm>
            <a:off x="6095828" y="1924299"/>
            <a:ext cx="5257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be able to handle multiple medications.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be able to handle multiple boxes.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be able to handle loss of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be able to warn the user if they have taken the wrong medication.</a:t>
            </a:r>
          </a:p>
        </p:txBody>
      </p:sp>
    </p:spTree>
    <p:extLst>
      <p:ext uri="{BB962C8B-B14F-4D97-AF65-F5344CB8AC3E}">
        <p14:creationId xmlns:p14="http://schemas.microsoft.com/office/powerpoint/2010/main" val="919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336D-9718-65C7-4A47-8CA7354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Functionality C &amp; 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46FDB1-E3E5-0809-26B0-FF17DB03F25C}"/>
              </a:ext>
            </a:extLst>
          </p:cNvPr>
          <p:cNvSpPr/>
          <p:nvPr/>
        </p:nvSpPr>
        <p:spPr>
          <a:xfrm>
            <a:off x="595518" y="1786396"/>
            <a:ext cx="5257800" cy="4216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E4779-1305-C9C2-504D-55938B30D5AB}"/>
              </a:ext>
            </a:extLst>
          </p:cNvPr>
          <p:cNvSpPr txBox="1"/>
          <p:nvPr/>
        </p:nvSpPr>
        <p:spPr>
          <a:xfrm>
            <a:off x="595435" y="1807578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Could Have</a:t>
            </a:r>
            <a:endParaRPr lang="en-IE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77B0D7-575E-DA63-FF55-BEC12E8BB3BB}"/>
              </a:ext>
            </a:extLst>
          </p:cNvPr>
          <p:cNvSpPr/>
          <p:nvPr/>
        </p:nvSpPr>
        <p:spPr>
          <a:xfrm>
            <a:off x="5853401" y="1782733"/>
            <a:ext cx="5257800" cy="4216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FA557-B62D-BD76-186D-F2ED048D934D}"/>
              </a:ext>
            </a:extLst>
          </p:cNvPr>
          <p:cNvSpPr txBox="1"/>
          <p:nvPr/>
        </p:nvSpPr>
        <p:spPr>
          <a:xfrm>
            <a:off x="5853234" y="1795037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Would be Nice to Have</a:t>
            </a:r>
            <a:endParaRPr lang="en-IE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E94E1-FF30-FB5B-D380-675D4AE69DC9}"/>
              </a:ext>
            </a:extLst>
          </p:cNvPr>
          <p:cNvSpPr txBox="1"/>
          <p:nvPr/>
        </p:nvSpPr>
        <p:spPr>
          <a:xfrm>
            <a:off x="595435" y="2237900"/>
            <a:ext cx="5257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 a record of previous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Audio version of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should be either portable or able to handle the user travelling without the box.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21D2E-AF3F-D15F-C9B7-0446CEF1BFA6}"/>
              </a:ext>
            </a:extLst>
          </p:cNvPr>
          <p:cNvSpPr txBox="1"/>
          <p:nvPr/>
        </p:nvSpPr>
        <p:spPr>
          <a:xfrm>
            <a:off x="5853234" y="2223044"/>
            <a:ext cx="5257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Location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Emergency contact button.</a:t>
            </a:r>
          </a:p>
        </p:txBody>
      </p:sp>
    </p:spTree>
    <p:extLst>
      <p:ext uri="{BB962C8B-B14F-4D97-AF65-F5344CB8AC3E}">
        <p14:creationId xmlns:p14="http://schemas.microsoft.com/office/powerpoint/2010/main" val="273463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Functionality M &amp; S</vt:lpstr>
      <vt:lpstr>Functionality C &amp; 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Functionality</dc:title>
  <dc:creator>Jason Njoku</dc:creator>
  <cp:lastModifiedBy>Jason Njoku</cp:lastModifiedBy>
  <cp:revision>2</cp:revision>
  <dcterms:created xsi:type="dcterms:W3CDTF">2023-10-23T08:58:17Z</dcterms:created>
  <dcterms:modified xsi:type="dcterms:W3CDTF">2023-10-29T10:48:38Z</dcterms:modified>
</cp:coreProperties>
</file>