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E87B15B-5107-4923-A707-AC632F18081C}"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7"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8"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BDF18B8-B584-4E46-82F9-69AAEA83CC0D}"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D133BE3-5CCB-43F5-9A87-764F48C6B8E3}"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5"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6"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8"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9"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56BDF5E-4195-40BB-9893-A6013BA56E65}"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6DD407C-3862-4253-88F3-85A2F1C391BB}"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7"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28740B3-9F10-48A6-8595-EF1C1BE50209}"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9"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505F8BB-AB31-4192-8E8C-E07EC0C37195}"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1"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52"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BEC139F-5720-4A3F-A125-4BDCEB558F92}"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474B2EB-4C98-4E10-B872-34FAE3B37702}"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CFDD73F-18CE-49DD-AB79-5A601CBFAE8A}"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7"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A4756FF-ECFB-4787-9AA4-2082F44094E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6583B68-9849-484D-A5AF-36C1721EB23F}"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0"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CB3BF07-D842-446F-909E-5939614FB4F2}"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6"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94B72FA-10BA-4E6B-BBBF-044C3E7FBB2F}"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C11B1EF-9874-46BE-88B2-95E7143181F3}"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F6EFBC5-8080-410F-A112-60644CC3CA88}"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9"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0"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AFFE7EA-C042-4CBF-9042-5019B2037BCB}"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CD30B6E-1556-4A3D-82D3-DEB56B4B6229}" type="slidenum">
              <a:t>&lt;#&gt;</a:t>
            </a:fld>
          </a:p>
        </p:txBody>
      </p:sp>
      <p:sp>
        <p:nvSpPr>
          <p:cNvPr id="4" name="PlaceHolder 3"/>
          <p:cNvSpPr>
            <a:spLocks noGrp="1"/>
          </p:cNvSpPr>
          <p:nvPr>
            <p:ph type="dt" idx="9"/>
          </p:nvPr>
        </p:nvSpPr>
        <p:spPr/>
        <p:txBody>
          <a:bodyPr/>
          <a:p>
            <a:r>
              <a:rPr lang="en-IE"/>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2AA23FA-E8C5-4546-92AD-65CCF52D723E}"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0"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A8093BD-2F90-49EC-B1AD-85DF9B9E80F4}"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2"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796087F-23AE-4D67-9837-FC0D516F2812}"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310B082-317F-4B5D-A157-6B668CCAAB33}"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FC65698-0455-4D5F-AB80-55C5AA7ABD01}"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D57DC70-B799-4D3E-9883-AD64CEEBC881}"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8"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F1A979B-A7E0-47BB-99F8-7E824E3D50F4}"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1"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7161349-3579-4EE6-AA05-3CC2A14A7EC2}"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7"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9100444-1516-4CC9-948B-F99B16BF8A1C}"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9"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0"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2F382A0-0E24-48A1-908A-A0EB45309CCC}"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AB8D1047-0420-4A75-9186-68B7FB2C3B8B}" type="slidenum">
              <a:t>&lt;#&gt;</a:t>
            </a:fld>
          </a:p>
        </p:txBody>
      </p:sp>
      <p:sp>
        <p:nvSpPr>
          <p:cNvPr id="9" name="PlaceHolder 8"/>
          <p:cNvSpPr>
            <a:spLocks noGrp="1"/>
          </p:cNvSpPr>
          <p:nvPr>
            <p:ph type="dt" idx="9"/>
          </p:nvPr>
        </p:nvSpPr>
        <p:spPr/>
        <p:txBody>
          <a:bodyPr/>
          <a:p>
            <a:r>
              <a:rPr lang="en-IE"/>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7"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8"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9"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0"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1"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2"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A1E7DC66-49C7-49DD-AA7C-D34B9B7C5642}" type="slidenum">
              <a:t>&lt;#&gt;</a:t>
            </a:fld>
          </a:p>
        </p:txBody>
      </p:sp>
      <p:sp>
        <p:nvSpPr>
          <p:cNvPr id="11" name="PlaceHolder 10"/>
          <p:cNvSpPr>
            <a:spLocks noGrp="1"/>
          </p:cNvSpPr>
          <p:nvPr>
            <p:ph type="dt" idx="9"/>
          </p:nvPr>
        </p:nvSpPr>
        <p:spPr/>
        <p:txBody>
          <a:bodyPr/>
          <a:p>
            <a:r>
              <a:rPr lang="en-IE"/>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039A686-A512-432A-94D2-CC2B8D92DCB5}" type="slidenum">
              <a:t>&lt;#&gt;</a:t>
            </a:fld>
          </a:p>
        </p:txBody>
      </p:sp>
      <p:sp>
        <p:nvSpPr>
          <p:cNvPr id="4" name="PlaceHolder 3"/>
          <p:cNvSpPr>
            <a:spLocks noGrp="1"/>
          </p:cNvSpPr>
          <p:nvPr>
            <p:ph type="dt" idx="12"/>
          </p:nvPr>
        </p:nvSpPr>
        <p:spPr/>
        <p:txBody>
          <a:bodyPr/>
          <a:p>
            <a:r>
              <a:rPr lang="en-IE"/>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29"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12FBE46-57FC-4A94-8777-F71777CE1F01}"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1"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36D2BAC-8A99-49A7-A461-193FF4647D5F}"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11"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91C8F67-90AD-4F46-8145-4995F28127B6}"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3"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134"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E1F57E5-DDA2-47BC-B2E2-E69ECB45A3A5}"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E40304AD-264F-41AB-9E46-4E82DFA6BBFA}"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A46ACFB-8D41-4C5C-AFFE-1378409A6075}"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9"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3D6B112-9233-4BFF-809E-1D248FAFBB90}"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2"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8BE37B6-BCD5-41AA-AD92-50723629E201}"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8"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1E4F544-2675-4FF3-82E4-FB9E3091AD34}"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0"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1"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1CDBDD26-0ADF-4D04-B933-A5A2C2136E17}"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BCA7B8DD-B3C2-47B6-ACCF-B2AD4DF0C991}" type="slidenum">
              <a:t>&lt;#&gt;</a:t>
            </a:fld>
          </a:p>
        </p:txBody>
      </p:sp>
      <p:sp>
        <p:nvSpPr>
          <p:cNvPr id="9" name="PlaceHolder 8"/>
          <p:cNvSpPr>
            <a:spLocks noGrp="1"/>
          </p:cNvSpPr>
          <p:nvPr>
            <p:ph type="dt" idx="12"/>
          </p:nvPr>
        </p:nvSpPr>
        <p:spPr/>
        <p:txBody>
          <a:bodyPr/>
          <a:p>
            <a:r>
              <a:rPr lang="en-IE"/>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8"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9"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0"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1"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2"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3"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0F3AECE8-0333-49CA-9B1F-67245704DD7B}" type="slidenum">
              <a:t>&lt;#&gt;</a:t>
            </a:fld>
          </a:p>
        </p:txBody>
      </p:sp>
      <p:sp>
        <p:nvSpPr>
          <p:cNvPr id="11" name="PlaceHolder 10"/>
          <p:cNvSpPr>
            <a:spLocks noGrp="1"/>
          </p:cNvSpPr>
          <p:nvPr>
            <p:ph type="dt" idx="12"/>
          </p:nvPr>
        </p:nvSpPr>
        <p:spPr/>
        <p:txBody>
          <a:bodyPr/>
          <a:p>
            <a:r>
              <a:rPr lang="en-IE"/>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5F3EAB1E-1E62-4577-A09D-DB08E6E4A34A}" type="slidenum">
              <a:t>&lt;#&gt;</a:t>
            </a:fld>
          </a:p>
        </p:txBody>
      </p:sp>
      <p:sp>
        <p:nvSpPr>
          <p:cNvPr id="4" name="PlaceHolder 3"/>
          <p:cNvSpPr>
            <a:spLocks noGrp="1"/>
          </p:cNvSpPr>
          <p:nvPr>
            <p:ph type="dt" idx="15"/>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4153D2D-5BF4-46B5-A7C9-045617DD2E86}"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0"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B4F29912-09E9-4E9F-8CFC-8479AF35C8FA}" type="slidenum">
              <a:t>&lt;#&gt;</a:t>
            </a:fld>
          </a:p>
        </p:txBody>
      </p:sp>
      <p:sp>
        <p:nvSpPr>
          <p:cNvPr id="6" name="PlaceHolder 5"/>
          <p:cNvSpPr>
            <a:spLocks noGrp="1"/>
          </p:cNvSpPr>
          <p:nvPr>
            <p:ph type="dt" idx="15"/>
          </p:nvPr>
        </p:nvSpPr>
        <p:spPr/>
        <p:txBody>
          <a:bodyPr/>
          <a:p>
            <a:r>
              <a:rPr lang="en-IE"/>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2"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8B36CBC-4654-431F-B0F0-103704EF6801}" type="slidenum">
              <a:t>&lt;#&gt;</a:t>
            </a:fld>
          </a:p>
        </p:txBody>
      </p:sp>
      <p:sp>
        <p:nvSpPr>
          <p:cNvPr id="6" name="PlaceHolder 5"/>
          <p:cNvSpPr>
            <a:spLocks noGrp="1"/>
          </p:cNvSpPr>
          <p:nvPr>
            <p:ph type="dt" idx="15"/>
          </p:nvPr>
        </p:nvSpPr>
        <p:spPr/>
        <p:txBody>
          <a:bodyPr/>
          <a:p>
            <a:r>
              <a:rPr lang="en-IE"/>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4"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175"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5905A147-FDC0-4DFD-B06C-AC3A97BD90A2}" type="slidenum">
              <a:t>&lt;#&gt;</a:t>
            </a:fld>
          </a:p>
        </p:txBody>
      </p:sp>
      <p:sp>
        <p:nvSpPr>
          <p:cNvPr id="7" name="PlaceHolder 6"/>
          <p:cNvSpPr>
            <a:spLocks noGrp="1"/>
          </p:cNvSpPr>
          <p:nvPr>
            <p:ph type="dt" idx="15"/>
          </p:nvPr>
        </p:nvSpPr>
        <p:spPr/>
        <p:txBody>
          <a:bodyPr/>
          <a:p>
            <a:r>
              <a:rPr lang="en-IE"/>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168B5054-79E5-43FA-99C3-E3F4078047B4}" type="slidenum">
              <a:t>&lt;#&gt;</a:t>
            </a:fld>
          </a:p>
        </p:txBody>
      </p:sp>
      <p:sp>
        <p:nvSpPr>
          <p:cNvPr id="5" name="PlaceHolder 4"/>
          <p:cNvSpPr>
            <a:spLocks noGrp="1"/>
          </p:cNvSpPr>
          <p:nvPr>
            <p:ph type="dt" idx="15"/>
          </p:nvPr>
        </p:nvSpPr>
        <p:spPr/>
        <p:txBody>
          <a:bodyPr/>
          <a:p>
            <a:r>
              <a:rPr lang="en-IE"/>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0D3EB174-8BBE-4C3F-8ED3-933F9218AC31}" type="slidenum">
              <a:t>&lt;#&gt;</a:t>
            </a:fld>
          </a:p>
        </p:txBody>
      </p:sp>
      <p:sp>
        <p:nvSpPr>
          <p:cNvPr id="5" name="PlaceHolder 4"/>
          <p:cNvSpPr>
            <a:spLocks noGrp="1"/>
          </p:cNvSpPr>
          <p:nvPr>
            <p:ph type="dt" idx="15"/>
          </p:nvPr>
        </p:nvSpPr>
        <p:spPr/>
        <p:txBody>
          <a:bodyPr/>
          <a:p>
            <a:r>
              <a:rPr lang="en-IE"/>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80"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1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4584CC7C-88FD-40F7-9FC0-1D427B464555}" type="slidenum">
              <a:t>&lt;#&gt;</a:t>
            </a:fld>
          </a:p>
        </p:txBody>
      </p:sp>
      <p:sp>
        <p:nvSpPr>
          <p:cNvPr id="8" name="PlaceHolder 7"/>
          <p:cNvSpPr>
            <a:spLocks noGrp="1"/>
          </p:cNvSpPr>
          <p:nvPr>
            <p:ph type="dt" idx="15"/>
          </p:nvPr>
        </p:nvSpPr>
        <p:spPr/>
        <p:txBody>
          <a:bodyPr/>
          <a:p>
            <a:r>
              <a:rPr lang="en-IE"/>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83"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8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479952BF-2F92-4307-B6CF-CA6A698B68D5}" type="slidenum">
              <a:t>&lt;#&gt;</a:t>
            </a:fld>
          </a:p>
        </p:txBody>
      </p:sp>
      <p:sp>
        <p:nvSpPr>
          <p:cNvPr id="8" name="PlaceHolder 7"/>
          <p:cNvSpPr>
            <a:spLocks noGrp="1"/>
          </p:cNvSpPr>
          <p:nvPr>
            <p:ph type="dt" idx="15"/>
          </p:nvPr>
        </p:nvSpPr>
        <p:spPr/>
        <p:txBody>
          <a:bodyPr/>
          <a:p>
            <a:r>
              <a:rPr lang="en-IE"/>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8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89"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FB26411-8973-4C47-8BBE-6D7A5DAC6D2F}" type="slidenum">
              <a:t>&lt;#&gt;</a:t>
            </a:fld>
          </a:p>
        </p:txBody>
      </p:sp>
      <p:sp>
        <p:nvSpPr>
          <p:cNvPr id="8" name="PlaceHolder 7"/>
          <p:cNvSpPr>
            <a:spLocks noGrp="1"/>
          </p:cNvSpPr>
          <p:nvPr>
            <p:ph type="dt" idx="15"/>
          </p:nvPr>
        </p:nvSpPr>
        <p:spPr/>
        <p:txBody>
          <a:bodyPr/>
          <a:p>
            <a:r>
              <a:rPr lang="en-IE"/>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1"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92"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9B29230D-5CC0-4755-9522-37EF57FA3645}" type="slidenum">
              <a:t>&lt;#&gt;</a:t>
            </a:fld>
          </a:p>
        </p:txBody>
      </p:sp>
      <p:sp>
        <p:nvSpPr>
          <p:cNvPr id="7" name="PlaceHolder 6"/>
          <p:cNvSpPr>
            <a:spLocks noGrp="1"/>
          </p:cNvSpPr>
          <p:nvPr>
            <p:ph type="dt" idx="15"/>
          </p:nvPr>
        </p:nvSpPr>
        <p:spPr/>
        <p:txBody>
          <a:bodyPr/>
          <a:p>
            <a:r>
              <a:rPr lang="en-IE"/>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9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7A037DA6-AF4E-404D-B704-BF50ABEAC917}" type="slidenum">
              <a:t>&lt;#&gt;</a:t>
            </a:fld>
          </a:p>
        </p:txBody>
      </p:sp>
      <p:sp>
        <p:nvSpPr>
          <p:cNvPr id="9" name="PlaceHolder 8"/>
          <p:cNvSpPr>
            <a:spLocks noGrp="1"/>
          </p:cNvSpPr>
          <p:nvPr>
            <p:ph type="dt" idx="15"/>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5DC9A13-066C-4429-8663-06D165F73B9A}"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9"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00"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01"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02"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03"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04"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7624771A-799A-4142-9C24-57A32046EDD9}" type="slidenum">
              <a:t>&lt;#&gt;</a:t>
            </a:fld>
          </a:p>
        </p:txBody>
      </p:sp>
      <p:sp>
        <p:nvSpPr>
          <p:cNvPr id="11" name="PlaceHolder 10"/>
          <p:cNvSpPr>
            <a:spLocks noGrp="1"/>
          </p:cNvSpPr>
          <p:nvPr>
            <p:ph type="dt" idx="15"/>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C236E61-5043-4712-932F-4E9AB2B91F5F}"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4D3C687-4C2F-48BA-A36C-119844405877}"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3939563-D910-4A15-BAA5-2931C9BD23B3}"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2280" cy="3625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 </a:t>
            </a:r>
            <a:endParaRPr b="0" lang="en-IE" sz="1400" spc="-1" strike="noStrike">
              <a:latin typeface="Times New Roman"/>
            </a:endParaRPr>
          </a:p>
        </p:txBody>
      </p:sp>
      <p:sp>
        <p:nvSpPr>
          <p:cNvPr id="1" name="PlaceHolder 2"/>
          <p:cNvSpPr>
            <a:spLocks noGrp="1"/>
          </p:cNvSpPr>
          <p:nvPr>
            <p:ph type="sldNum" idx="2"/>
          </p:nvPr>
        </p:nvSpPr>
        <p:spPr>
          <a:xfrm>
            <a:off x="8610480" y="6356520"/>
            <a:ext cx="2740680" cy="36252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7EEC4C23-0C50-4EEA-A09A-C5FCFE6E2F3B}" type="slidenum">
              <a:rPr b="0" lang="en-GB" sz="1200" spc="-1" strike="noStrike">
                <a:solidFill>
                  <a:srgbClr val="8b8b8b"/>
                </a:solidFill>
                <a:latin typeface="Calibri"/>
              </a:rPr>
              <a:t>2</a:t>
            </a:fld>
            <a:endParaRPr b="0" lang="en-IE" sz="1200" spc="-1" strike="noStrike">
              <a:latin typeface="Times New Roman"/>
            </a:endParaRPr>
          </a:p>
        </p:txBody>
      </p:sp>
      <p:sp>
        <p:nvSpPr>
          <p:cNvPr id="2" name="PlaceHolder 3"/>
          <p:cNvSpPr>
            <a:spLocks noGrp="1"/>
          </p:cNvSpPr>
          <p:nvPr>
            <p:ph type="dt" idx="3"/>
          </p:nvPr>
        </p:nvSpPr>
        <p:spPr>
          <a:xfrm>
            <a:off x="838080" y="6356520"/>
            <a:ext cx="2740680" cy="3625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 </a:t>
            </a:r>
            <a:endParaRPr b="0" lang="en-IE"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2280" cy="3625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42" name="PlaceHolder 2"/>
          <p:cNvSpPr>
            <a:spLocks noGrp="1"/>
          </p:cNvSpPr>
          <p:nvPr>
            <p:ph type="sldNum" idx="5"/>
          </p:nvPr>
        </p:nvSpPr>
        <p:spPr>
          <a:xfrm>
            <a:off x="8610480" y="6356520"/>
            <a:ext cx="2740680" cy="36252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F3086267-D4A3-4335-A6E7-3A4796B4DEBD}" type="slidenum">
              <a:rPr b="0" lang="en-GB" sz="1200" spc="-1" strike="noStrike">
                <a:solidFill>
                  <a:srgbClr val="8b8b8b"/>
                </a:solidFill>
                <a:latin typeface="Calibri"/>
              </a:rPr>
              <a:t>&lt;number&gt;</a:t>
            </a:fld>
            <a:endParaRPr b="0" lang="en-IE" sz="1200" spc="-1" strike="noStrike">
              <a:latin typeface="Times New Roman"/>
            </a:endParaRPr>
          </a:p>
        </p:txBody>
      </p:sp>
      <p:sp>
        <p:nvSpPr>
          <p:cNvPr id="43" name="PlaceHolder 3"/>
          <p:cNvSpPr>
            <a:spLocks noGrp="1"/>
          </p:cNvSpPr>
          <p:nvPr>
            <p:ph type="dt" idx="6"/>
          </p:nvPr>
        </p:nvSpPr>
        <p:spPr>
          <a:xfrm>
            <a:off x="838080" y="6356520"/>
            <a:ext cx="2740680" cy="3625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2280" cy="3625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83" name="PlaceHolder 2"/>
          <p:cNvSpPr>
            <a:spLocks noGrp="1"/>
          </p:cNvSpPr>
          <p:nvPr>
            <p:ph type="sldNum" idx="8"/>
          </p:nvPr>
        </p:nvSpPr>
        <p:spPr>
          <a:xfrm>
            <a:off x="8610480" y="6356520"/>
            <a:ext cx="2740680" cy="36252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47FFFB09-36D8-4B27-B170-EC8F859B8675}" type="slidenum">
              <a:rPr b="0" lang="en-GB" sz="1200" spc="-1" strike="noStrike">
                <a:solidFill>
                  <a:srgbClr val="8b8b8b"/>
                </a:solidFill>
                <a:latin typeface="Calibri"/>
              </a:rPr>
              <a:t>&lt;number&gt;</a:t>
            </a:fld>
            <a:endParaRPr b="0" lang="en-IE" sz="1200" spc="-1" strike="noStrike">
              <a:latin typeface="Times New Roman"/>
            </a:endParaRPr>
          </a:p>
        </p:txBody>
      </p:sp>
      <p:sp>
        <p:nvSpPr>
          <p:cNvPr id="84" name="PlaceHolder 3"/>
          <p:cNvSpPr>
            <a:spLocks noGrp="1"/>
          </p:cNvSpPr>
          <p:nvPr>
            <p:ph type="dt" idx="9"/>
          </p:nvPr>
        </p:nvSpPr>
        <p:spPr>
          <a:xfrm>
            <a:off x="838080" y="6356520"/>
            <a:ext cx="2740680" cy="3625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038480" y="6356520"/>
            <a:ext cx="4112280" cy="3625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4" name="PlaceHolder 2"/>
          <p:cNvSpPr>
            <a:spLocks noGrp="1"/>
          </p:cNvSpPr>
          <p:nvPr>
            <p:ph type="sldNum" idx="11"/>
          </p:nvPr>
        </p:nvSpPr>
        <p:spPr>
          <a:xfrm>
            <a:off x="8610480" y="6356520"/>
            <a:ext cx="2740680" cy="36252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50B677AA-815C-4C5F-8C7D-B79F6F094EAC}" type="slidenum">
              <a:rPr b="0" lang="en-GB" sz="1200" spc="-1" strike="noStrike">
                <a:solidFill>
                  <a:srgbClr val="8b8b8b"/>
                </a:solidFill>
                <a:latin typeface="Calibri"/>
              </a:rPr>
              <a:t>&lt;number&gt;</a:t>
            </a:fld>
            <a:endParaRPr b="0" lang="en-IE" sz="1200" spc="-1" strike="noStrike">
              <a:latin typeface="Times New Roman"/>
            </a:endParaRPr>
          </a:p>
        </p:txBody>
      </p:sp>
      <p:sp>
        <p:nvSpPr>
          <p:cNvPr id="125" name="PlaceHolder 3"/>
          <p:cNvSpPr>
            <a:spLocks noGrp="1"/>
          </p:cNvSpPr>
          <p:nvPr>
            <p:ph type="dt" idx="12"/>
          </p:nvPr>
        </p:nvSpPr>
        <p:spPr>
          <a:xfrm>
            <a:off x="838080" y="6356520"/>
            <a:ext cx="2740680" cy="3625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6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
        <p:nvSpPr>
          <p:cNvPr id="166" name="PlaceHolder 3"/>
          <p:cNvSpPr>
            <a:spLocks noGrp="1"/>
          </p:cNvSpPr>
          <p:nvPr>
            <p:ph type="ftr" idx="13"/>
          </p:nvPr>
        </p:nvSpPr>
        <p:spPr>
          <a:xfrm>
            <a:off x="4038480" y="6356520"/>
            <a:ext cx="4112280" cy="3625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67" name="PlaceHolder 4"/>
          <p:cNvSpPr>
            <a:spLocks noGrp="1"/>
          </p:cNvSpPr>
          <p:nvPr>
            <p:ph type="sldNum" idx="14"/>
          </p:nvPr>
        </p:nvSpPr>
        <p:spPr>
          <a:xfrm>
            <a:off x="8610480" y="6356520"/>
            <a:ext cx="2740680" cy="36252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2DEE2363-4AE1-4615-99A9-408D6B0667DE}" type="slidenum">
              <a:rPr b="0" lang="en-GB" sz="1200" spc="-1" strike="noStrike">
                <a:solidFill>
                  <a:srgbClr val="8b8b8b"/>
                </a:solidFill>
                <a:latin typeface="Calibri"/>
              </a:rPr>
              <a:t>&lt;number&gt;</a:t>
            </a:fld>
            <a:endParaRPr b="0" lang="en-IE" sz="1200" spc="-1" strike="noStrike">
              <a:latin typeface="Times New Roman"/>
            </a:endParaRPr>
          </a:p>
        </p:txBody>
      </p:sp>
      <p:sp>
        <p:nvSpPr>
          <p:cNvPr id="168" name="PlaceHolder 5"/>
          <p:cNvSpPr>
            <a:spLocks noGrp="1"/>
          </p:cNvSpPr>
          <p:nvPr>
            <p:ph type="dt" idx="15"/>
          </p:nvPr>
        </p:nvSpPr>
        <p:spPr>
          <a:xfrm>
            <a:off x="838080" y="6356520"/>
            <a:ext cx="2740680" cy="3625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Storage of Data</a:t>
            </a:r>
            <a:endParaRPr b="0" lang="en-IE" sz="4400" spc="-1" strike="noStrike">
              <a:latin typeface="Arial"/>
            </a:endParaRPr>
          </a:p>
        </p:txBody>
      </p:sp>
      <p:sp>
        <p:nvSpPr>
          <p:cNvPr id="206" name="PlaceHolder 2"/>
          <p:cNvSpPr>
            <a:spLocks noGrp="1"/>
          </p:cNvSpPr>
          <p:nvPr>
            <p:ph/>
          </p:nvPr>
        </p:nvSpPr>
        <p:spPr>
          <a:xfrm>
            <a:off x="838080" y="1825560"/>
            <a:ext cx="10513080" cy="43488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Where data will be stored</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On-board data storage</a:t>
            </a:r>
            <a:endParaRPr b="0" lang="en-IE" sz="24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Cloud data storage</a:t>
            </a:r>
            <a:endParaRPr b="0" lang="en-IE" sz="24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Etc</a:t>
            </a:r>
            <a:endParaRPr b="0" lang="en-IE" sz="24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database will we be using</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Assuming we use MySQL, we must detail a schema for the database and give sample queries that will be used to process and query the data</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Security</a:t>
            </a:r>
            <a:endParaRPr b="0" lang="en-IE" sz="4400" spc="-1" strike="noStrike">
              <a:latin typeface="Arial"/>
            </a:endParaRPr>
          </a:p>
        </p:txBody>
      </p:sp>
      <p:sp>
        <p:nvSpPr>
          <p:cNvPr id="225" name=""/>
          <p:cNvSpPr/>
          <p:nvPr/>
        </p:nvSpPr>
        <p:spPr>
          <a:xfrm>
            <a:off x="360000" y="1440000"/>
            <a:ext cx="11519640" cy="2393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latin typeface="Arial"/>
              </a:rPr>
              <a:t>Data will be transferred between the device, server and web/mobile client by HTTPS.</a:t>
            </a:r>
            <a:endParaRPr b="0" lang="en-IE" sz="1800" spc="-1" strike="noStrike">
              <a:latin typeface="Arial"/>
            </a:endParaRPr>
          </a:p>
          <a:p>
            <a:pPr>
              <a:lnSpc>
                <a:spcPct val="100000"/>
              </a:lnSpc>
              <a:buNone/>
            </a:pPr>
            <a:r>
              <a:rPr b="0" lang="en-IE" sz="1800" spc="-1" strike="noStrike">
                <a:latin typeface="Arial"/>
              </a:rPr>
              <a:t>HTTP GET will only be used to retrieved data.</a:t>
            </a:r>
            <a:endParaRPr b="0" lang="en-IE" sz="1800" spc="-1" strike="noStrike">
              <a:latin typeface="Arial"/>
            </a:endParaRPr>
          </a:p>
          <a:p>
            <a:pPr>
              <a:lnSpc>
                <a:spcPct val="100000"/>
              </a:lnSpc>
              <a:buNone/>
            </a:pPr>
            <a:r>
              <a:rPr b="0" lang="en-IE" sz="1800" spc="-1" strike="noStrike">
                <a:latin typeface="Arial"/>
              </a:rPr>
              <a:t>HTTP POST or PUT will be used to enter or update data.</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latin typeface="Arial"/>
              </a:rPr>
              <a:t>Sensitive data will only be stored as encrypted data.</a:t>
            </a:r>
            <a:endParaRPr b="0" lang="en-IE" sz="1800" spc="-1" strike="noStrike">
              <a:latin typeface="Arial"/>
            </a:endParaRPr>
          </a:p>
          <a:p>
            <a:pPr>
              <a:lnSpc>
                <a:spcPct val="100000"/>
              </a:lnSpc>
              <a:buNone/>
            </a:pPr>
            <a:r>
              <a:rPr b="0" lang="en-IE" sz="1800" spc="-1" strike="noStrike">
                <a:latin typeface="Arial"/>
              </a:rPr>
              <a:t>The database will be stored on a AWS server.</a:t>
            </a:r>
            <a:endParaRPr b="0" lang="en-IE" sz="1800" spc="-1" strike="noStrike">
              <a:latin typeface="Arial"/>
            </a:endParaRPr>
          </a:p>
          <a:p>
            <a:pPr>
              <a:lnSpc>
                <a:spcPct val="100000"/>
              </a:lnSpc>
              <a:buNone/>
            </a:pPr>
            <a:r>
              <a:rPr b="0" lang="en-IE" sz="1800" spc="-1" strike="noStrike">
                <a:latin typeface="Arial"/>
              </a:rPr>
              <a:t>Only the next number of times to take medication and which specific box it is stored in will be stored locally.</a:t>
            </a:r>
            <a:endParaRPr b="0" lang="en-IE" sz="1800" spc="-1" strike="noStrike">
              <a:latin typeface="Arial"/>
            </a:endParaRPr>
          </a:p>
          <a:p>
            <a:pPr>
              <a:lnSpc>
                <a:spcPct val="100000"/>
              </a:lnSpc>
              <a:buNone/>
            </a:pPr>
            <a:r>
              <a:rPr b="0" lang="en-IE" sz="1800" spc="-1" strike="noStrike">
                <a:latin typeface="Arial"/>
              </a:rPr>
              <a:t>If sensor data is required to be stored locally due to an inability to communicate with the server, it will be wipe after the connection is reestablished and the updates are applied.</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Storage</a:t>
            </a:r>
            <a:endParaRPr b="0" lang="en-IE" sz="4400" spc="-1" strike="noStrike">
              <a:latin typeface="Arial"/>
            </a:endParaRPr>
          </a:p>
        </p:txBody>
      </p:sp>
      <p:sp>
        <p:nvSpPr>
          <p:cNvPr id="208" name=""/>
          <p:cNvSpPr/>
          <p:nvPr/>
        </p:nvSpPr>
        <p:spPr>
          <a:xfrm>
            <a:off x="1080000" y="1800000"/>
            <a:ext cx="10258200" cy="413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The primary database will be a mongodb database hosted on the AWS server. A secondary database will exist on the Rasberry Pi. This will contain enough data to be able to operate the pill box for a period of time if the connection to the server fails.</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#TODO schema</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Data Gathering</a:t>
            </a:r>
            <a:endParaRPr b="0" lang="en-IE" sz="4400" spc="-1" strike="noStrike">
              <a:latin typeface="Arial"/>
            </a:endParaRPr>
          </a:p>
        </p:txBody>
      </p:sp>
      <p:sp>
        <p:nvSpPr>
          <p:cNvPr id="210" name="PlaceHolder 2"/>
          <p:cNvSpPr>
            <a:spLocks noGrp="1"/>
          </p:cNvSpPr>
          <p:nvPr>
            <p:ph/>
          </p:nvPr>
        </p:nvSpPr>
        <p:spPr>
          <a:xfrm>
            <a:off x="838080" y="1825560"/>
            <a:ext cx="10513080" cy="43488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E" sz="2800" spc="-1" strike="noStrike">
                <a:solidFill>
                  <a:srgbClr val="000000"/>
                </a:solidFill>
                <a:latin typeface="WordVisi_MSFontService"/>
              </a:rPr>
              <a:t>include detail about the frequency with which each sensor can record a value and how the sensors work</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types of data are we gathering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much data are we gathering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Why do we need to gather this data</a:t>
            </a:r>
            <a:endParaRPr b="0" lang="en-IE" sz="2800" spc="-1" strike="noStrike">
              <a:latin typeface="Arial"/>
            </a:endParaRPr>
          </a:p>
          <a:p>
            <a:pPr>
              <a:lnSpc>
                <a:spcPct val="90000"/>
              </a:lnSpc>
              <a:spcBef>
                <a:spcPts val="1001"/>
              </a:spcBef>
              <a:buNone/>
            </a:pP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a:t>
            </a:r>
            <a:endParaRPr b="0" lang="en-IE" sz="4400" spc="-1" strike="noStrike">
              <a:latin typeface="Arial"/>
            </a:endParaRPr>
          </a:p>
        </p:txBody>
      </p:sp>
      <p:sp>
        <p:nvSpPr>
          <p:cNvPr id="212" name=""/>
          <p:cNvSpPr/>
          <p:nvPr/>
        </p:nvSpPr>
        <p:spPr>
          <a:xfrm>
            <a:off x="900000" y="1800000"/>
            <a:ext cx="10798200" cy="2648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Force Sensitive Resistor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Analog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Values between 0mV – 5000mV</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- 0mV reprensents no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- 5000mV represents a high force</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Micro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Binary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a:t>
            </a:r>
            <a:endParaRPr b="0" lang="en-IE" sz="1800" spc="-1" strike="noStrike">
              <a:latin typeface="Arial"/>
            </a:endParaRPr>
          </a:p>
        </p:txBody>
      </p:sp>
      <p:pic>
        <p:nvPicPr>
          <p:cNvPr id="213" name="" descr=""/>
          <p:cNvPicPr/>
          <p:nvPr/>
        </p:nvPicPr>
        <p:blipFill>
          <a:blip r:embed="rId1"/>
          <a:stretch/>
        </p:blipFill>
        <p:spPr>
          <a:xfrm>
            <a:off x="7740000" y="1626840"/>
            <a:ext cx="3418200" cy="2130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a:t>
            </a:r>
            <a:endParaRPr b="0" lang="en-IE" sz="4400" spc="-1" strike="noStrike">
              <a:latin typeface="Arial"/>
            </a:endParaRPr>
          </a:p>
        </p:txBody>
      </p:sp>
      <p:sp>
        <p:nvSpPr>
          <p:cNvPr id="215" name=""/>
          <p:cNvSpPr/>
          <p:nvPr/>
        </p:nvSpPr>
        <p:spPr>
          <a:xfrm>
            <a:off x="540000" y="1620000"/>
            <a:ext cx="11158560" cy="1880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User Inputted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User email</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Password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User medication</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Other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Time sensors recorded change</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Data Processing</a:t>
            </a:r>
            <a:endParaRPr b="0" lang="en-IE" sz="4400" spc="-1" strike="noStrike">
              <a:latin typeface="Arial"/>
            </a:endParaRPr>
          </a:p>
        </p:txBody>
      </p:sp>
      <p:sp>
        <p:nvSpPr>
          <p:cNvPr id="217" name="PlaceHolder 2"/>
          <p:cNvSpPr>
            <a:spLocks noGrp="1"/>
          </p:cNvSpPr>
          <p:nvPr>
            <p:ph/>
          </p:nvPr>
        </p:nvSpPr>
        <p:spPr>
          <a:xfrm>
            <a:off x="838080" y="1825560"/>
            <a:ext cx="10513080" cy="43488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Where is the data processed</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is the end result of data processing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CRON fits into the process</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List the cron jobs that will be run</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1360" cy="114372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Processing</a:t>
            </a:r>
            <a:endParaRPr b="0" lang="en-IE" sz="4400" spc="-1" strike="noStrike">
              <a:latin typeface="Arial"/>
            </a:endParaRPr>
          </a:p>
        </p:txBody>
      </p:sp>
      <p:sp>
        <p:nvSpPr>
          <p:cNvPr id="219" name=""/>
          <p:cNvSpPr/>
          <p:nvPr/>
        </p:nvSpPr>
        <p:spPr>
          <a:xfrm>
            <a:off x="720000" y="1620000"/>
            <a:ext cx="11158920" cy="857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Sensor data will be processed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 data will be processed remotely on a server hosted by AWS.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will be sent to the users’ devices by AWS.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 data will be entered and updated on a web or mobile client before being sent to AWS server.</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 will be processed to record if medication was taking on time, a dose was missed and if the medication box will require a refill.</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A CRON job will be running to restart the program if it has stopped.</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Security of Transmitted Data</a:t>
            </a:r>
            <a:endParaRPr b="0" lang="en-IE" sz="4400" spc="-1" strike="noStrike">
              <a:latin typeface="Arial"/>
            </a:endParaRPr>
          </a:p>
        </p:txBody>
      </p:sp>
      <p:sp>
        <p:nvSpPr>
          <p:cNvPr id="221" name="PlaceHolder 2"/>
          <p:cNvSpPr>
            <a:spLocks noGrp="1"/>
          </p:cNvSpPr>
          <p:nvPr>
            <p:ph/>
          </p:nvPr>
        </p:nvSpPr>
        <p:spPr>
          <a:xfrm>
            <a:off x="838080" y="1825560"/>
            <a:ext cx="10513080" cy="43488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e.g Using POST instead of GET</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Make sure the data can’t be intercepted with something like wireshark</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Security of Data at Rest</a:t>
            </a:r>
            <a:endParaRPr b="0" lang="en-IE" sz="4400" spc="-1" strike="noStrike">
              <a:latin typeface="Arial"/>
            </a:endParaRPr>
          </a:p>
        </p:txBody>
      </p:sp>
      <p:sp>
        <p:nvSpPr>
          <p:cNvPr id="223" name="PlaceHolder 2"/>
          <p:cNvSpPr>
            <a:spLocks noGrp="1"/>
          </p:cNvSpPr>
          <p:nvPr>
            <p:ph/>
          </p:nvPr>
        </p:nvSpPr>
        <p:spPr>
          <a:xfrm>
            <a:off x="838080" y="1825560"/>
            <a:ext cx="10513080" cy="43488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Store on a secure cloud service</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Maybe wipe the onboard data once it has been sent, as it is only meant to be a backup</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246</TotalTime>
  <Application>LibreOffice/7.3.7.2$Linux_X86_64 LibreOffice_project/30$Build-2</Application>
  <AppVersion>15.0000</AppVersion>
  <Words>450</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2023-10-15T22:16:48Z</dcterms:created>
  <dc:creator>Cian Ashby</dc:creator>
  <dc:description/>
  <dc:language>en-IE</dc:language>
  <cp:lastModifiedBy/>
  <dcterms:modified xsi:type="dcterms:W3CDTF">2023-10-28T15:19:12Z</dcterms:modified>
  <cp:revision>8</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