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603E7-A0BA-4FA5-9CA7-7DB1F73A407E}" v="1" dt="2023-10-24T05:59:03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an Ashby" userId="428f7d02-2409-42df-941b-8a5f2485308b" providerId="ADAL" clId="{FC3603E7-A0BA-4FA5-9CA7-7DB1F73A407E}"/>
    <pc:docChg chg="addSld modSld sldOrd">
      <pc:chgData name="Cian Ashby" userId="428f7d02-2409-42df-941b-8a5f2485308b" providerId="ADAL" clId="{FC3603E7-A0BA-4FA5-9CA7-7DB1F73A407E}" dt="2023-10-24T06:00:12.095" v="26"/>
      <pc:docMkLst>
        <pc:docMk/>
      </pc:docMkLst>
      <pc:sldChg chg="addSp delSp modSp new mod ord">
        <pc:chgData name="Cian Ashby" userId="428f7d02-2409-42df-941b-8a5f2485308b" providerId="ADAL" clId="{FC3603E7-A0BA-4FA5-9CA7-7DB1F73A407E}" dt="2023-10-24T06:00:12.095" v="26"/>
        <pc:sldMkLst>
          <pc:docMk/>
          <pc:sldMk cId="2508038474" sldId="259"/>
        </pc:sldMkLst>
        <pc:spChg chg="mod">
          <ac:chgData name="Cian Ashby" userId="428f7d02-2409-42df-941b-8a5f2485308b" providerId="ADAL" clId="{FC3603E7-A0BA-4FA5-9CA7-7DB1F73A407E}" dt="2023-10-24T05:58:45.485" v="17" actId="20577"/>
          <ac:spMkLst>
            <pc:docMk/>
            <pc:sldMk cId="2508038474" sldId="259"/>
            <ac:spMk id="2" creationId="{81F8D0E1-41E5-5D57-F90D-626CDB30EC72}"/>
          </ac:spMkLst>
        </pc:spChg>
        <pc:spChg chg="del">
          <ac:chgData name="Cian Ashby" userId="428f7d02-2409-42df-941b-8a5f2485308b" providerId="ADAL" clId="{FC3603E7-A0BA-4FA5-9CA7-7DB1F73A407E}" dt="2023-10-24T05:59:03.063" v="18" actId="931"/>
          <ac:spMkLst>
            <pc:docMk/>
            <pc:sldMk cId="2508038474" sldId="259"/>
            <ac:spMk id="3" creationId="{0228B18A-A9BA-1FE8-6BB5-1E74F07401A7}"/>
          </ac:spMkLst>
        </pc:spChg>
        <pc:picChg chg="add mod">
          <ac:chgData name="Cian Ashby" userId="428f7d02-2409-42df-941b-8a5f2485308b" providerId="ADAL" clId="{FC3603E7-A0BA-4FA5-9CA7-7DB1F73A407E}" dt="2023-10-24T05:59:26.749" v="24" actId="1076"/>
          <ac:picMkLst>
            <pc:docMk/>
            <pc:sldMk cId="2508038474" sldId="259"/>
            <ac:picMk id="5" creationId="{FC62F7D8-1506-EAB7-3B37-EB09E7473B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831-6FEA-BE5B-802C-FC21C7373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3FD77-7B10-799C-BD04-FF98BFA25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508A-BB69-46DA-B923-2A11E363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6064-D98B-7BE8-3C09-EA8592F4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BC46-7FF7-42A5-3476-690D8B5B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1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5410-1B8A-A111-2E7A-7220AAA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B0EB4-2D7A-D9E5-943A-4457FC265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A9FFC-CFB7-6E2F-AD3F-A83C9514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151E-D452-5360-4ADC-ED93BF0E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DC69-3403-FE5E-22E0-816A76F3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29493-9D71-BFAD-BFA2-F2F034AFE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819E5-F4F9-5383-EE66-E5F03493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4C04-946F-DAF6-3F98-74E221FE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E9A0-3A15-14C4-92F4-6358224E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AA8B-20C2-3213-98EE-86EFA19A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2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73AD-80F4-CACD-D8D9-0BB1D16E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CD65-A6AC-322D-719C-A0A0D60A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36844-426D-4D4D-72D8-BCE2382C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157F-8F42-8B46-76D3-303F373C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18A1-B469-1EEE-6C25-51830181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3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6A8E-7A9E-6297-0B0D-352B0770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92E2E-BDB6-068B-385B-49F09B3B5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69DE-D0B7-8423-9970-BF9B06F4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CC34-CEC7-94B6-550D-EF81400D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6016-6044-9169-2556-6652A7B7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2E30-7BDE-3E28-3A1A-69E35F05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5888-4144-E2C0-FE55-DE62AC14B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B0727-3258-AE2F-2517-D8E794EEE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ADA65-9286-2623-0753-3F550E0B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E4E69-09E7-8B83-FF49-B6D4D5BB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6718-123C-33D4-B1C0-66F1805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1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619-9DF8-676C-01C2-5A58B275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F2BF-13F8-AFE2-60C0-97DDDCB5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08FE0-347D-7A3A-D861-7799EA04A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A7FD3-FE1B-4572-FBD3-F1CC99145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3CA2F-037F-359F-AF1C-BD6D39B0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9626D-5A3C-AC76-A7D9-BF7CA264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8E584-0AA7-A81B-62D1-FC74703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792AA-EA3D-9F02-217D-F16247B1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915B-7EBA-B96D-F12E-92FEA3E4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A9281-801E-DB4D-7865-FAB2DC32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CE0A6-402E-BF8D-3090-605AA150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D523E-66D3-60B3-C7D4-0746032A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2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D31CA-A2C2-76FF-1E06-14966BE8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38E14-829A-B364-DC53-00B67B3E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AB005-1E09-7412-A2DD-250ED0B4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34D1-80D3-BBD7-3D63-6803E3DF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0DD6D-C78D-FC31-B386-69B1D0AAE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12215-97CF-0CEF-7D42-141FDEEB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349E5-770C-C8BB-97D5-D9280A5D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14B77-E06F-AABB-45AF-4BB0E777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25CF9-6FE2-4E0C-8E92-A5DFB8F5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6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3C14-0CE2-6F91-DF7E-ADF5F048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CC11F-3569-60EE-F592-58A0A8443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C2216-B2E9-7436-A66D-46E07F8A8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F654-6CA2-6A44-24F1-E9C89D9E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D1DCA-9112-D12A-55F8-2DCD7EFB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EB8E3-5F73-8CAD-F528-44E7891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74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BE22-D196-7A2D-5881-FC4B1A4A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25B82-F16E-5A8B-2BDA-CA256483C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A98D6-A551-1F62-533D-ACFF5A2C6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B757-9B27-485B-97CC-BD2C3B1D7B7E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F495-09EB-762B-AF62-1676BBB45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4869-F78B-C33F-90B5-61A78FEF5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D0E1-41E5-5D57-F90D-626CDB30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UI Sketch</a:t>
            </a:r>
            <a:endParaRPr lang="en-GB" dirty="0"/>
          </a:p>
        </p:txBody>
      </p:sp>
      <p:pic>
        <p:nvPicPr>
          <p:cNvPr id="5" name="Content Placeholder 4" descr="A drawing of a clock and a few notes&#10;&#10;Description automatically generated with medium confidence">
            <a:extLst>
              <a:ext uri="{FF2B5EF4-FFF2-40B4-BE49-F238E27FC236}">
                <a16:creationId xmlns:a16="http://schemas.microsoft.com/office/drawing/2014/main" id="{FC62F7D8-1506-EAB7-3B37-EB09E7473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7" y="1373233"/>
            <a:ext cx="10118745" cy="5119642"/>
          </a:xfrm>
        </p:spPr>
      </p:pic>
    </p:spTree>
    <p:extLst>
      <p:ext uri="{BB962C8B-B14F-4D97-AF65-F5344CB8AC3E}">
        <p14:creationId xmlns:p14="http://schemas.microsoft.com/office/powerpoint/2010/main" val="250803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F94C-392D-D0D9-2621-B6C1CF01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GB" dirty="0"/>
          </a:p>
        </p:txBody>
      </p:sp>
      <p:pic>
        <p:nvPicPr>
          <p:cNvPr id="5" name="Content Placeholder 4" descr="A grey rectangular object with black lines&#10;&#10;Description automatically generated">
            <a:extLst>
              <a:ext uri="{FF2B5EF4-FFF2-40B4-BE49-F238E27FC236}">
                <a16:creationId xmlns:a16="http://schemas.microsoft.com/office/drawing/2014/main" id="{8C2A1217-2D4D-3374-05F2-3BCC3B4DD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34585"/>
            <a:ext cx="4930567" cy="1181202"/>
          </a:xfrm>
        </p:spPr>
      </p:pic>
      <p:pic>
        <p:nvPicPr>
          <p:cNvPr id="7" name="Picture 6" descr="A yellow and grey box with black text&#10;&#10;Description automatically generated">
            <a:extLst>
              <a:ext uri="{FF2B5EF4-FFF2-40B4-BE49-F238E27FC236}">
                <a16:creationId xmlns:a16="http://schemas.microsoft.com/office/drawing/2014/main" id="{E962C091-02C2-B3D1-3970-752620616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35" y="1690688"/>
            <a:ext cx="5448772" cy="329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56B647-DE96-591D-D298-C3B4D7B6D463}"/>
              </a:ext>
            </a:extLst>
          </p:cNvPr>
          <p:cNvSpPr txBox="1"/>
          <p:nvPr/>
        </p:nvSpPr>
        <p:spPr>
          <a:xfrm>
            <a:off x="838199" y="5397909"/>
            <a:ext cx="493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Meets user’s mental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each physical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Uncomplicated design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B4BF2-EAB9-9ABA-8EFC-8D3514FACEA3}"/>
              </a:ext>
            </a:extLst>
          </p:cNvPr>
          <p:cNvSpPr txBox="1"/>
          <p:nvPr/>
        </p:nvSpPr>
        <p:spPr>
          <a:xfrm>
            <a:off x="6423235" y="5385046"/>
            <a:ext cx="493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a box shows countdown to next dose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highlighted in yellow for adequate contrast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Borders of selection emboldened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0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F94C-392D-D0D9-2621-B6C1CF01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6B647-DE96-591D-D298-C3B4D7B6D463}"/>
              </a:ext>
            </a:extLst>
          </p:cNvPr>
          <p:cNvSpPr txBox="1"/>
          <p:nvPr/>
        </p:nvSpPr>
        <p:spPr>
          <a:xfrm>
            <a:off x="838199" y="5397909"/>
            <a:ext cx="493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 pointing to the box to be accessed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 box, matching the green LED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B4BF2-EAB9-9ABA-8EFC-8D3514FACEA3}"/>
              </a:ext>
            </a:extLst>
          </p:cNvPr>
          <p:cNvSpPr txBox="1"/>
          <p:nvPr/>
        </p:nvSpPr>
        <p:spPr>
          <a:xfrm>
            <a:off x="6423235" y="5385046"/>
            <a:ext cx="493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box to alert user to dangerous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X is an extra indicator of user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Capital letters and ! draw attention to message</a:t>
            </a:r>
            <a:endParaRPr lang="en-GB" dirty="0"/>
          </a:p>
        </p:txBody>
      </p:sp>
      <p:pic>
        <p:nvPicPr>
          <p:cNvPr id="10" name="Picture 9" descr="A warning sign with a red and black symbol&#10;&#10;Description automatically generated">
            <a:extLst>
              <a:ext uri="{FF2B5EF4-FFF2-40B4-BE49-F238E27FC236}">
                <a16:creationId xmlns:a16="http://schemas.microsoft.com/office/drawing/2014/main" id="{9572A338-BE9B-B48B-DC4B-DF15C457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35" y="2005234"/>
            <a:ext cx="4938188" cy="22176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2A10FC-16E2-9E37-5809-89127E8D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6" y="1964594"/>
            <a:ext cx="4922330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6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Initial UI Sketch</vt:lpstr>
      <vt:lpstr>User Interface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Cian Ashby</dc:creator>
  <cp:lastModifiedBy>Cian Ashby</cp:lastModifiedBy>
  <cp:revision>1</cp:revision>
  <dcterms:created xsi:type="dcterms:W3CDTF">2023-10-18T20:20:35Z</dcterms:created>
  <dcterms:modified xsi:type="dcterms:W3CDTF">2023-10-24T06:00:20Z</dcterms:modified>
</cp:coreProperties>
</file>