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375" r:id="rId5"/>
    <p:sldId id="377" r:id="rId6"/>
    <p:sldId id="392" r:id="rId7"/>
    <p:sldId id="406" r:id="rId8"/>
    <p:sldId id="407" r:id="rId9"/>
    <p:sldId id="382" r:id="rId10"/>
    <p:sldId id="393" r:id="rId11"/>
    <p:sldId id="405" r:id="rId12"/>
    <p:sldId id="388" r:id="rId13"/>
    <p:sldId id="390" r:id="rId14"/>
    <p:sldId id="383" r:id="rId15"/>
    <p:sldId id="387" r:id="rId16"/>
    <p:sldId id="400" r:id="rId17"/>
    <p:sldId id="401" r:id="rId18"/>
    <p:sldId id="399" r:id="rId19"/>
    <p:sldId id="398" r:id="rId20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30"/>
    <a:srgbClr val="018200"/>
    <a:srgbClr val="019400"/>
    <a:srgbClr val="68A343"/>
    <a:srgbClr val="004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4249" autoAdjust="0"/>
  </p:normalViewPr>
  <p:slideViewPr>
    <p:cSldViewPr snapToGrid="0">
      <p:cViewPr varScale="1">
        <p:scale>
          <a:sx n="59" d="100"/>
          <a:sy n="59" d="100"/>
        </p:scale>
        <p:origin x="102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454B6-17E7-2348-8E4A-C1EB32A8DB3C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E9865-AF60-CA42-A100-3342BFC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E9865-AF60-CA42-A100-3342BFCF74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 and paste the icon you require. (if you make a mistake just click undo)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drag the copied icon to where you want.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increase/decrease size of icon as required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change colours by selecting the icon and selecting shape fill in drawing tools.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use the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Powerpoint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tools to add other shapes/Characters/Text as required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done copy/duplicate slide and save as Session Plan…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E9865-AF60-CA42-A100-3342BFCF74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5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E9865-AF60-CA42-A100-3342BFCF74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0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E9865-AF60-CA42-A100-3342BFCF74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91884" y="3419475"/>
            <a:ext cx="9144000" cy="2387600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  <a:latin typeface="Yantramanav" panose="02000000000000000000" pitchFamily="2" charset="0"/>
                <a:cs typeface="Yantramanav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08213" y="5825671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  <a:latin typeface="Yantramanav" panose="02000000000000000000" pitchFamily="2" charset="0"/>
                <a:cs typeface="Yantramanav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5416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72" y="8164"/>
            <a:ext cx="9283699" cy="741362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004F2F"/>
                </a:solidFill>
                <a:latin typeface="Yantramanav" panose="02000000000000000000" pitchFamily="2" charset="0"/>
                <a:cs typeface="Yantramanav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172" y="1046163"/>
            <a:ext cx="11610521" cy="231752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4F2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25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1437-791D-49C4-89E4-1945A3943A3E}" type="datetimeFigureOut">
              <a:rPr lang="en-GB" smtClean="0"/>
              <a:pPr/>
              <a:t>11/03/2024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24021-3362-44D7-A658-0CE6D74DF2E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0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7894B-101F-4B2B-8F1C-6C1EC628CB0F}" type="datetimeFigureOut">
              <a:rPr lang="en-IE" smtClean="0"/>
              <a:t>11/03/2024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7DDF9-BB16-4CFB-AF8B-870DD0E86EB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38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sv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sv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19475"/>
            <a:ext cx="8752116" cy="2387600"/>
          </a:xfrm>
        </p:spPr>
        <p:txBody>
          <a:bodyPr/>
          <a:lstStyle/>
          <a:p>
            <a:r>
              <a:rPr lang="en-GB" dirty="0"/>
              <a:t>Tactics 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603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6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DD312A8-BC5A-431E-BDDE-C7537090AEA7}"/>
              </a:ext>
            </a:extLst>
          </p:cNvPr>
          <p:cNvSpPr/>
          <p:nvPr/>
        </p:nvSpPr>
        <p:spPr>
          <a:xfrm>
            <a:off x="5938266" y="5390775"/>
            <a:ext cx="327804" cy="293298"/>
          </a:xfrm>
          <a:prstGeom prst="flowChartConnec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A325C4-F58C-4867-8C13-3D0679F5CB8F}"/>
              </a:ext>
            </a:extLst>
          </p:cNvPr>
          <p:cNvSpPr/>
          <p:nvPr/>
        </p:nvSpPr>
        <p:spPr>
          <a:xfrm>
            <a:off x="5556488" y="1702151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C1D3EFA-5952-4BF1-8BCF-A5FDB294221C}"/>
              </a:ext>
            </a:extLst>
          </p:cNvPr>
          <p:cNvSpPr/>
          <p:nvPr/>
        </p:nvSpPr>
        <p:spPr>
          <a:xfrm>
            <a:off x="9785840" y="1096485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BBD4E57-359D-4A9B-99F1-2745D3A2E04C}"/>
              </a:ext>
            </a:extLst>
          </p:cNvPr>
          <p:cNvSpPr/>
          <p:nvPr/>
        </p:nvSpPr>
        <p:spPr>
          <a:xfrm>
            <a:off x="7088942" y="2304770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9D1BD15-6859-4005-A3C2-9F53635F4387}"/>
              </a:ext>
            </a:extLst>
          </p:cNvPr>
          <p:cNvSpPr/>
          <p:nvPr/>
        </p:nvSpPr>
        <p:spPr>
          <a:xfrm>
            <a:off x="9621938" y="3095488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D40E5DA-5805-4BDA-95CE-1386B3F428EC}"/>
              </a:ext>
            </a:extLst>
          </p:cNvPr>
          <p:cNvSpPr/>
          <p:nvPr/>
        </p:nvSpPr>
        <p:spPr>
          <a:xfrm>
            <a:off x="1877950" y="3607946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3A10EB1-F573-4FB4-8579-398D2A03B8BC}"/>
              </a:ext>
            </a:extLst>
          </p:cNvPr>
          <p:cNvSpPr/>
          <p:nvPr/>
        </p:nvSpPr>
        <p:spPr>
          <a:xfrm>
            <a:off x="5261573" y="2781935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D009155-4B36-4A35-8E33-308D54A5626F}"/>
              </a:ext>
            </a:extLst>
          </p:cNvPr>
          <p:cNvSpPr/>
          <p:nvPr/>
        </p:nvSpPr>
        <p:spPr>
          <a:xfrm>
            <a:off x="4976146" y="3764990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8AC9E0A-0C58-4D7D-BBC2-41C5E546A754}"/>
              </a:ext>
            </a:extLst>
          </p:cNvPr>
          <p:cNvSpPr/>
          <p:nvPr/>
        </p:nvSpPr>
        <p:spPr>
          <a:xfrm>
            <a:off x="1861382" y="1245735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4799950-6C20-41A2-8396-91B4437C599A}"/>
              </a:ext>
            </a:extLst>
          </p:cNvPr>
          <p:cNvSpPr/>
          <p:nvPr/>
        </p:nvSpPr>
        <p:spPr>
          <a:xfrm>
            <a:off x="4631952" y="566882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A3A5DBB-A74C-4CCE-B68C-91FC45D3FB2C}"/>
              </a:ext>
            </a:extLst>
          </p:cNvPr>
          <p:cNvSpPr/>
          <p:nvPr/>
        </p:nvSpPr>
        <p:spPr>
          <a:xfrm>
            <a:off x="7116601" y="712179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EE8FAB0-5509-4A5C-BC0D-E945FC67CE26}"/>
              </a:ext>
            </a:extLst>
          </p:cNvPr>
          <p:cNvSpPr/>
          <p:nvPr/>
        </p:nvSpPr>
        <p:spPr>
          <a:xfrm>
            <a:off x="7280503" y="3075233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85DB938-238D-48D3-B3C9-EB2DB022CAF3}"/>
              </a:ext>
            </a:extLst>
          </p:cNvPr>
          <p:cNvSpPr/>
          <p:nvPr/>
        </p:nvSpPr>
        <p:spPr>
          <a:xfrm>
            <a:off x="4486906" y="3049019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451E53-E7D8-46EA-A223-ECC97184EBF9}"/>
              </a:ext>
            </a:extLst>
          </p:cNvPr>
          <p:cNvSpPr/>
          <p:nvPr/>
        </p:nvSpPr>
        <p:spPr>
          <a:xfrm>
            <a:off x="4785015" y="4158515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772C0FC-382B-4828-91EE-71C48F3E5226}"/>
              </a:ext>
            </a:extLst>
          </p:cNvPr>
          <p:cNvSpPr/>
          <p:nvPr/>
        </p:nvSpPr>
        <p:spPr>
          <a:xfrm>
            <a:off x="6171162" y="4154058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8CDE6DF-1250-4F80-AE78-F521871A33F4}"/>
              </a:ext>
            </a:extLst>
          </p:cNvPr>
          <p:cNvSpPr/>
          <p:nvPr/>
        </p:nvSpPr>
        <p:spPr>
          <a:xfrm>
            <a:off x="8459515" y="3221882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CF1500C-0864-4F77-AD0D-CE8005BC9AD4}"/>
              </a:ext>
            </a:extLst>
          </p:cNvPr>
          <p:cNvSpPr/>
          <p:nvPr/>
        </p:nvSpPr>
        <p:spPr>
          <a:xfrm>
            <a:off x="7809317" y="4158515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672C906B-5F92-46F8-9DDF-508A7E4DE506}"/>
              </a:ext>
            </a:extLst>
          </p:cNvPr>
          <p:cNvSpPr/>
          <p:nvPr/>
        </p:nvSpPr>
        <p:spPr>
          <a:xfrm>
            <a:off x="2819056" y="2756724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342964A5-DF24-4619-8D10-88EB2D896D5D}"/>
              </a:ext>
            </a:extLst>
          </p:cNvPr>
          <p:cNvSpPr/>
          <p:nvPr/>
        </p:nvSpPr>
        <p:spPr>
          <a:xfrm>
            <a:off x="4170577" y="1266080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6782574-AA87-4C5F-9346-05F25F2C66E3}"/>
              </a:ext>
            </a:extLst>
          </p:cNvPr>
          <p:cNvSpPr/>
          <p:nvPr/>
        </p:nvSpPr>
        <p:spPr>
          <a:xfrm>
            <a:off x="5978451" y="2946813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C421D252-3D22-407B-805C-F55B41F7F53E}"/>
              </a:ext>
            </a:extLst>
          </p:cNvPr>
          <p:cNvSpPr/>
          <p:nvPr/>
        </p:nvSpPr>
        <p:spPr>
          <a:xfrm>
            <a:off x="3146860" y="4011866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3FA62E0-1CF8-40BC-ABB1-2E3B9E421CBA}"/>
              </a:ext>
            </a:extLst>
          </p:cNvPr>
          <p:cNvSpPr/>
          <p:nvPr/>
        </p:nvSpPr>
        <p:spPr>
          <a:xfrm>
            <a:off x="5927101" y="0"/>
            <a:ext cx="327804" cy="29329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34225-8904-4B37-9CC7-4C197C86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52" y="1419648"/>
            <a:ext cx="414564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55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DD312A8-BC5A-431E-BDDE-C7537090AEA7}"/>
              </a:ext>
            </a:extLst>
          </p:cNvPr>
          <p:cNvSpPr/>
          <p:nvPr/>
        </p:nvSpPr>
        <p:spPr>
          <a:xfrm>
            <a:off x="3203817" y="5902277"/>
            <a:ext cx="327804" cy="293298"/>
          </a:xfrm>
          <a:prstGeom prst="flowChartConnec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A325C4-F58C-4867-8C13-3D0679F5CB8F}"/>
              </a:ext>
            </a:extLst>
          </p:cNvPr>
          <p:cNvSpPr/>
          <p:nvPr/>
        </p:nvSpPr>
        <p:spPr>
          <a:xfrm>
            <a:off x="2225618" y="2866844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C1D3EFA-5952-4BF1-8BCF-A5FDB294221C}"/>
              </a:ext>
            </a:extLst>
          </p:cNvPr>
          <p:cNvSpPr/>
          <p:nvPr/>
        </p:nvSpPr>
        <p:spPr>
          <a:xfrm>
            <a:off x="4714744" y="2255808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BBD4E57-359D-4A9B-99F1-2745D3A2E04C}"/>
              </a:ext>
            </a:extLst>
          </p:cNvPr>
          <p:cNvSpPr/>
          <p:nvPr/>
        </p:nvSpPr>
        <p:spPr>
          <a:xfrm>
            <a:off x="1520653" y="4460783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9D1BD15-6859-4005-A3C2-9F53635F4387}"/>
              </a:ext>
            </a:extLst>
          </p:cNvPr>
          <p:cNvSpPr/>
          <p:nvPr/>
        </p:nvSpPr>
        <p:spPr>
          <a:xfrm>
            <a:off x="4537896" y="4365559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D40E5DA-5805-4BDA-95CE-1386B3F428EC}"/>
              </a:ext>
            </a:extLst>
          </p:cNvPr>
          <p:cNvSpPr/>
          <p:nvPr/>
        </p:nvSpPr>
        <p:spPr>
          <a:xfrm>
            <a:off x="1733912" y="2255808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3A10EB1-F573-4FB4-8579-398D2A03B8BC}"/>
              </a:ext>
            </a:extLst>
          </p:cNvPr>
          <p:cNvSpPr/>
          <p:nvPr/>
        </p:nvSpPr>
        <p:spPr>
          <a:xfrm>
            <a:off x="4261499" y="2866844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D009155-4B36-4A35-8E33-308D54A5626F}"/>
              </a:ext>
            </a:extLst>
          </p:cNvPr>
          <p:cNvSpPr/>
          <p:nvPr/>
        </p:nvSpPr>
        <p:spPr>
          <a:xfrm>
            <a:off x="2978815" y="4004718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8AC9E0A-0C58-4D7D-BBC2-41C5E546A754}"/>
              </a:ext>
            </a:extLst>
          </p:cNvPr>
          <p:cNvSpPr/>
          <p:nvPr/>
        </p:nvSpPr>
        <p:spPr>
          <a:xfrm>
            <a:off x="3715120" y="2013564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4799950-6C20-41A2-8396-91B4437C599A}"/>
              </a:ext>
            </a:extLst>
          </p:cNvPr>
          <p:cNvSpPr/>
          <p:nvPr/>
        </p:nvSpPr>
        <p:spPr>
          <a:xfrm>
            <a:off x="2953114" y="1996726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A3A5DBB-A74C-4CCE-B68C-91FC45D3FB2C}"/>
              </a:ext>
            </a:extLst>
          </p:cNvPr>
          <p:cNvSpPr/>
          <p:nvPr/>
        </p:nvSpPr>
        <p:spPr>
          <a:xfrm>
            <a:off x="3377608" y="4763632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EE8FAB0-5509-4A5C-BC0D-E945FC67CE26}"/>
              </a:ext>
            </a:extLst>
          </p:cNvPr>
          <p:cNvSpPr/>
          <p:nvPr/>
        </p:nvSpPr>
        <p:spPr>
          <a:xfrm>
            <a:off x="1022132" y="2549106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85DB938-238D-48D3-B3C9-EB2DB022CAF3}"/>
              </a:ext>
            </a:extLst>
          </p:cNvPr>
          <p:cNvSpPr/>
          <p:nvPr/>
        </p:nvSpPr>
        <p:spPr>
          <a:xfrm>
            <a:off x="2225618" y="3160142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451E53-E7D8-46EA-A223-ECC97184EBF9}"/>
              </a:ext>
            </a:extLst>
          </p:cNvPr>
          <p:cNvSpPr/>
          <p:nvPr/>
        </p:nvSpPr>
        <p:spPr>
          <a:xfrm>
            <a:off x="685699" y="4314134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772C0FC-382B-4828-91EE-71C48F3E5226}"/>
              </a:ext>
            </a:extLst>
          </p:cNvPr>
          <p:cNvSpPr/>
          <p:nvPr/>
        </p:nvSpPr>
        <p:spPr>
          <a:xfrm>
            <a:off x="2096498" y="5355086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8CDE6DF-1250-4F80-AE78-F521871A33F4}"/>
              </a:ext>
            </a:extLst>
          </p:cNvPr>
          <p:cNvSpPr/>
          <p:nvPr/>
        </p:nvSpPr>
        <p:spPr>
          <a:xfrm>
            <a:off x="4293952" y="3160142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CF1500C-0864-4F77-AD0D-CE8005BC9AD4}"/>
              </a:ext>
            </a:extLst>
          </p:cNvPr>
          <p:cNvSpPr/>
          <p:nvPr/>
        </p:nvSpPr>
        <p:spPr>
          <a:xfrm>
            <a:off x="5842498" y="4210877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672C906B-5F92-46F8-9DDF-508A7E4DE506}"/>
              </a:ext>
            </a:extLst>
          </p:cNvPr>
          <p:cNvSpPr/>
          <p:nvPr/>
        </p:nvSpPr>
        <p:spPr>
          <a:xfrm>
            <a:off x="2953114" y="4218910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342964A5-DF24-4619-8D10-88EB2D896D5D}"/>
              </a:ext>
            </a:extLst>
          </p:cNvPr>
          <p:cNvSpPr/>
          <p:nvPr/>
        </p:nvSpPr>
        <p:spPr>
          <a:xfrm>
            <a:off x="3218553" y="2371781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6782574-AA87-4C5F-9346-05F25F2C66E3}"/>
              </a:ext>
            </a:extLst>
          </p:cNvPr>
          <p:cNvSpPr/>
          <p:nvPr/>
        </p:nvSpPr>
        <p:spPr>
          <a:xfrm>
            <a:off x="5464106" y="2590316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C421D252-3D22-407B-805C-F55B41F7F53E}"/>
              </a:ext>
            </a:extLst>
          </p:cNvPr>
          <p:cNvSpPr/>
          <p:nvPr/>
        </p:nvSpPr>
        <p:spPr>
          <a:xfrm>
            <a:off x="4498938" y="5355086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3FA62E0-1CF8-40BC-ABB1-2E3B9E421CBA}"/>
              </a:ext>
            </a:extLst>
          </p:cNvPr>
          <p:cNvSpPr/>
          <p:nvPr/>
        </p:nvSpPr>
        <p:spPr>
          <a:xfrm>
            <a:off x="3292246" y="954187"/>
            <a:ext cx="327804" cy="29329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1225C-E986-42AD-BEB1-52CA08305FC3}"/>
              </a:ext>
            </a:extLst>
          </p:cNvPr>
          <p:cNvSpPr txBox="1"/>
          <p:nvPr/>
        </p:nvSpPr>
        <p:spPr>
          <a:xfrm>
            <a:off x="7273478" y="289679"/>
            <a:ext cx="4717239" cy="6278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Notes: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C7DDE-0E45-450B-9A72-0D54FF4C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437" y="5558732"/>
            <a:ext cx="414564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9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DD312A8-BC5A-431E-BDDE-C7537090AEA7}"/>
              </a:ext>
            </a:extLst>
          </p:cNvPr>
          <p:cNvSpPr/>
          <p:nvPr/>
        </p:nvSpPr>
        <p:spPr>
          <a:xfrm>
            <a:off x="3203817" y="5902277"/>
            <a:ext cx="327804" cy="293298"/>
          </a:xfrm>
          <a:prstGeom prst="flowChartConnec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A325C4-F58C-4867-8C13-3D0679F5CB8F}"/>
              </a:ext>
            </a:extLst>
          </p:cNvPr>
          <p:cNvSpPr/>
          <p:nvPr/>
        </p:nvSpPr>
        <p:spPr>
          <a:xfrm>
            <a:off x="2225618" y="2866844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C1D3EFA-5952-4BF1-8BCF-A5FDB294221C}"/>
              </a:ext>
            </a:extLst>
          </p:cNvPr>
          <p:cNvSpPr/>
          <p:nvPr/>
        </p:nvSpPr>
        <p:spPr>
          <a:xfrm>
            <a:off x="4714744" y="2255808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BBD4E57-359D-4A9B-99F1-2745D3A2E04C}"/>
              </a:ext>
            </a:extLst>
          </p:cNvPr>
          <p:cNvSpPr/>
          <p:nvPr/>
        </p:nvSpPr>
        <p:spPr>
          <a:xfrm>
            <a:off x="1520653" y="4460783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9D1BD15-6859-4005-A3C2-9F53635F4387}"/>
              </a:ext>
            </a:extLst>
          </p:cNvPr>
          <p:cNvSpPr/>
          <p:nvPr/>
        </p:nvSpPr>
        <p:spPr>
          <a:xfrm>
            <a:off x="4537896" y="4365559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D40E5DA-5805-4BDA-95CE-1386B3F428EC}"/>
              </a:ext>
            </a:extLst>
          </p:cNvPr>
          <p:cNvSpPr/>
          <p:nvPr/>
        </p:nvSpPr>
        <p:spPr>
          <a:xfrm>
            <a:off x="1733912" y="2255808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3A10EB1-F573-4FB4-8579-398D2A03B8BC}"/>
              </a:ext>
            </a:extLst>
          </p:cNvPr>
          <p:cNvSpPr/>
          <p:nvPr/>
        </p:nvSpPr>
        <p:spPr>
          <a:xfrm>
            <a:off x="4261499" y="2866844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D009155-4B36-4A35-8E33-308D54A5626F}"/>
              </a:ext>
            </a:extLst>
          </p:cNvPr>
          <p:cNvSpPr/>
          <p:nvPr/>
        </p:nvSpPr>
        <p:spPr>
          <a:xfrm>
            <a:off x="2978815" y="4004718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8AC9E0A-0C58-4D7D-BBC2-41C5E546A754}"/>
              </a:ext>
            </a:extLst>
          </p:cNvPr>
          <p:cNvSpPr/>
          <p:nvPr/>
        </p:nvSpPr>
        <p:spPr>
          <a:xfrm>
            <a:off x="3715120" y="2013564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4799950-6C20-41A2-8396-91B4437C599A}"/>
              </a:ext>
            </a:extLst>
          </p:cNvPr>
          <p:cNvSpPr/>
          <p:nvPr/>
        </p:nvSpPr>
        <p:spPr>
          <a:xfrm>
            <a:off x="2953114" y="1996726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A3A5DBB-A74C-4CCE-B68C-91FC45D3FB2C}"/>
              </a:ext>
            </a:extLst>
          </p:cNvPr>
          <p:cNvSpPr/>
          <p:nvPr/>
        </p:nvSpPr>
        <p:spPr>
          <a:xfrm>
            <a:off x="3377608" y="4763632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EE8FAB0-5509-4A5C-BC0D-E945FC67CE26}"/>
              </a:ext>
            </a:extLst>
          </p:cNvPr>
          <p:cNvSpPr/>
          <p:nvPr/>
        </p:nvSpPr>
        <p:spPr>
          <a:xfrm>
            <a:off x="1106716" y="2620175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85DB938-238D-48D3-B3C9-EB2DB022CAF3}"/>
              </a:ext>
            </a:extLst>
          </p:cNvPr>
          <p:cNvSpPr/>
          <p:nvPr/>
        </p:nvSpPr>
        <p:spPr>
          <a:xfrm>
            <a:off x="2225618" y="3160142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451E53-E7D8-46EA-A223-ECC97184EBF9}"/>
              </a:ext>
            </a:extLst>
          </p:cNvPr>
          <p:cNvSpPr/>
          <p:nvPr/>
        </p:nvSpPr>
        <p:spPr>
          <a:xfrm>
            <a:off x="685699" y="4314134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772C0FC-382B-4828-91EE-71C48F3E5226}"/>
              </a:ext>
            </a:extLst>
          </p:cNvPr>
          <p:cNvSpPr/>
          <p:nvPr/>
        </p:nvSpPr>
        <p:spPr>
          <a:xfrm>
            <a:off x="2096498" y="5355086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8CDE6DF-1250-4F80-AE78-F521871A33F4}"/>
              </a:ext>
            </a:extLst>
          </p:cNvPr>
          <p:cNvSpPr/>
          <p:nvPr/>
        </p:nvSpPr>
        <p:spPr>
          <a:xfrm>
            <a:off x="4293952" y="3160142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CF1500C-0864-4F77-AD0D-CE8005BC9AD4}"/>
              </a:ext>
            </a:extLst>
          </p:cNvPr>
          <p:cNvSpPr/>
          <p:nvPr/>
        </p:nvSpPr>
        <p:spPr>
          <a:xfrm>
            <a:off x="5842498" y="4210877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672C906B-5F92-46F8-9DDF-508A7E4DE506}"/>
              </a:ext>
            </a:extLst>
          </p:cNvPr>
          <p:cNvSpPr/>
          <p:nvPr/>
        </p:nvSpPr>
        <p:spPr>
          <a:xfrm>
            <a:off x="2953114" y="4218910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342964A5-DF24-4619-8D10-88EB2D896D5D}"/>
              </a:ext>
            </a:extLst>
          </p:cNvPr>
          <p:cNvSpPr/>
          <p:nvPr/>
        </p:nvSpPr>
        <p:spPr>
          <a:xfrm>
            <a:off x="3233106" y="2290024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6782574-AA87-4C5F-9346-05F25F2C66E3}"/>
              </a:ext>
            </a:extLst>
          </p:cNvPr>
          <p:cNvSpPr/>
          <p:nvPr/>
        </p:nvSpPr>
        <p:spPr>
          <a:xfrm>
            <a:off x="5464106" y="2590316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C421D252-3D22-407B-805C-F55B41F7F53E}"/>
              </a:ext>
            </a:extLst>
          </p:cNvPr>
          <p:cNvSpPr/>
          <p:nvPr/>
        </p:nvSpPr>
        <p:spPr>
          <a:xfrm>
            <a:off x="4498938" y="5355086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3FA62E0-1CF8-40BC-ABB1-2E3B9E421CBA}"/>
              </a:ext>
            </a:extLst>
          </p:cNvPr>
          <p:cNvSpPr/>
          <p:nvPr/>
        </p:nvSpPr>
        <p:spPr>
          <a:xfrm>
            <a:off x="3292246" y="954187"/>
            <a:ext cx="327804" cy="29329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1225C-E986-42AD-BEB1-52CA08305FC3}"/>
              </a:ext>
            </a:extLst>
          </p:cNvPr>
          <p:cNvSpPr txBox="1"/>
          <p:nvPr/>
        </p:nvSpPr>
        <p:spPr>
          <a:xfrm>
            <a:off x="7273478" y="289679"/>
            <a:ext cx="4717239" cy="6278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Notes: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014AC-76F3-487B-AE0E-559A4C34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24" y="5608034"/>
            <a:ext cx="414564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5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r="43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CA7142-4E2E-44E8-8F6E-E90AA22FAFE1}"/>
              </a:ext>
            </a:extLst>
          </p:cNvPr>
          <p:cNvSpPr/>
          <p:nvPr/>
        </p:nvSpPr>
        <p:spPr>
          <a:xfrm>
            <a:off x="7004644" y="5386595"/>
            <a:ext cx="5273685" cy="1371600"/>
          </a:xfrm>
          <a:prstGeom prst="rect">
            <a:avLst/>
          </a:prstGeom>
          <a:solidFill>
            <a:srgbClr val="019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DD312A8-BC5A-431E-BDDE-C7537090AEA7}"/>
              </a:ext>
            </a:extLst>
          </p:cNvPr>
          <p:cNvSpPr/>
          <p:nvPr/>
        </p:nvSpPr>
        <p:spPr>
          <a:xfrm>
            <a:off x="7004644" y="6089703"/>
            <a:ext cx="327804" cy="32587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A325C4-F58C-4867-8C13-3D0679F5CB8F}"/>
              </a:ext>
            </a:extLst>
          </p:cNvPr>
          <p:cNvSpPr/>
          <p:nvPr/>
        </p:nvSpPr>
        <p:spPr>
          <a:xfrm>
            <a:off x="1133548" y="734114"/>
            <a:ext cx="327804" cy="293298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C1D3EFA-5952-4BF1-8BCF-A5FDB294221C}"/>
              </a:ext>
            </a:extLst>
          </p:cNvPr>
          <p:cNvSpPr/>
          <p:nvPr/>
        </p:nvSpPr>
        <p:spPr>
          <a:xfrm>
            <a:off x="655046" y="86196"/>
            <a:ext cx="327804" cy="293298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D40E5DA-5805-4BDA-95CE-1386B3F428EC}"/>
              </a:ext>
            </a:extLst>
          </p:cNvPr>
          <p:cNvSpPr/>
          <p:nvPr/>
        </p:nvSpPr>
        <p:spPr>
          <a:xfrm>
            <a:off x="1321457" y="999269"/>
            <a:ext cx="327804" cy="293298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8AC9E0A-0C58-4D7D-BBC2-41C5E546A754}"/>
              </a:ext>
            </a:extLst>
          </p:cNvPr>
          <p:cNvSpPr/>
          <p:nvPr/>
        </p:nvSpPr>
        <p:spPr>
          <a:xfrm>
            <a:off x="281355" y="59937"/>
            <a:ext cx="327804" cy="313753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4799950-6C20-41A2-8396-91B4437C599A}"/>
              </a:ext>
            </a:extLst>
          </p:cNvPr>
          <p:cNvSpPr/>
          <p:nvPr/>
        </p:nvSpPr>
        <p:spPr>
          <a:xfrm>
            <a:off x="791203" y="440893"/>
            <a:ext cx="327804" cy="293298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EE8FAB0-5509-4A5C-BC0D-E945FC67CE26}"/>
              </a:ext>
            </a:extLst>
          </p:cNvPr>
          <p:cNvSpPr/>
          <p:nvPr/>
        </p:nvSpPr>
        <p:spPr>
          <a:xfrm>
            <a:off x="6077038" y="5552772"/>
            <a:ext cx="327804" cy="29329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451E53-E7D8-46EA-A223-ECC97184EBF9}"/>
              </a:ext>
            </a:extLst>
          </p:cNvPr>
          <p:cNvSpPr/>
          <p:nvPr/>
        </p:nvSpPr>
        <p:spPr>
          <a:xfrm>
            <a:off x="5855570" y="5196790"/>
            <a:ext cx="327804" cy="29329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772C0FC-382B-4828-91EE-71C48F3E5226}"/>
              </a:ext>
            </a:extLst>
          </p:cNvPr>
          <p:cNvSpPr/>
          <p:nvPr/>
        </p:nvSpPr>
        <p:spPr>
          <a:xfrm>
            <a:off x="6267385" y="5940150"/>
            <a:ext cx="327804" cy="310749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CF1500C-0864-4F77-AD0D-CE8005BC9AD4}"/>
              </a:ext>
            </a:extLst>
          </p:cNvPr>
          <p:cNvSpPr/>
          <p:nvPr/>
        </p:nvSpPr>
        <p:spPr>
          <a:xfrm>
            <a:off x="5656302" y="4820403"/>
            <a:ext cx="327804" cy="29329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6782574-AA87-4C5F-9346-05F25F2C66E3}"/>
              </a:ext>
            </a:extLst>
          </p:cNvPr>
          <p:cNvSpPr/>
          <p:nvPr/>
        </p:nvSpPr>
        <p:spPr>
          <a:xfrm>
            <a:off x="5448127" y="4428074"/>
            <a:ext cx="327804" cy="29329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3FA62E0-1CF8-40BC-ABB1-2E3B9E421CBA}"/>
              </a:ext>
            </a:extLst>
          </p:cNvPr>
          <p:cNvSpPr/>
          <p:nvPr/>
        </p:nvSpPr>
        <p:spPr>
          <a:xfrm>
            <a:off x="10051011" y="6116815"/>
            <a:ext cx="327804" cy="29329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1225C-E986-42AD-BEB1-52CA08305FC3}"/>
              </a:ext>
            </a:extLst>
          </p:cNvPr>
          <p:cNvSpPr txBox="1"/>
          <p:nvPr/>
        </p:nvSpPr>
        <p:spPr>
          <a:xfrm>
            <a:off x="7204390" y="216814"/>
            <a:ext cx="480273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014AC-76F3-487B-AE0E-559A4C342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402" y="5626559"/>
            <a:ext cx="414564" cy="396274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54A59C4-BD72-4543-8810-ACEDD252E6BA}"/>
              </a:ext>
            </a:extLst>
          </p:cNvPr>
          <p:cNvSpPr/>
          <p:nvPr/>
        </p:nvSpPr>
        <p:spPr>
          <a:xfrm>
            <a:off x="807256" y="1793703"/>
            <a:ext cx="327804" cy="29329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A404AC2B-9F4A-4E2E-ADCB-6EFE8A1587EA}"/>
              </a:ext>
            </a:extLst>
          </p:cNvPr>
          <p:cNvSpPr/>
          <p:nvPr/>
        </p:nvSpPr>
        <p:spPr>
          <a:xfrm>
            <a:off x="6267385" y="3767406"/>
            <a:ext cx="327804" cy="29329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7" name="Graphic 16" descr="Traffic cone">
            <a:extLst>
              <a:ext uri="{FF2B5EF4-FFF2-40B4-BE49-F238E27FC236}">
                <a16:creationId xmlns:a16="http://schemas.microsoft.com/office/drawing/2014/main" id="{9B2E2F7C-025C-477A-9583-D04FB71CF6A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25413" y="6089703"/>
            <a:ext cx="417226" cy="417226"/>
          </a:xfrm>
          <a:prstGeom prst="rect">
            <a:avLst/>
          </a:prstGeom>
        </p:spPr>
      </p:pic>
      <p:pic>
        <p:nvPicPr>
          <p:cNvPr id="19" name="Graphic 18" descr="Traffic cone">
            <a:extLst>
              <a:ext uri="{FF2B5EF4-FFF2-40B4-BE49-F238E27FC236}">
                <a16:creationId xmlns:a16="http://schemas.microsoft.com/office/drawing/2014/main" id="{D948CA1C-94D0-4038-B7B3-399FE18731A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42593" y="5637457"/>
            <a:ext cx="417226" cy="4172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D3BEE06-ED4F-43E9-9425-DCFE286E50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2662" y="1279662"/>
            <a:ext cx="289815" cy="277029"/>
          </a:xfrm>
          <a:prstGeom prst="rect">
            <a:avLst/>
          </a:prstGeom>
        </p:spPr>
      </p:pic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6EAF1A02-DB82-4D88-A66C-3F7D15AAE6E1}"/>
              </a:ext>
            </a:extLst>
          </p:cNvPr>
          <p:cNvSpPr/>
          <p:nvPr/>
        </p:nvSpPr>
        <p:spPr>
          <a:xfrm>
            <a:off x="7407336" y="6127770"/>
            <a:ext cx="327804" cy="325879"/>
          </a:xfrm>
          <a:prstGeom prst="flowChartConnector">
            <a:avLst/>
          </a:prstGeom>
          <a:solidFill>
            <a:srgbClr val="FF93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5" name="Graphic 74" descr="Traffic cone">
            <a:extLst>
              <a:ext uri="{FF2B5EF4-FFF2-40B4-BE49-F238E27FC236}">
                <a16:creationId xmlns:a16="http://schemas.microsoft.com/office/drawing/2014/main" id="{81FDA1FA-16D3-49AC-864D-301479D0C31F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03707" y="6082096"/>
            <a:ext cx="417226" cy="417226"/>
          </a:xfrm>
          <a:prstGeom prst="rect">
            <a:avLst/>
          </a:prstGeom>
        </p:spPr>
      </p:pic>
      <p:pic>
        <p:nvPicPr>
          <p:cNvPr id="77" name="Graphic 76" descr="Traffic cone">
            <a:extLst>
              <a:ext uri="{FF2B5EF4-FFF2-40B4-BE49-F238E27FC236}">
                <a16:creationId xmlns:a16="http://schemas.microsoft.com/office/drawing/2014/main" id="{13E838A8-8789-4FE7-8E17-70D32DF1F644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41270" y="5637457"/>
            <a:ext cx="417226" cy="417226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A576112-A034-404D-9A63-D21C122C5E33}"/>
              </a:ext>
            </a:extLst>
          </p:cNvPr>
          <p:cNvCxnSpPr>
            <a:cxnSpLocks/>
          </p:cNvCxnSpPr>
          <p:nvPr/>
        </p:nvCxnSpPr>
        <p:spPr>
          <a:xfrm>
            <a:off x="6404473" y="4060704"/>
            <a:ext cx="0" cy="65969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D8164A3-BB5A-4B23-8B98-BBCD8E531488}"/>
              </a:ext>
            </a:extLst>
          </p:cNvPr>
          <p:cNvCxnSpPr>
            <a:cxnSpLocks/>
          </p:cNvCxnSpPr>
          <p:nvPr/>
        </p:nvCxnSpPr>
        <p:spPr>
          <a:xfrm>
            <a:off x="1707277" y="734191"/>
            <a:ext cx="0" cy="6596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be 2">
            <a:extLst>
              <a:ext uri="{FF2B5EF4-FFF2-40B4-BE49-F238E27FC236}">
                <a16:creationId xmlns:a16="http://schemas.microsoft.com/office/drawing/2014/main" id="{0DB8E6C9-B3D4-477C-87E2-0EE9C0FA2C45}"/>
              </a:ext>
            </a:extLst>
          </p:cNvPr>
          <p:cNvSpPr/>
          <p:nvPr/>
        </p:nvSpPr>
        <p:spPr>
          <a:xfrm>
            <a:off x="10636221" y="5602650"/>
            <a:ext cx="1472094" cy="586373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40131" h="2268159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186722" y="2197303"/>
                </a:lnTo>
                <a:cubicBezTo>
                  <a:pt x="6043691" y="2552695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37007" y="2197303"/>
                </a:lnTo>
                <a:lnTo>
                  <a:pt x="37007" y="49962"/>
                </a:lnTo>
                <a:close/>
              </a:path>
              <a:path w="6940131" h="2268159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86722" y="2197303"/>
                </a:lnTo>
                <a:lnTo>
                  <a:pt x="6186722" y="49962"/>
                </a:lnTo>
                <a:close/>
              </a:path>
              <a:path w="6940131" h="2268159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2268159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86722" y="2197303"/>
                </a:lnTo>
                <a:cubicBezTo>
                  <a:pt x="5964368" y="2316599"/>
                  <a:pt x="6883140" y="1500259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37007" y="2197303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86722" y="219730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5" name="Cube 2">
            <a:extLst>
              <a:ext uri="{FF2B5EF4-FFF2-40B4-BE49-F238E27FC236}">
                <a16:creationId xmlns:a16="http://schemas.microsoft.com/office/drawing/2014/main" id="{D87A28BE-4571-41EF-9654-C982B65E5308}"/>
              </a:ext>
            </a:extLst>
          </p:cNvPr>
          <p:cNvSpPr/>
          <p:nvPr/>
        </p:nvSpPr>
        <p:spPr>
          <a:xfrm flipV="1">
            <a:off x="4192764" y="4478704"/>
            <a:ext cx="1179024" cy="546720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40131" h="2268159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186722" y="2197303"/>
                </a:lnTo>
                <a:cubicBezTo>
                  <a:pt x="6043691" y="2552695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37007" y="2197303"/>
                </a:lnTo>
                <a:lnTo>
                  <a:pt x="37007" y="49962"/>
                </a:lnTo>
                <a:close/>
              </a:path>
              <a:path w="6940131" h="2268159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86722" y="2197303"/>
                </a:lnTo>
                <a:lnTo>
                  <a:pt x="6186722" y="49962"/>
                </a:lnTo>
                <a:close/>
              </a:path>
              <a:path w="6940131" h="2268159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2268159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86722" y="2197303"/>
                </a:lnTo>
                <a:cubicBezTo>
                  <a:pt x="5964368" y="2316599"/>
                  <a:pt x="6883140" y="1500259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37007" y="2197303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86722" y="219730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7" name="Cube 2">
            <a:extLst>
              <a:ext uri="{FF2B5EF4-FFF2-40B4-BE49-F238E27FC236}">
                <a16:creationId xmlns:a16="http://schemas.microsoft.com/office/drawing/2014/main" id="{B6783967-9EEC-466C-8E88-8FFA454EC89C}"/>
              </a:ext>
            </a:extLst>
          </p:cNvPr>
          <p:cNvSpPr/>
          <p:nvPr/>
        </p:nvSpPr>
        <p:spPr>
          <a:xfrm>
            <a:off x="1924953" y="926855"/>
            <a:ext cx="1167927" cy="546718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40131" h="2268159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186722" y="2197303"/>
                </a:lnTo>
                <a:cubicBezTo>
                  <a:pt x="6043691" y="2552695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37007" y="2197303"/>
                </a:lnTo>
                <a:lnTo>
                  <a:pt x="37007" y="49962"/>
                </a:lnTo>
                <a:close/>
              </a:path>
              <a:path w="6940131" h="2268159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86722" y="2197303"/>
                </a:lnTo>
                <a:lnTo>
                  <a:pt x="6186722" y="49962"/>
                </a:lnTo>
                <a:close/>
              </a:path>
              <a:path w="6940131" h="2268159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2268159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86722" y="2197303"/>
                </a:lnTo>
                <a:cubicBezTo>
                  <a:pt x="5964368" y="2316599"/>
                  <a:pt x="6883140" y="1500259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37007" y="2197303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86722" y="219730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" name="Cube 2">
            <a:extLst>
              <a:ext uri="{FF2B5EF4-FFF2-40B4-BE49-F238E27FC236}">
                <a16:creationId xmlns:a16="http://schemas.microsoft.com/office/drawing/2014/main" id="{D052EF77-5E7C-4CC4-9AC6-29A46B660688}"/>
              </a:ext>
            </a:extLst>
          </p:cNvPr>
          <p:cNvSpPr/>
          <p:nvPr/>
        </p:nvSpPr>
        <p:spPr>
          <a:xfrm flipV="1">
            <a:off x="10622064" y="6276240"/>
            <a:ext cx="1486251" cy="457209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62959 w 6940131"/>
              <a:gd name="connsiteY10" fmla="*/ 1165470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49984 w 6940131"/>
              <a:gd name="connsiteY5" fmla="*/ 1153876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62959 w 6940131"/>
              <a:gd name="connsiteY10" fmla="*/ 1165470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49984 w 6940131"/>
              <a:gd name="connsiteY5" fmla="*/ 1153876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62959 w 6940131"/>
              <a:gd name="connsiteY10" fmla="*/ 1165470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99697 w 6940131"/>
              <a:gd name="connsiteY16" fmla="*/ 114228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49984 w 6940131"/>
              <a:gd name="connsiteY5" fmla="*/ 1153876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99698 w 6940131"/>
              <a:gd name="connsiteY4" fmla="*/ 1119095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62959 w 6940131"/>
              <a:gd name="connsiteY10" fmla="*/ 1165470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99697 w 6940131"/>
              <a:gd name="connsiteY16" fmla="*/ 114228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49984 w 6940131"/>
              <a:gd name="connsiteY5" fmla="*/ 1153876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73747 w 6940131"/>
              <a:gd name="connsiteY3" fmla="*/ 1142282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99698 w 6940131"/>
              <a:gd name="connsiteY4" fmla="*/ 1119095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62959 w 6940131"/>
              <a:gd name="connsiteY10" fmla="*/ 1165470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99697 w 6940131"/>
              <a:gd name="connsiteY16" fmla="*/ 1142283 h 2268159"/>
              <a:gd name="connsiteX0" fmla="*/ 37007 w 6940131"/>
              <a:gd name="connsiteY0" fmla="*/ 49962 h 1537736"/>
              <a:gd name="connsiteX1" fmla="*/ 6186722 w 6940131"/>
              <a:gd name="connsiteY1" fmla="*/ 49962 h 1537736"/>
              <a:gd name="connsiteX2" fmla="*/ 6212674 w 6940131"/>
              <a:gd name="connsiteY2" fmla="*/ 1119095 h 1537736"/>
              <a:gd name="connsiteX3" fmla="*/ 6917492 w 6940131"/>
              <a:gd name="connsiteY3" fmla="*/ 1507756 h 1537736"/>
              <a:gd name="connsiteX4" fmla="*/ 816495 w 6940131"/>
              <a:gd name="connsiteY4" fmla="*/ 1537735 h 1537736"/>
              <a:gd name="connsiteX5" fmla="*/ 49984 w 6940131"/>
              <a:gd name="connsiteY5" fmla="*/ 1153876 h 1537736"/>
              <a:gd name="connsiteX6" fmla="*/ 37007 w 6940131"/>
              <a:gd name="connsiteY6" fmla="*/ 49962 h 1537736"/>
              <a:gd name="connsiteX0" fmla="*/ 6186722 w 6940131"/>
              <a:gd name="connsiteY0" fmla="*/ 49962 h 1537736"/>
              <a:gd name="connsiteX1" fmla="*/ 6917492 w 6940131"/>
              <a:gd name="connsiteY1" fmla="*/ 1522746 h 1537736"/>
              <a:gd name="connsiteX2" fmla="*/ 6902502 w 6940131"/>
              <a:gd name="connsiteY2" fmla="*/ 1481523 h 1537736"/>
              <a:gd name="connsiteX3" fmla="*/ 6173747 w 6940131"/>
              <a:gd name="connsiteY3" fmla="*/ 1142282 h 1537736"/>
              <a:gd name="connsiteX4" fmla="*/ 6186722 w 6940131"/>
              <a:gd name="connsiteY4" fmla="*/ 49962 h 1537736"/>
              <a:gd name="connsiteX0" fmla="*/ 37007 w 6940131"/>
              <a:gd name="connsiteY0" fmla="*/ 49962 h 1537736"/>
              <a:gd name="connsiteX1" fmla="*/ 797757 w 6940131"/>
              <a:gd name="connsiteY1" fmla="*/ 1507756 h 1537736"/>
              <a:gd name="connsiteX2" fmla="*/ 6887512 w 6940131"/>
              <a:gd name="connsiteY2" fmla="*/ 1537736 h 1537736"/>
              <a:gd name="connsiteX3" fmla="*/ 6186722 w 6940131"/>
              <a:gd name="connsiteY3" fmla="*/ 49962 h 1537736"/>
              <a:gd name="connsiteX4" fmla="*/ 37007 w 6940131"/>
              <a:gd name="connsiteY4" fmla="*/ 49962 h 1537736"/>
              <a:gd name="connsiteX0" fmla="*/ 37007 w 6940131"/>
              <a:gd name="connsiteY0" fmla="*/ 49962 h 1537736"/>
              <a:gd name="connsiteX1" fmla="*/ 797757 w 6940131"/>
              <a:gd name="connsiteY1" fmla="*/ 1522746 h 1537736"/>
              <a:gd name="connsiteX2" fmla="*/ 6932482 w 6940131"/>
              <a:gd name="connsiteY2" fmla="*/ 1522746 h 1537736"/>
              <a:gd name="connsiteX3" fmla="*/ 6902502 w 6940131"/>
              <a:gd name="connsiteY3" fmla="*/ 1481523 h 1537736"/>
              <a:gd name="connsiteX4" fmla="*/ 6199698 w 6940131"/>
              <a:gd name="connsiteY4" fmla="*/ 1119095 h 1537736"/>
              <a:gd name="connsiteX5" fmla="*/ 6917492 w 6940131"/>
              <a:gd name="connsiteY5" fmla="*/ 1492764 h 1537736"/>
              <a:gd name="connsiteX6" fmla="*/ 6697853 w 6940131"/>
              <a:gd name="connsiteY6" fmla="*/ 1507495 h 1537736"/>
              <a:gd name="connsiteX7" fmla="*/ 6093554 w 6940131"/>
              <a:gd name="connsiteY7" fmla="*/ 1515446 h 1537736"/>
              <a:gd name="connsiteX8" fmla="*/ 5513109 w 6940131"/>
              <a:gd name="connsiteY8" fmla="*/ 1515446 h 1537736"/>
              <a:gd name="connsiteX9" fmla="*/ 816495 w 6940131"/>
              <a:gd name="connsiteY9" fmla="*/ 1522745 h 1537736"/>
              <a:gd name="connsiteX10" fmla="*/ 62959 w 6940131"/>
              <a:gd name="connsiteY10" fmla="*/ 1165470 h 1537736"/>
              <a:gd name="connsiteX11" fmla="*/ 37007 w 6940131"/>
              <a:gd name="connsiteY11" fmla="*/ 49962 h 1537736"/>
              <a:gd name="connsiteX12" fmla="*/ 0 w 6940131"/>
              <a:gd name="connsiteY12" fmla="*/ 0 h 1537736"/>
              <a:gd name="connsiteX13" fmla="*/ 6186722 w 6940131"/>
              <a:gd name="connsiteY13" fmla="*/ 49962 h 1537736"/>
              <a:gd name="connsiteX14" fmla="*/ 6902502 w 6940131"/>
              <a:gd name="connsiteY14" fmla="*/ 1484814 h 1537736"/>
              <a:gd name="connsiteX15" fmla="*/ 6186722 w 6940131"/>
              <a:gd name="connsiteY15" fmla="*/ 13868 h 1537736"/>
              <a:gd name="connsiteX16" fmla="*/ 6199697 w 6940131"/>
              <a:gd name="connsiteY16" fmla="*/ 1142283 h 1537736"/>
              <a:gd name="connsiteX0" fmla="*/ 37007 w 6940131"/>
              <a:gd name="connsiteY0" fmla="*/ 49962 h 1537736"/>
              <a:gd name="connsiteX1" fmla="*/ 6186722 w 6940131"/>
              <a:gd name="connsiteY1" fmla="*/ 49962 h 1537736"/>
              <a:gd name="connsiteX2" fmla="*/ 6212674 w 6940131"/>
              <a:gd name="connsiteY2" fmla="*/ 1119095 h 1537736"/>
              <a:gd name="connsiteX3" fmla="*/ 6917492 w 6940131"/>
              <a:gd name="connsiteY3" fmla="*/ 1507756 h 1537736"/>
              <a:gd name="connsiteX4" fmla="*/ 816495 w 6940131"/>
              <a:gd name="connsiteY4" fmla="*/ 1537735 h 1537736"/>
              <a:gd name="connsiteX5" fmla="*/ 49984 w 6940131"/>
              <a:gd name="connsiteY5" fmla="*/ 1153876 h 1537736"/>
              <a:gd name="connsiteX6" fmla="*/ 37007 w 6940131"/>
              <a:gd name="connsiteY6" fmla="*/ 49962 h 1537736"/>
              <a:gd name="connsiteX0" fmla="*/ 6186722 w 6940131"/>
              <a:gd name="connsiteY0" fmla="*/ 49962 h 1537736"/>
              <a:gd name="connsiteX1" fmla="*/ 6917492 w 6940131"/>
              <a:gd name="connsiteY1" fmla="*/ 1522746 h 1537736"/>
              <a:gd name="connsiteX2" fmla="*/ 6902502 w 6940131"/>
              <a:gd name="connsiteY2" fmla="*/ 1481523 h 1537736"/>
              <a:gd name="connsiteX3" fmla="*/ 6173747 w 6940131"/>
              <a:gd name="connsiteY3" fmla="*/ 1142282 h 1537736"/>
              <a:gd name="connsiteX4" fmla="*/ 6186722 w 6940131"/>
              <a:gd name="connsiteY4" fmla="*/ 49962 h 1537736"/>
              <a:gd name="connsiteX0" fmla="*/ 37007 w 6940131"/>
              <a:gd name="connsiteY0" fmla="*/ 49962 h 1537736"/>
              <a:gd name="connsiteX1" fmla="*/ 797757 w 6940131"/>
              <a:gd name="connsiteY1" fmla="*/ 1507756 h 1537736"/>
              <a:gd name="connsiteX2" fmla="*/ 6887512 w 6940131"/>
              <a:gd name="connsiteY2" fmla="*/ 1537736 h 1537736"/>
              <a:gd name="connsiteX3" fmla="*/ 6186722 w 6940131"/>
              <a:gd name="connsiteY3" fmla="*/ 49962 h 1537736"/>
              <a:gd name="connsiteX4" fmla="*/ 37007 w 6940131"/>
              <a:gd name="connsiteY4" fmla="*/ 49962 h 1537736"/>
              <a:gd name="connsiteX0" fmla="*/ 37007 w 6940131"/>
              <a:gd name="connsiteY0" fmla="*/ 49962 h 1537736"/>
              <a:gd name="connsiteX1" fmla="*/ 797757 w 6940131"/>
              <a:gd name="connsiteY1" fmla="*/ 1522746 h 1537736"/>
              <a:gd name="connsiteX2" fmla="*/ 6932482 w 6940131"/>
              <a:gd name="connsiteY2" fmla="*/ 1522746 h 1537736"/>
              <a:gd name="connsiteX3" fmla="*/ 6902502 w 6940131"/>
              <a:gd name="connsiteY3" fmla="*/ 1481523 h 1537736"/>
              <a:gd name="connsiteX4" fmla="*/ 6199698 w 6940131"/>
              <a:gd name="connsiteY4" fmla="*/ 1119095 h 1537736"/>
              <a:gd name="connsiteX5" fmla="*/ 6462102 w 6940131"/>
              <a:gd name="connsiteY5" fmla="*/ 1259514 h 1537736"/>
              <a:gd name="connsiteX6" fmla="*/ 6917492 w 6940131"/>
              <a:gd name="connsiteY6" fmla="*/ 1492764 h 1537736"/>
              <a:gd name="connsiteX7" fmla="*/ 6697853 w 6940131"/>
              <a:gd name="connsiteY7" fmla="*/ 1507495 h 1537736"/>
              <a:gd name="connsiteX8" fmla="*/ 6093554 w 6940131"/>
              <a:gd name="connsiteY8" fmla="*/ 1515446 h 1537736"/>
              <a:gd name="connsiteX9" fmla="*/ 5513109 w 6940131"/>
              <a:gd name="connsiteY9" fmla="*/ 1515446 h 1537736"/>
              <a:gd name="connsiteX10" fmla="*/ 816495 w 6940131"/>
              <a:gd name="connsiteY10" fmla="*/ 1522745 h 1537736"/>
              <a:gd name="connsiteX11" fmla="*/ 62959 w 6940131"/>
              <a:gd name="connsiteY11" fmla="*/ 1165470 h 1537736"/>
              <a:gd name="connsiteX12" fmla="*/ 37007 w 6940131"/>
              <a:gd name="connsiteY12" fmla="*/ 49962 h 1537736"/>
              <a:gd name="connsiteX13" fmla="*/ 0 w 6940131"/>
              <a:gd name="connsiteY13" fmla="*/ 0 h 1537736"/>
              <a:gd name="connsiteX14" fmla="*/ 6186722 w 6940131"/>
              <a:gd name="connsiteY14" fmla="*/ 49962 h 1537736"/>
              <a:gd name="connsiteX15" fmla="*/ 6902502 w 6940131"/>
              <a:gd name="connsiteY15" fmla="*/ 1484814 h 1537736"/>
              <a:gd name="connsiteX16" fmla="*/ 6186722 w 6940131"/>
              <a:gd name="connsiteY16" fmla="*/ 13868 h 1537736"/>
              <a:gd name="connsiteX17" fmla="*/ 6199697 w 6940131"/>
              <a:gd name="connsiteY17" fmla="*/ 1142283 h 153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40131" h="1537736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212674" y="1119095"/>
                </a:lnTo>
                <a:cubicBezTo>
                  <a:pt x="6069643" y="1474487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49984" y="1153876"/>
                </a:lnTo>
                <a:lnTo>
                  <a:pt x="37007" y="49962"/>
                </a:lnTo>
                <a:close/>
              </a:path>
              <a:path w="6940131" h="1537736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73747" y="1142282"/>
                </a:lnTo>
                <a:lnTo>
                  <a:pt x="6186722" y="49962"/>
                </a:lnTo>
                <a:close/>
              </a:path>
              <a:path w="6940131" h="1537736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1537736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99698" y="1119095"/>
                </a:lnTo>
                <a:cubicBezTo>
                  <a:pt x="6117647" y="1091755"/>
                  <a:pt x="6342470" y="1197236"/>
                  <a:pt x="6462102" y="1259514"/>
                </a:cubicBezTo>
                <a:cubicBezTo>
                  <a:pt x="6581734" y="1321792"/>
                  <a:pt x="6869550" y="1461095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62959" y="1165470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99697" y="114228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C07584-8F34-42B6-AB71-2E21D075F40C}"/>
              </a:ext>
            </a:extLst>
          </p:cNvPr>
          <p:cNvCxnSpPr>
            <a:cxnSpLocks/>
          </p:cNvCxnSpPr>
          <p:nvPr/>
        </p:nvCxnSpPr>
        <p:spPr>
          <a:xfrm>
            <a:off x="5570332" y="846197"/>
            <a:ext cx="0" cy="65969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965713-B196-4B19-A1FA-4E4D0F447F70}"/>
              </a:ext>
            </a:extLst>
          </p:cNvPr>
          <p:cNvCxnSpPr>
            <a:cxnSpLocks/>
          </p:cNvCxnSpPr>
          <p:nvPr/>
        </p:nvCxnSpPr>
        <p:spPr>
          <a:xfrm>
            <a:off x="575194" y="4213104"/>
            <a:ext cx="0" cy="6596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215CCB4-3AF3-4347-A4E8-4A679E696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7426" y="4471409"/>
            <a:ext cx="251518" cy="248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785199-5964-4245-8125-8BF0BDF35F95}"/>
              </a:ext>
            </a:extLst>
          </p:cNvPr>
          <p:cNvSpPr txBox="1"/>
          <p:nvPr/>
        </p:nvSpPr>
        <p:spPr>
          <a:xfrm>
            <a:off x="7168546" y="289679"/>
            <a:ext cx="4717239" cy="7940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Notes:</a:t>
            </a:r>
          </a:p>
          <a:p>
            <a:r>
              <a:rPr lang="en-GB" dirty="0"/>
              <a:t>To build up from</a:t>
            </a:r>
          </a:p>
          <a:p>
            <a:r>
              <a:rPr lang="en-GB" dirty="0"/>
              <a:t>1 v 0</a:t>
            </a:r>
          </a:p>
          <a:p>
            <a:r>
              <a:rPr lang="en-GB" dirty="0"/>
              <a:t>1 v 1</a:t>
            </a:r>
          </a:p>
          <a:p>
            <a:r>
              <a:rPr lang="en-GB" dirty="0"/>
              <a:t>2 v 1</a:t>
            </a:r>
          </a:p>
          <a:p>
            <a:r>
              <a:rPr lang="en-GB" dirty="0"/>
              <a:t>2 v 2 </a:t>
            </a:r>
          </a:p>
          <a:p>
            <a:r>
              <a:rPr lang="en-GB" dirty="0"/>
              <a:t>3 v 2</a:t>
            </a:r>
          </a:p>
          <a:p>
            <a:r>
              <a:rPr lang="en-GB" dirty="0"/>
              <a:t>3 v 3</a:t>
            </a:r>
          </a:p>
          <a:p>
            <a:r>
              <a:rPr lang="en-GB" dirty="0"/>
              <a:t>4 v 3</a:t>
            </a:r>
          </a:p>
          <a:p>
            <a:r>
              <a:rPr lang="en-GB" dirty="0"/>
              <a:t>4 v 4 </a:t>
            </a:r>
          </a:p>
          <a:p>
            <a:r>
              <a:rPr lang="en-GB" dirty="0"/>
              <a:t>Change sides</a:t>
            </a:r>
          </a:p>
          <a:p>
            <a:endParaRPr lang="en-GB" dirty="0"/>
          </a:p>
          <a:p>
            <a:r>
              <a:rPr lang="en-GB" dirty="0" err="1"/>
              <a:t>Att</a:t>
            </a:r>
            <a:r>
              <a:rPr lang="en-GB" dirty="0"/>
              <a:t>-Trans to </a:t>
            </a:r>
            <a:r>
              <a:rPr lang="en-GB" dirty="0" err="1"/>
              <a:t>def</a:t>
            </a:r>
            <a:r>
              <a:rPr lang="en-GB" dirty="0"/>
              <a:t>- </a:t>
            </a:r>
            <a:r>
              <a:rPr lang="en-GB" dirty="0" err="1"/>
              <a:t>def</a:t>
            </a:r>
            <a:r>
              <a:rPr lang="en-GB" dirty="0"/>
              <a:t>- trans to </a:t>
            </a:r>
            <a:r>
              <a:rPr lang="en-GB" dirty="0" err="1"/>
              <a:t>att</a:t>
            </a:r>
            <a:r>
              <a:rPr lang="en-GB" dirty="0"/>
              <a:t>- </a:t>
            </a:r>
            <a:r>
              <a:rPr lang="en-GB" dirty="0" err="1"/>
              <a:t>att</a:t>
            </a:r>
            <a:r>
              <a:rPr lang="en-GB" dirty="0"/>
              <a:t>…….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E" dirty="0"/>
          </a:p>
          <a:p>
            <a:endParaRPr lang="en-GB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215CCB4-3AF3-4347-A4E8-4A679E696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9826" y="4623809"/>
            <a:ext cx="251518" cy="24899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215CCB4-3AF3-4347-A4E8-4A679E696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3181" y="4864710"/>
            <a:ext cx="251518" cy="24899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215CCB4-3AF3-4347-A4E8-4A679E696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378" y="1027412"/>
            <a:ext cx="251518" cy="24899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215CCB4-3AF3-4347-A4E8-4A679E696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4710" y="5137604"/>
            <a:ext cx="251518" cy="24899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215CCB4-3AF3-4347-A4E8-4A679E696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6558" y="5388449"/>
            <a:ext cx="251518" cy="2489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215CCB4-3AF3-4347-A4E8-4A679E696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0156" y="5721574"/>
            <a:ext cx="251518" cy="24899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215CCB4-3AF3-4347-A4E8-4A679E696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435" y="334445"/>
            <a:ext cx="251518" cy="24899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215CCB4-3AF3-4347-A4E8-4A679E696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946" y="575052"/>
            <a:ext cx="251518" cy="24899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215CCB4-3AF3-4347-A4E8-4A679E696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663800" y="762608"/>
            <a:ext cx="282265" cy="27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3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19475"/>
            <a:ext cx="8752116" cy="2387600"/>
          </a:xfrm>
        </p:spPr>
        <p:txBody>
          <a:bodyPr/>
          <a:lstStyle/>
          <a:p>
            <a:r>
              <a:rPr lang="en-GB" dirty="0"/>
              <a:t>Session Plan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6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DD312A8-BC5A-431E-BDDE-C7537090AEA7}"/>
              </a:ext>
            </a:extLst>
          </p:cNvPr>
          <p:cNvSpPr/>
          <p:nvPr/>
        </p:nvSpPr>
        <p:spPr>
          <a:xfrm>
            <a:off x="2654385" y="6423371"/>
            <a:ext cx="327804" cy="32587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A325C4-F58C-4867-8C13-3D0679F5CB8F}"/>
              </a:ext>
            </a:extLst>
          </p:cNvPr>
          <p:cNvSpPr/>
          <p:nvPr/>
        </p:nvSpPr>
        <p:spPr>
          <a:xfrm>
            <a:off x="4236355" y="4332055"/>
            <a:ext cx="327804" cy="293298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C1D3EFA-5952-4BF1-8BCF-A5FDB294221C}"/>
              </a:ext>
            </a:extLst>
          </p:cNvPr>
          <p:cNvSpPr/>
          <p:nvPr/>
        </p:nvSpPr>
        <p:spPr>
          <a:xfrm>
            <a:off x="4272527" y="2395551"/>
            <a:ext cx="327804" cy="293298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D40E5DA-5805-4BDA-95CE-1386B3F428EC}"/>
              </a:ext>
            </a:extLst>
          </p:cNvPr>
          <p:cNvSpPr/>
          <p:nvPr/>
        </p:nvSpPr>
        <p:spPr>
          <a:xfrm>
            <a:off x="2189448" y="4142803"/>
            <a:ext cx="327804" cy="293298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8AC9E0A-0C58-4D7D-BBC2-41C5E546A754}"/>
              </a:ext>
            </a:extLst>
          </p:cNvPr>
          <p:cNvSpPr/>
          <p:nvPr/>
        </p:nvSpPr>
        <p:spPr>
          <a:xfrm>
            <a:off x="2203715" y="6434976"/>
            <a:ext cx="327804" cy="325878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4799950-6C20-41A2-8396-91B4437C599A}"/>
              </a:ext>
            </a:extLst>
          </p:cNvPr>
          <p:cNvSpPr/>
          <p:nvPr/>
        </p:nvSpPr>
        <p:spPr>
          <a:xfrm>
            <a:off x="2203715" y="2389144"/>
            <a:ext cx="327804" cy="293298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EE8FAB0-5509-4A5C-BC0D-E945FC67CE26}"/>
              </a:ext>
            </a:extLst>
          </p:cNvPr>
          <p:cNvSpPr/>
          <p:nvPr/>
        </p:nvSpPr>
        <p:spPr>
          <a:xfrm>
            <a:off x="1563277" y="1850077"/>
            <a:ext cx="327804" cy="29329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451E53-E7D8-46EA-A223-ECC97184EBF9}"/>
              </a:ext>
            </a:extLst>
          </p:cNvPr>
          <p:cNvSpPr/>
          <p:nvPr/>
        </p:nvSpPr>
        <p:spPr>
          <a:xfrm>
            <a:off x="891700" y="4185406"/>
            <a:ext cx="327804" cy="29329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772C0FC-382B-4828-91EE-71C48F3E5226}"/>
              </a:ext>
            </a:extLst>
          </p:cNvPr>
          <p:cNvSpPr/>
          <p:nvPr/>
        </p:nvSpPr>
        <p:spPr>
          <a:xfrm>
            <a:off x="1756264" y="6423370"/>
            <a:ext cx="327804" cy="31559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CF1500C-0864-4F77-AD0D-CE8005BC9AD4}"/>
              </a:ext>
            </a:extLst>
          </p:cNvPr>
          <p:cNvSpPr/>
          <p:nvPr/>
        </p:nvSpPr>
        <p:spPr>
          <a:xfrm>
            <a:off x="4814599" y="4877724"/>
            <a:ext cx="327804" cy="29329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6782574-AA87-4C5F-9346-05F25F2C66E3}"/>
              </a:ext>
            </a:extLst>
          </p:cNvPr>
          <p:cNvSpPr/>
          <p:nvPr/>
        </p:nvSpPr>
        <p:spPr>
          <a:xfrm>
            <a:off x="4527610" y="1707581"/>
            <a:ext cx="327804" cy="29329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7" name="Graphic 16" descr="Traffic cone">
            <a:extLst>
              <a:ext uri="{FF2B5EF4-FFF2-40B4-BE49-F238E27FC236}">
                <a16:creationId xmlns:a16="http://schemas.microsoft.com/office/drawing/2014/main" id="{9B2E2F7C-025C-477A-9583-D04FB71CF6A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7713" y="5874957"/>
            <a:ext cx="417226" cy="417226"/>
          </a:xfrm>
          <a:prstGeom prst="rect">
            <a:avLst/>
          </a:prstGeom>
        </p:spPr>
      </p:pic>
      <p:pic>
        <p:nvPicPr>
          <p:cNvPr id="19" name="Graphic 18" descr="Traffic cone">
            <a:extLst>
              <a:ext uri="{FF2B5EF4-FFF2-40B4-BE49-F238E27FC236}">
                <a16:creationId xmlns:a16="http://schemas.microsoft.com/office/drawing/2014/main" id="{D948CA1C-94D0-4038-B7B3-399FE18731A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17489" y="5928384"/>
            <a:ext cx="417226" cy="4172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D3BEE06-ED4F-43E9-9425-DCFE286E5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6307" y="6406370"/>
            <a:ext cx="414564" cy="39627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D60EC7D-2D40-44FD-9131-E82739030B5F}"/>
              </a:ext>
            </a:extLst>
          </p:cNvPr>
          <p:cNvCxnSpPr>
            <a:cxnSpLocks/>
          </p:cNvCxnSpPr>
          <p:nvPr/>
        </p:nvCxnSpPr>
        <p:spPr>
          <a:xfrm flipV="1">
            <a:off x="184733" y="6023318"/>
            <a:ext cx="141393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6EAF1A02-DB82-4D88-A66C-3F7D15AAE6E1}"/>
              </a:ext>
            </a:extLst>
          </p:cNvPr>
          <p:cNvSpPr/>
          <p:nvPr/>
        </p:nvSpPr>
        <p:spPr>
          <a:xfrm>
            <a:off x="3168454" y="6423370"/>
            <a:ext cx="327804" cy="325879"/>
          </a:xfrm>
          <a:prstGeom prst="flowChartConnector">
            <a:avLst/>
          </a:prstGeom>
          <a:solidFill>
            <a:srgbClr val="FF93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162648-32C8-43BA-BAC8-3F497703471B}"/>
              </a:ext>
            </a:extLst>
          </p:cNvPr>
          <p:cNvCxnSpPr>
            <a:cxnSpLocks/>
          </p:cNvCxnSpPr>
          <p:nvPr/>
        </p:nvCxnSpPr>
        <p:spPr>
          <a:xfrm flipV="1">
            <a:off x="206289" y="6517703"/>
            <a:ext cx="1413117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675C85-3E23-4D99-A3BB-4E9B023F9ADF}"/>
              </a:ext>
            </a:extLst>
          </p:cNvPr>
          <p:cNvCxnSpPr>
            <a:cxnSpLocks/>
          </p:cNvCxnSpPr>
          <p:nvPr/>
        </p:nvCxnSpPr>
        <p:spPr>
          <a:xfrm flipV="1">
            <a:off x="125272" y="6271947"/>
            <a:ext cx="1413933" cy="1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A023E7-2DE6-4FF5-B1FA-216D3C09D6C4}"/>
              </a:ext>
            </a:extLst>
          </p:cNvPr>
          <p:cNvCxnSpPr>
            <a:cxnSpLocks/>
          </p:cNvCxnSpPr>
          <p:nvPr/>
        </p:nvCxnSpPr>
        <p:spPr>
          <a:xfrm flipV="1">
            <a:off x="206289" y="6706696"/>
            <a:ext cx="1413933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 descr="Traffic cone">
            <a:extLst>
              <a:ext uri="{FF2B5EF4-FFF2-40B4-BE49-F238E27FC236}">
                <a16:creationId xmlns:a16="http://schemas.microsoft.com/office/drawing/2014/main" id="{81FDA1FA-16D3-49AC-864D-301479D0C31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0770" y="6353759"/>
            <a:ext cx="417226" cy="417226"/>
          </a:xfrm>
          <a:prstGeom prst="rect">
            <a:avLst/>
          </a:prstGeom>
        </p:spPr>
      </p:pic>
      <p:pic>
        <p:nvPicPr>
          <p:cNvPr id="77" name="Graphic 76" descr="Traffic cone">
            <a:extLst>
              <a:ext uri="{FF2B5EF4-FFF2-40B4-BE49-F238E27FC236}">
                <a16:creationId xmlns:a16="http://schemas.microsoft.com/office/drawing/2014/main" id="{13E838A8-8789-4FE7-8E17-70D32DF1F644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9486" y="6377696"/>
            <a:ext cx="417226" cy="417226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A576112-A034-404D-9A63-D21C122C5E33}"/>
              </a:ext>
            </a:extLst>
          </p:cNvPr>
          <p:cNvCxnSpPr>
            <a:cxnSpLocks/>
          </p:cNvCxnSpPr>
          <p:nvPr/>
        </p:nvCxnSpPr>
        <p:spPr>
          <a:xfrm>
            <a:off x="4978501" y="5980902"/>
            <a:ext cx="0" cy="65969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D8164A3-BB5A-4B23-8B98-BBCD8E531488}"/>
              </a:ext>
            </a:extLst>
          </p:cNvPr>
          <p:cNvCxnSpPr>
            <a:cxnSpLocks/>
          </p:cNvCxnSpPr>
          <p:nvPr/>
        </p:nvCxnSpPr>
        <p:spPr>
          <a:xfrm>
            <a:off x="5145815" y="5980902"/>
            <a:ext cx="0" cy="6596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be 2">
            <a:extLst>
              <a:ext uri="{FF2B5EF4-FFF2-40B4-BE49-F238E27FC236}">
                <a16:creationId xmlns:a16="http://schemas.microsoft.com/office/drawing/2014/main" id="{0DB8E6C9-B3D4-477C-87E2-0EE9C0FA2C45}"/>
              </a:ext>
            </a:extLst>
          </p:cNvPr>
          <p:cNvSpPr/>
          <p:nvPr/>
        </p:nvSpPr>
        <p:spPr>
          <a:xfrm>
            <a:off x="8879824" y="6174481"/>
            <a:ext cx="1472094" cy="586373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40131" h="2268159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186722" y="2197303"/>
                </a:lnTo>
                <a:cubicBezTo>
                  <a:pt x="6043691" y="2552695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37007" y="2197303"/>
                </a:lnTo>
                <a:lnTo>
                  <a:pt x="37007" y="49962"/>
                </a:lnTo>
                <a:close/>
              </a:path>
              <a:path w="6940131" h="2268159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86722" y="2197303"/>
                </a:lnTo>
                <a:lnTo>
                  <a:pt x="6186722" y="49962"/>
                </a:lnTo>
                <a:close/>
              </a:path>
              <a:path w="6940131" h="2268159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2268159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86722" y="2197303"/>
                </a:lnTo>
                <a:cubicBezTo>
                  <a:pt x="5964368" y="2316599"/>
                  <a:pt x="6883140" y="1500259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37007" y="2197303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86722" y="219730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5" name="Cube 2">
            <a:extLst>
              <a:ext uri="{FF2B5EF4-FFF2-40B4-BE49-F238E27FC236}">
                <a16:creationId xmlns:a16="http://schemas.microsoft.com/office/drawing/2014/main" id="{D87A28BE-4571-41EF-9654-C982B65E5308}"/>
              </a:ext>
            </a:extLst>
          </p:cNvPr>
          <p:cNvSpPr/>
          <p:nvPr/>
        </p:nvSpPr>
        <p:spPr>
          <a:xfrm rot="16200000" flipV="1">
            <a:off x="6205808" y="5912768"/>
            <a:ext cx="1179024" cy="546720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40131" h="2268159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186722" y="2197303"/>
                </a:lnTo>
                <a:cubicBezTo>
                  <a:pt x="6043691" y="2552695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37007" y="2197303"/>
                </a:lnTo>
                <a:lnTo>
                  <a:pt x="37007" y="49962"/>
                </a:lnTo>
                <a:close/>
              </a:path>
              <a:path w="6940131" h="2268159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86722" y="2197303"/>
                </a:lnTo>
                <a:lnTo>
                  <a:pt x="6186722" y="49962"/>
                </a:lnTo>
                <a:close/>
              </a:path>
              <a:path w="6940131" h="2268159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2268159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86722" y="2197303"/>
                </a:lnTo>
                <a:cubicBezTo>
                  <a:pt x="5964368" y="2316599"/>
                  <a:pt x="6883140" y="1500259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37007" y="2197303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86722" y="219730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7" name="Cube 2">
            <a:extLst>
              <a:ext uri="{FF2B5EF4-FFF2-40B4-BE49-F238E27FC236}">
                <a16:creationId xmlns:a16="http://schemas.microsoft.com/office/drawing/2014/main" id="{B6783967-9EEC-466C-8E88-8FFA454EC89C}"/>
              </a:ext>
            </a:extLst>
          </p:cNvPr>
          <p:cNvSpPr/>
          <p:nvPr/>
        </p:nvSpPr>
        <p:spPr>
          <a:xfrm rot="16200000">
            <a:off x="5599289" y="5905270"/>
            <a:ext cx="1167927" cy="546718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40131" h="2268159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186722" y="2197303"/>
                </a:lnTo>
                <a:cubicBezTo>
                  <a:pt x="6043691" y="2552695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37007" y="2197303"/>
                </a:lnTo>
                <a:lnTo>
                  <a:pt x="37007" y="49962"/>
                </a:lnTo>
                <a:close/>
              </a:path>
              <a:path w="6940131" h="2268159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86722" y="2197303"/>
                </a:lnTo>
                <a:lnTo>
                  <a:pt x="6186722" y="49962"/>
                </a:lnTo>
                <a:close/>
              </a:path>
              <a:path w="6940131" h="2268159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2268159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86722" y="2197303"/>
                </a:lnTo>
                <a:cubicBezTo>
                  <a:pt x="5964368" y="2316599"/>
                  <a:pt x="6883140" y="1500259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37007" y="2197303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86722" y="219730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" name="Cube 2">
            <a:extLst>
              <a:ext uri="{FF2B5EF4-FFF2-40B4-BE49-F238E27FC236}">
                <a16:creationId xmlns:a16="http://schemas.microsoft.com/office/drawing/2014/main" id="{662CB1A9-647D-4DEC-A4B3-BCC7EB01597E}"/>
              </a:ext>
            </a:extLst>
          </p:cNvPr>
          <p:cNvSpPr/>
          <p:nvPr/>
        </p:nvSpPr>
        <p:spPr>
          <a:xfrm flipV="1">
            <a:off x="7281791" y="6141789"/>
            <a:ext cx="1472094" cy="586373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40131" h="2268159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186722" y="2197303"/>
                </a:lnTo>
                <a:cubicBezTo>
                  <a:pt x="6043691" y="2552695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37007" y="2197303"/>
                </a:lnTo>
                <a:lnTo>
                  <a:pt x="37007" y="49962"/>
                </a:lnTo>
                <a:close/>
              </a:path>
              <a:path w="6940131" h="2268159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86722" y="2197303"/>
                </a:lnTo>
                <a:lnTo>
                  <a:pt x="6186722" y="49962"/>
                </a:lnTo>
                <a:close/>
              </a:path>
              <a:path w="6940131" h="2268159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2268159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86722" y="2197303"/>
                </a:lnTo>
                <a:cubicBezTo>
                  <a:pt x="5964368" y="2316599"/>
                  <a:pt x="6883140" y="1500259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37007" y="2197303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86722" y="219730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" name="Cube 2">
            <a:extLst>
              <a:ext uri="{FF2B5EF4-FFF2-40B4-BE49-F238E27FC236}">
                <a16:creationId xmlns:a16="http://schemas.microsoft.com/office/drawing/2014/main" id="{D052EF77-5E7C-4CC4-9AC6-29A46B660688}"/>
              </a:ext>
            </a:extLst>
          </p:cNvPr>
          <p:cNvSpPr/>
          <p:nvPr/>
        </p:nvSpPr>
        <p:spPr>
          <a:xfrm flipV="1">
            <a:off x="10545563" y="6223823"/>
            <a:ext cx="1486251" cy="457209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62959 w 6940131"/>
              <a:gd name="connsiteY10" fmla="*/ 1165470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49984 w 6940131"/>
              <a:gd name="connsiteY5" fmla="*/ 1153876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62959 w 6940131"/>
              <a:gd name="connsiteY10" fmla="*/ 1165470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49984 w 6940131"/>
              <a:gd name="connsiteY5" fmla="*/ 1153876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62959 w 6940131"/>
              <a:gd name="connsiteY10" fmla="*/ 1165470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99697 w 6940131"/>
              <a:gd name="connsiteY16" fmla="*/ 114228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49984 w 6940131"/>
              <a:gd name="connsiteY5" fmla="*/ 1153876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99698 w 6940131"/>
              <a:gd name="connsiteY4" fmla="*/ 1119095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62959 w 6940131"/>
              <a:gd name="connsiteY10" fmla="*/ 1165470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99697 w 6940131"/>
              <a:gd name="connsiteY16" fmla="*/ 114228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49984 w 6940131"/>
              <a:gd name="connsiteY5" fmla="*/ 1153876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73747 w 6940131"/>
              <a:gd name="connsiteY3" fmla="*/ 1142282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99698 w 6940131"/>
              <a:gd name="connsiteY4" fmla="*/ 1119095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62959 w 6940131"/>
              <a:gd name="connsiteY10" fmla="*/ 1165470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99697 w 6940131"/>
              <a:gd name="connsiteY16" fmla="*/ 1142283 h 2268159"/>
              <a:gd name="connsiteX0" fmla="*/ 37007 w 6940131"/>
              <a:gd name="connsiteY0" fmla="*/ 49962 h 1537736"/>
              <a:gd name="connsiteX1" fmla="*/ 6186722 w 6940131"/>
              <a:gd name="connsiteY1" fmla="*/ 49962 h 1537736"/>
              <a:gd name="connsiteX2" fmla="*/ 6212674 w 6940131"/>
              <a:gd name="connsiteY2" fmla="*/ 1119095 h 1537736"/>
              <a:gd name="connsiteX3" fmla="*/ 6917492 w 6940131"/>
              <a:gd name="connsiteY3" fmla="*/ 1507756 h 1537736"/>
              <a:gd name="connsiteX4" fmla="*/ 816495 w 6940131"/>
              <a:gd name="connsiteY4" fmla="*/ 1537735 h 1537736"/>
              <a:gd name="connsiteX5" fmla="*/ 49984 w 6940131"/>
              <a:gd name="connsiteY5" fmla="*/ 1153876 h 1537736"/>
              <a:gd name="connsiteX6" fmla="*/ 37007 w 6940131"/>
              <a:gd name="connsiteY6" fmla="*/ 49962 h 1537736"/>
              <a:gd name="connsiteX0" fmla="*/ 6186722 w 6940131"/>
              <a:gd name="connsiteY0" fmla="*/ 49962 h 1537736"/>
              <a:gd name="connsiteX1" fmla="*/ 6917492 w 6940131"/>
              <a:gd name="connsiteY1" fmla="*/ 1522746 h 1537736"/>
              <a:gd name="connsiteX2" fmla="*/ 6902502 w 6940131"/>
              <a:gd name="connsiteY2" fmla="*/ 1481523 h 1537736"/>
              <a:gd name="connsiteX3" fmla="*/ 6173747 w 6940131"/>
              <a:gd name="connsiteY3" fmla="*/ 1142282 h 1537736"/>
              <a:gd name="connsiteX4" fmla="*/ 6186722 w 6940131"/>
              <a:gd name="connsiteY4" fmla="*/ 49962 h 1537736"/>
              <a:gd name="connsiteX0" fmla="*/ 37007 w 6940131"/>
              <a:gd name="connsiteY0" fmla="*/ 49962 h 1537736"/>
              <a:gd name="connsiteX1" fmla="*/ 797757 w 6940131"/>
              <a:gd name="connsiteY1" fmla="*/ 1507756 h 1537736"/>
              <a:gd name="connsiteX2" fmla="*/ 6887512 w 6940131"/>
              <a:gd name="connsiteY2" fmla="*/ 1537736 h 1537736"/>
              <a:gd name="connsiteX3" fmla="*/ 6186722 w 6940131"/>
              <a:gd name="connsiteY3" fmla="*/ 49962 h 1537736"/>
              <a:gd name="connsiteX4" fmla="*/ 37007 w 6940131"/>
              <a:gd name="connsiteY4" fmla="*/ 49962 h 1537736"/>
              <a:gd name="connsiteX0" fmla="*/ 37007 w 6940131"/>
              <a:gd name="connsiteY0" fmla="*/ 49962 h 1537736"/>
              <a:gd name="connsiteX1" fmla="*/ 797757 w 6940131"/>
              <a:gd name="connsiteY1" fmla="*/ 1522746 h 1537736"/>
              <a:gd name="connsiteX2" fmla="*/ 6932482 w 6940131"/>
              <a:gd name="connsiteY2" fmla="*/ 1522746 h 1537736"/>
              <a:gd name="connsiteX3" fmla="*/ 6902502 w 6940131"/>
              <a:gd name="connsiteY3" fmla="*/ 1481523 h 1537736"/>
              <a:gd name="connsiteX4" fmla="*/ 6199698 w 6940131"/>
              <a:gd name="connsiteY4" fmla="*/ 1119095 h 1537736"/>
              <a:gd name="connsiteX5" fmla="*/ 6917492 w 6940131"/>
              <a:gd name="connsiteY5" fmla="*/ 1492764 h 1537736"/>
              <a:gd name="connsiteX6" fmla="*/ 6697853 w 6940131"/>
              <a:gd name="connsiteY6" fmla="*/ 1507495 h 1537736"/>
              <a:gd name="connsiteX7" fmla="*/ 6093554 w 6940131"/>
              <a:gd name="connsiteY7" fmla="*/ 1515446 h 1537736"/>
              <a:gd name="connsiteX8" fmla="*/ 5513109 w 6940131"/>
              <a:gd name="connsiteY8" fmla="*/ 1515446 h 1537736"/>
              <a:gd name="connsiteX9" fmla="*/ 816495 w 6940131"/>
              <a:gd name="connsiteY9" fmla="*/ 1522745 h 1537736"/>
              <a:gd name="connsiteX10" fmla="*/ 62959 w 6940131"/>
              <a:gd name="connsiteY10" fmla="*/ 1165470 h 1537736"/>
              <a:gd name="connsiteX11" fmla="*/ 37007 w 6940131"/>
              <a:gd name="connsiteY11" fmla="*/ 49962 h 1537736"/>
              <a:gd name="connsiteX12" fmla="*/ 0 w 6940131"/>
              <a:gd name="connsiteY12" fmla="*/ 0 h 1537736"/>
              <a:gd name="connsiteX13" fmla="*/ 6186722 w 6940131"/>
              <a:gd name="connsiteY13" fmla="*/ 49962 h 1537736"/>
              <a:gd name="connsiteX14" fmla="*/ 6902502 w 6940131"/>
              <a:gd name="connsiteY14" fmla="*/ 1484814 h 1537736"/>
              <a:gd name="connsiteX15" fmla="*/ 6186722 w 6940131"/>
              <a:gd name="connsiteY15" fmla="*/ 13868 h 1537736"/>
              <a:gd name="connsiteX16" fmla="*/ 6199697 w 6940131"/>
              <a:gd name="connsiteY16" fmla="*/ 1142283 h 1537736"/>
              <a:gd name="connsiteX0" fmla="*/ 37007 w 6940131"/>
              <a:gd name="connsiteY0" fmla="*/ 49962 h 1537736"/>
              <a:gd name="connsiteX1" fmla="*/ 6186722 w 6940131"/>
              <a:gd name="connsiteY1" fmla="*/ 49962 h 1537736"/>
              <a:gd name="connsiteX2" fmla="*/ 6212674 w 6940131"/>
              <a:gd name="connsiteY2" fmla="*/ 1119095 h 1537736"/>
              <a:gd name="connsiteX3" fmla="*/ 6917492 w 6940131"/>
              <a:gd name="connsiteY3" fmla="*/ 1507756 h 1537736"/>
              <a:gd name="connsiteX4" fmla="*/ 816495 w 6940131"/>
              <a:gd name="connsiteY4" fmla="*/ 1537735 h 1537736"/>
              <a:gd name="connsiteX5" fmla="*/ 49984 w 6940131"/>
              <a:gd name="connsiteY5" fmla="*/ 1153876 h 1537736"/>
              <a:gd name="connsiteX6" fmla="*/ 37007 w 6940131"/>
              <a:gd name="connsiteY6" fmla="*/ 49962 h 1537736"/>
              <a:gd name="connsiteX0" fmla="*/ 6186722 w 6940131"/>
              <a:gd name="connsiteY0" fmla="*/ 49962 h 1537736"/>
              <a:gd name="connsiteX1" fmla="*/ 6917492 w 6940131"/>
              <a:gd name="connsiteY1" fmla="*/ 1522746 h 1537736"/>
              <a:gd name="connsiteX2" fmla="*/ 6902502 w 6940131"/>
              <a:gd name="connsiteY2" fmla="*/ 1481523 h 1537736"/>
              <a:gd name="connsiteX3" fmla="*/ 6173747 w 6940131"/>
              <a:gd name="connsiteY3" fmla="*/ 1142282 h 1537736"/>
              <a:gd name="connsiteX4" fmla="*/ 6186722 w 6940131"/>
              <a:gd name="connsiteY4" fmla="*/ 49962 h 1537736"/>
              <a:gd name="connsiteX0" fmla="*/ 37007 w 6940131"/>
              <a:gd name="connsiteY0" fmla="*/ 49962 h 1537736"/>
              <a:gd name="connsiteX1" fmla="*/ 797757 w 6940131"/>
              <a:gd name="connsiteY1" fmla="*/ 1507756 h 1537736"/>
              <a:gd name="connsiteX2" fmla="*/ 6887512 w 6940131"/>
              <a:gd name="connsiteY2" fmla="*/ 1537736 h 1537736"/>
              <a:gd name="connsiteX3" fmla="*/ 6186722 w 6940131"/>
              <a:gd name="connsiteY3" fmla="*/ 49962 h 1537736"/>
              <a:gd name="connsiteX4" fmla="*/ 37007 w 6940131"/>
              <a:gd name="connsiteY4" fmla="*/ 49962 h 1537736"/>
              <a:gd name="connsiteX0" fmla="*/ 37007 w 6940131"/>
              <a:gd name="connsiteY0" fmla="*/ 49962 h 1537736"/>
              <a:gd name="connsiteX1" fmla="*/ 797757 w 6940131"/>
              <a:gd name="connsiteY1" fmla="*/ 1522746 h 1537736"/>
              <a:gd name="connsiteX2" fmla="*/ 6932482 w 6940131"/>
              <a:gd name="connsiteY2" fmla="*/ 1522746 h 1537736"/>
              <a:gd name="connsiteX3" fmla="*/ 6902502 w 6940131"/>
              <a:gd name="connsiteY3" fmla="*/ 1481523 h 1537736"/>
              <a:gd name="connsiteX4" fmla="*/ 6199698 w 6940131"/>
              <a:gd name="connsiteY4" fmla="*/ 1119095 h 1537736"/>
              <a:gd name="connsiteX5" fmla="*/ 6462102 w 6940131"/>
              <a:gd name="connsiteY5" fmla="*/ 1259514 h 1537736"/>
              <a:gd name="connsiteX6" fmla="*/ 6917492 w 6940131"/>
              <a:gd name="connsiteY6" fmla="*/ 1492764 h 1537736"/>
              <a:gd name="connsiteX7" fmla="*/ 6697853 w 6940131"/>
              <a:gd name="connsiteY7" fmla="*/ 1507495 h 1537736"/>
              <a:gd name="connsiteX8" fmla="*/ 6093554 w 6940131"/>
              <a:gd name="connsiteY8" fmla="*/ 1515446 h 1537736"/>
              <a:gd name="connsiteX9" fmla="*/ 5513109 w 6940131"/>
              <a:gd name="connsiteY9" fmla="*/ 1515446 h 1537736"/>
              <a:gd name="connsiteX10" fmla="*/ 816495 w 6940131"/>
              <a:gd name="connsiteY10" fmla="*/ 1522745 h 1537736"/>
              <a:gd name="connsiteX11" fmla="*/ 62959 w 6940131"/>
              <a:gd name="connsiteY11" fmla="*/ 1165470 h 1537736"/>
              <a:gd name="connsiteX12" fmla="*/ 37007 w 6940131"/>
              <a:gd name="connsiteY12" fmla="*/ 49962 h 1537736"/>
              <a:gd name="connsiteX13" fmla="*/ 0 w 6940131"/>
              <a:gd name="connsiteY13" fmla="*/ 0 h 1537736"/>
              <a:gd name="connsiteX14" fmla="*/ 6186722 w 6940131"/>
              <a:gd name="connsiteY14" fmla="*/ 49962 h 1537736"/>
              <a:gd name="connsiteX15" fmla="*/ 6902502 w 6940131"/>
              <a:gd name="connsiteY15" fmla="*/ 1484814 h 1537736"/>
              <a:gd name="connsiteX16" fmla="*/ 6186722 w 6940131"/>
              <a:gd name="connsiteY16" fmla="*/ 13868 h 1537736"/>
              <a:gd name="connsiteX17" fmla="*/ 6199697 w 6940131"/>
              <a:gd name="connsiteY17" fmla="*/ 1142283 h 153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40131" h="1537736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212674" y="1119095"/>
                </a:lnTo>
                <a:cubicBezTo>
                  <a:pt x="6069643" y="1474487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49984" y="1153876"/>
                </a:lnTo>
                <a:lnTo>
                  <a:pt x="37007" y="49962"/>
                </a:lnTo>
                <a:close/>
              </a:path>
              <a:path w="6940131" h="1537736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73747" y="1142282"/>
                </a:lnTo>
                <a:lnTo>
                  <a:pt x="6186722" y="49962"/>
                </a:lnTo>
                <a:close/>
              </a:path>
              <a:path w="6940131" h="1537736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1537736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99698" y="1119095"/>
                </a:lnTo>
                <a:cubicBezTo>
                  <a:pt x="6117647" y="1091755"/>
                  <a:pt x="6342470" y="1197236"/>
                  <a:pt x="6462102" y="1259514"/>
                </a:cubicBezTo>
                <a:cubicBezTo>
                  <a:pt x="6581734" y="1321792"/>
                  <a:pt x="6869550" y="1461095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62959" y="1165470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99697" y="114228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C07584-8F34-42B6-AB71-2E21D075F40C}"/>
              </a:ext>
            </a:extLst>
          </p:cNvPr>
          <p:cNvCxnSpPr>
            <a:cxnSpLocks/>
          </p:cNvCxnSpPr>
          <p:nvPr/>
        </p:nvCxnSpPr>
        <p:spPr>
          <a:xfrm>
            <a:off x="5312796" y="5980902"/>
            <a:ext cx="0" cy="65969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965713-B196-4B19-A1FA-4E4D0F447F70}"/>
              </a:ext>
            </a:extLst>
          </p:cNvPr>
          <p:cNvCxnSpPr>
            <a:cxnSpLocks/>
          </p:cNvCxnSpPr>
          <p:nvPr/>
        </p:nvCxnSpPr>
        <p:spPr>
          <a:xfrm>
            <a:off x="5532502" y="5982317"/>
            <a:ext cx="0" cy="6596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33F15CC9-4EF3-4EEB-B2DD-F8A22B8180F7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63738" y="5719854"/>
            <a:ext cx="578076" cy="578076"/>
          </a:xfrm>
          <a:prstGeom prst="rect">
            <a:avLst/>
          </a:prstGeom>
        </p:spPr>
      </p:pic>
      <p:pic>
        <p:nvPicPr>
          <p:cNvPr id="21" name="Graphic 20" descr="Run">
            <a:extLst>
              <a:ext uri="{FF2B5EF4-FFF2-40B4-BE49-F238E27FC236}">
                <a16:creationId xmlns:a16="http://schemas.microsoft.com/office/drawing/2014/main" id="{2D3DEA74-0B19-4AC6-8FF3-033309013A01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96455" y="5761467"/>
            <a:ext cx="578076" cy="578076"/>
          </a:xfrm>
          <a:prstGeom prst="rect">
            <a:avLst/>
          </a:prstGeom>
        </p:spPr>
      </p:pic>
      <p:pic>
        <p:nvPicPr>
          <p:cNvPr id="23" name="Graphic 22" descr="Confused person">
            <a:extLst>
              <a:ext uri="{FF2B5EF4-FFF2-40B4-BE49-F238E27FC236}">
                <a16:creationId xmlns:a16="http://schemas.microsoft.com/office/drawing/2014/main" id="{4857149E-1762-4F28-9872-672C57BA7563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2862" y="5717916"/>
            <a:ext cx="578076" cy="578076"/>
          </a:xfrm>
          <a:prstGeom prst="rect">
            <a:avLst/>
          </a:prstGeom>
        </p:spPr>
      </p:pic>
      <p:pic>
        <p:nvPicPr>
          <p:cNvPr id="25" name="Graphic 24" descr="Run">
            <a:extLst>
              <a:ext uri="{FF2B5EF4-FFF2-40B4-BE49-F238E27FC236}">
                <a16:creationId xmlns:a16="http://schemas.microsoft.com/office/drawing/2014/main" id="{21A305D3-99C7-4998-B046-CB18AD3D5731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3102117" y="5776688"/>
            <a:ext cx="578071" cy="5780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15CCB4-3AF3-4347-A4E8-4A679E6960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773" y="6050505"/>
            <a:ext cx="251518" cy="248991"/>
          </a:xfrm>
          <a:prstGeom prst="rect">
            <a:avLst/>
          </a:prstGeom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DF0C6B58-9F09-4B81-91E5-B640CB55850B}"/>
              </a:ext>
            </a:extLst>
          </p:cNvPr>
          <p:cNvSpPr txBox="1"/>
          <p:nvPr/>
        </p:nvSpPr>
        <p:spPr>
          <a:xfrm>
            <a:off x="-1" y="219197"/>
            <a:ext cx="7103489" cy="6278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6575" tIns="36575" rIns="36575" bIns="36575">
            <a:spAutoFit/>
          </a:bodyPr>
          <a:lstStyle>
            <a:lvl1pPr defTabSz="1300480">
              <a:lnSpc>
                <a:spcPct val="90000"/>
              </a:lnSpc>
              <a:defRPr sz="4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defTabSz="130048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0" cap="none" spc="0" normalizeH="0" baseline="0" noProof="0" dirty="0">
                <a:ln>
                  <a:noFill/>
                </a:ln>
                <a:solidFill>
                  <a:srgbClr val="0182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Coaching Practice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945C7-16CD-4456-A6C8-3E2CD62CA5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4840" y="2182924"/>
            <a:ext cx="251518" cy="2489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ABA5F2-E91B-467B-A2C1-FE2FCC7FAD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223" y="4229713"/>
            <a:ext cx="251518" cy="2489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1D1885-5BEB-41C8-95C8-947489CD0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1512" y="4749794"/>
            <a:ext cx="251518" cy="2489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1B22E3-10DC-42A4-8ACC-FE80677F84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1532" y="2121444"/>
            <a:ext cx="251518" cy="248991"/>
          </a:xfrm>
          <a:prstGeom prst="rect">
            <a:avLst/>
          </a:prstGeom>
        </p:spPr>
      </p:pic>
      <p:pic>
        <p:nvPicPr>
          <p:cNvPr id="15" name="Graphic 14" descr="Traffic cone">
            <a:extLst>
              <a:ext uri="{FF2B5EF4-FFF2-40B4-BE49-F238E27FC236}">
                <a16:creationId xmlns:a16="http://schemas.microsoft.com/office/drawing/2014/main" id="{67FC6A7E-D7E3-4EDE-9CA5-937B69EA684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7126" y="4506013"/>
            <a:ext cx="417226" cy="417226"/>
          </a:xfrm>
          <a:prstGeom prst="rect">
            <a:avLst/>
          </a:prstGeom>
        </p:spPr>
      </p:pic>
      <p:pic>
        <p:nvPicPr>
          <p:cNvPr id="16" name="Graphic 15" descr="Traffic cone">
            <a:extLst>
              <a:ext uri="{FF2B5EF4-FFF2-40B4-BE49-F238E27FC236}">
                <a16:creationId xmlns:a16="http://schemas.microsoft.com/office/drawing/2014/main" id="{D2D1C5BB-185C-4445-AFAB-E59706BF32A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2940" y="3691449"/>
            <a:ext cx="417226" cy="417226"/>
          </a:xfrm>
          <a:prstGeom prst="rect">
            <a:avLst/>
          </a:prstGeom>
        </p:spPr>
      </p:pic>
      <p:pic>
        <p:nvPicPr>
          <p:cNvPr id="22" name="Graphic 21" descr="Traffic cone">
            <a:extLst>
              <a:ext uri="{FF2B5EF4-FFF2-40B4-BE49-F238E27FC236}">
                <a16:creationId xmlns:a16="http://schemas.microsoft.com/office/drawing/2014/main" id="{2D230C07-993D-40E2-87A7-53F67A54B00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9621" y="1808176"/>
            <a:ext cx="417226" cy="417226"/>
          </a:xfrm>
          <a:prstGeom prst="rect">
            <a:avLst/>
          </a:prstGeom>
        </p:spPr>
      </p:pic>
      <p:pic>
        <p:nvPicPr>
          <p:cNvPr id="28" name="Graphic 27" descr="Traffic cone">
            <a:extLst>
              <a:ext uri="{FF2B5EF4-FFF2-40B4-BE49-F238E27FC236}">
                <a16:creationId xmlns:a16="http://schemas.microsoft.com/office/drawing/2014/main" id="{003A4262-CE19-4A17-BE34-F047EE467A2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08086" y="2121672"/>
            <a:ext cx="417226" cy="417226"/>
          </a:xfrm>
          <a:prstGeom prst="rect">
            <a:avLst/>
          </a:prstGeom>
        </p:spPr>
      </p:pic>
      <p:pic>
        <p:nvPicPr>
          <p:cNvPr id="31" name="Graphic 30" descr="Traffic cone">
            <a:extLst>
              <a:ext uri="{FF2B5EF4-FFF2-40B4-BE49-F238E27FC236}">
                <a16:creationId xmlns:a16="http://schemas.microsoft.com/office/drawing/2014/main" id="{E2A1A4CD-DFCB-4165-AEFB-6F498681EC8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8040" y="2287844"/>
            <a:ext cx="417226" cy="417226"/>
          </a:xfrm>
          <a:prstGeom prst="rect">
            <a:avLst/>
          </a:prstGeom>
        </p:spPr>
      </p:pic>
      <p:pic>
        <p:nvPicPr>
          <p:cNvPr id="32" name="Graphic 31" descr="Traffic cone">
            <a:extLst>
              <a:ext uri="{FF2B5EF4-FFF2-40B4-BE49-F238E27FC236}">
                <a16:creationId xmlns:a16="http://schemas.microsoft.com/office/drawing/2014/main" id="{D8E3A4CA-8890-40F5-BFDB-3D344B36850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709" y="1850642"/>
            <a:ext cx="417226" cy="417226"/>
          </a:xfrm>
          <a:prstGeom prst="rect">
            <a:avLst/>
          </a:prstGeom>
        </p:spPr>
      </p:pic>
      <p:pic>
        <p:nvPicPr>
          <p:cNvPr id="33" name="Graphic 32" descr="Traffic cone">
            <a:extLst>
              <a:ext uri="{FF2B5EF4-FFF2-40B4-BE49-F238E27FC236}">
                <a16:creationId xmlns:a16="http://schemas.microsoft.com/office/drawing/2014/main" id="{F8939C75-87CF-46BB-8032-7A4F52E97D4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7257" y="4749794"/>
            <a:ext cx="417226" cy="417226"/>
          </a:xfrm>
          <a:prstGeom prst="rect">
            <a:avLst/>
          </a:prstGeom>
        </p:spPr>
      </p:pic>
      <p:pic>
        <p:nvPicPr>
          <p:cNvPr id="35" name="Graphic 34" descr="Traffic cone">
            <a:extLst>
              <a:ext uri="{FF2B5EF4-FFF2-40B4-BE49-F238E27FC236}">
                <a16:creationId xmlns:a16="http://schemas.microsoft.com/office/drawing/2014/main" id="{E70AD0D6-1787-49B1-8865-20636459E8B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5570" y="4325365"/>
            <a:ext cx="417226" cy="4172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CFCC221B-8953-4FBD-AE19-A71E9C3B6799}"/>
              </a:ext>
            </a:extLst>
          </p:cNvPr>
          <p:cNvSpPr/>
          <p:nvPr/>
        </p:nvSpPr>
        <p:spPr>
          <a:xfrm>
            <a:off x="491319" y="1296537"/>
            <a:ext cx="5324826" cy="428239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D04B35-1FB4-40BD-A460-DA61813780AB}"/>
              </a:ext>
            </a:extLst>
          </p:cNvPr>
          <p:cNvSpPr txBox="1"/>
          <p:nvPr/>
        </p:nvSpPr>
        <p:spPr>
          <a:xfrm>
            <a:off x="7051368" y="212961"/>
            <a:ext cx="4802731" cy="52937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dirty="0"/>
              <a:t>How to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and paste the icon you require. (if you make a mistake just click undo)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Then drag the copied icon to where you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(If you need more of the same icon just click paste again)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increase/decrease size of icon as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change colours by selecting the icon and selecting shape fill in drawing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rotate icon to desired angle.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use the </a:t>
            </a:r>
            <a:r>
              <a:rPr lang="en-GB" dirty="0" err="1"/>
              <a:t>Powerpoint</a:t>
            </a:r>
            <a:r>
              <a:rPr lang="en-GB" dirty="0"/>
              <a:t> tools to add other shapes/Characters/Text as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done copy/duplicate slide and save as Session Plan…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See the sample session plan on next slide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88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DD312A8-BC5A-431E-BDDE-C7537090AEA7}"/>
              </a:ext>
            </a:extLst>
          </p:cNvPr>
          <p:cNvSpPr/>
          <p:nvPr/>
        </p:nvSpPr>
        <p:spPr>
          <a:xfrm>
            <a:off x="2654385" y="6423371"/>
            <a:ext cx="327804" cy="32587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8AC9E0A-0C58-4D7D-BBC2-41C5E546A754}"/>
              </a:ext>
            </a:extLst>
          </p:cNvPr>
          <p:cNvSpPr/>
          <p:nvPr/>
        </p:nvSpPr>
        <p:spPr>
          <a:xfrm>
            <a:off x="2203715" y="6434976"/>
            <a:ext cx="327804" cy="325878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772C0FC-382B-4828-91EE-71C48F3E5226}"/>
              </a:ext>
            </a:extLst>
          </p:cNvPr>
          <p:cNvSpPr/>
          <p:nvPr/>
        </p:nvSpPr>
        <p:spPr>
          <a:xfrm>
            <a:off x="1756653" y="6434977"/>
            <a:ext cx="327804" cy="31559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7" name="Graphic 16" descr="Traffic cone">
            <a:extLst>
              <a:ext uri="{FF2B5EF4-FFF2-40B4-BE49-F238E27FC236}">
                <a16:creationId xmlns:a16="http://schemas.microsoft.com/office/drawing/2014/main" id="{9B2E2F7C-025C-477A-9583-D04FB71CF6A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7713" y="5874957"/>
            <a:ext cx="417226" cy="417226"/>
          </a:xfrm>
          <a:prstGeom prst="rect">
            <a:avLst/>
          </a:prstGeom>
        </p:spPr>
      </p:pic>
      <p:pic>
        <p:nvPicPr>
          <p:cNvPr id="19" name="Graphic 18" descr="Traffic cone">
            <a:extLst>
              <a:ext uri="{FF2B5EF4-FFF2-40B4-BE49-F238E27FC236}">
                <a16:creationId xmlns:a16="http://schemas.microsoft.com/office/drawing/2014/main" id="{D948CA1C-94D0-4038-B7B3-399FE18731A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7489" y="5928384"/>
            <a:ext cx="417226" cy="4172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D3BEE06-ED4F-43E9-9425-DCFE286E5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307" y="6406370"/>
            <a:ext cx="414564" cy="39627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D60EC7D-2D40-44FD-9131-E82739030B5F}"/>
              </a:ext>
            </a:extLst>
          </p:cNvPr>
          <p:cNvCxnSpPr>
            <a:cxnSpLocks/>
          </p:cNvCxnSpPr>
          <p:nvPr/>
        </p:nvCxnSpPr>
        <p:spPr>
          <a:xfrm flipV="1">
            <a:off x="184733" y="6023318"/>
            <a:ext cx="1413933" cy="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6EAF1A02-DB82-4D88-A66C-3F7D15AAE6E1}"/>
              </a:ext>
            </a:extLst>
          </p:cNvPr>
          <p:cNvSpPr/>
          <p:nvPr/>
        </p:nvSpPr>
        <p:spPr>
          <a:xfrm>
            <a:off x="3168454" y="6423370"/>
            <a:ext cx="327804" cy="325879"/>
          </a:xfrm>
          <a:prstGeom prst="flowChartConnector">
            <a:avLst/>
          </a:prstGeom>
          <a:solidFill>
            <a:srgbClr val="FF933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5162648-32C8-43BA-BAC8-3F497703471B}"/>
              </a:ext>
            </a:extLst>
          </p:cNvPr>
          <p:cNvCxnSpPr>
            <a:cxnSpLocks/>
          </p:cNvCxnSpPr>
          <p:nvPr/>
        </p:nvCxnSpPr>
        <p:spPr>
          <a:xfrm flipV="1">
            <a:off x="206289" y="6517703"/>
            <a:ext cx="1413117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0675C85-3E23-4D99-A3BB-4E9B023F9ADF}"/>
              </a:ext>
            </a:extLst>
          </p:cNvPr>
          <p:cNvCxnSpPr>
            <a:cxnSpLocks/>
          </p:cNvCxnSpPr>
          <p:nvPr/>
        </p:nvCxnSpPr>
        <p:spPr>
          <a:xfrm flipV="1">
            <a:off x="184733" y="6292183"/>
            <a:ext cx="1413933" cy="1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A023E7-2DE6-4FF5-B1FA-216D3C09D6C4}"/>
              </a:ext>
            </a:extLst>
          </p:cNvPr>
          <p:cNvCxnSpPr>
            <a:cxnSpLocks/>
          </p:cNvCxnSpPr>
          <p:nvPr/>
        </p:nvCxnSpPr>
        <p:spPr>
          <a:xfrm flipV="1">
            <a:off x="206289" y="6706696"/>
            <a:ext cx="1413933" cy="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Graphic 74" descr="Traffic cone">
            <a:extLst>
              <a:ext uri="{FF2B5EF4-FFF2-40B4-BE49-F238E27FC236}">
                <a16:creationId xmlns:a16="http://schemas.microsoft.com/office/drawing/2014/main" id="{81FDA1FA-16D3-49AC-864D-301479D0C31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0770" y="6353759"/>
            <a:ext cx="417226" cy="417226"/>
          </a:xfrm>
          <a:prstGeom prst="rect">
            <a:avLst/>
          </a:prstGeom>
        </p:spPr>
      </p:pic>
      <p:pic>
        <p:nvPicPr>
          <p:cNvPr id="77" name="Graphic 76" descr="Traffic cone">
            <a:extLst>
              <a:ext uri="{FF2B5EF4-FFF2-40B4-BE49-F238E27FC236}">
                <a16:creationId xmlns:a16="http://schemas.microsoft.com/office/drawing/2014/main" id="{13E838A8-8789-4FE7-8E17-70D32DF1F644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9486" y="6377696"/>
            <a:ext cx="417226" cy="417226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A576112-A034-404D-9A63-D21C122C5E33}"/>
              </a:ext>
            </a:extLst>
          </p:cNvPr>
          <p:cNvCxnSpPr>
            <a:cxnSpLocks/>
          </p:cNvCxnSpPr>
          <p:nvPr/>
        </p:nvCxnSpPr>
        <p:spPr>
          <a:xfrm>
            <a:off x="4978501" y="5980902"/>
            <a:ext cx="0" cy="65969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D8164A3-BB5A-4B23-8B98-BBCD8E531488}"/>
              </a:ext>
            </a:extLst>
          </p:cNvPr>
          <p:cNvCxnSpPr>
            <a:cxnSpLocks/>
          </p:cNvCxnSpPr>
          <p:nvPr/>
        </p:nvCxnSpPr>
        <p:spPr>
          <a:xfrm>
            <a:off x="5145815" y="5980902"/>
            <a:ext cx="0" cy="6596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be 2">
            <a:extLst>
              <a:ext uri="{FF2B5EF4-FFF2-40B4-BE49-F238E27FC236}">
                <a16:creationId xmlns:a16="http://schemas.microsoft.com/office/drawing/2014/main" id="{0DB8E6C9-B3D4-477C-87E2-0EE9C0FA2C45}"/>
              </a:ext>
            </a:extLst>
          </p:cNvPr>
          <p:cNvSpPr/>
          <p:nvPr/>
        </p:nvSpPr>
        <p:spPr>
          <a:xfrm>
            <a:off x="8879824" y="6174481"/>
            <a:ext cx="1472094" cy="586373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40131" h="2268159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186722" y="2197303"/>
                </a:lnTo>
                <a:cubicBezTo>
                  <a:pt x="6043691" y="2552695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37007" y="2197303"/>
                </a:lnTo>
                <a:lnTo>
                  <a:pt x="37007" y="49962"/>
                </a:lnTo>
                <a:close/>
              </a:path>
              <a:path w="6940131" h="2268159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86722" y="2197303"/>
                </a:lnTo>
                <a:lnTo>
                  <a:pt x="6186722" y="49962"/>
                </a:lnTo>
                <a:close/>
              </a:path>
              <a:path w="6940131" h="2268159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2268159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86722" y="2197303"/>
                </a:lnTo>
                <a:cubicBezTo>
                  <a:pt x="5964368" y="2316599"/>
                  <a:pt x="6883140" y="1500259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37007" y="2197303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86722" y="219730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5" name="Cube 2">
            <a:extLst>
              <a:ext uri="{FF2B5EF4-FFF2-40B4-BE49-F238E27FC236}">
                <a16:creationId xmlns:a16="http://schemas.microsoft.com/office/drawing/2014/main" id="{D87A28BE-4571-41EF-9654-C982B65E5308}"/>
              </a:ext>
            </a:extLst>
          </p:cNvPr>
          <p:cNvSpPr/>
          <p:nvPr/>
        </p:nvSpPr>
        <p:spPr>
          <a:xfrm rot="16200000" flipV="1">
            <a:off x="6205808" y="5912768"/>
            <a:ext cx="1179024" cy="546720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40131" h="2268159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186722" y="2197303"/>
                </a:lnTo>
                <a:cubicBezTo>
                  <a:pt x="6043691" y="2552695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37007" y="2197303"/>
                </a:lnTo>
                <a:lnTo>
                  <a:pt x="37007" y="49962"/>
                </a:lnTo>
                <a:close/>
              </a:path>
              <a:path w="6940131" h="2268159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86722" y="2197303"/>
                </a:lnTo>
                <a:lnTo>
                  <a:pt x="6186722" y="49962"/>
                </a:lnTo>
                <a:close/>
              </a:path>
              <a:path w="6940131" h="2268159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2268159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86722" y="2197303"/>
                </a:lnTo>
                <a:cubicBezTo>
                  <a:pt x="5964368" y="2316599"/>
                  <a:pt x="6883140" y="1500259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37007" y="2197303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86722" y="219730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7" name="Cube 2">
            <a:extLst>
              <a:ext uri="{FF2B5EF4-FFF2-40B4-BE49-F238E27FC236}">
                <a16:creationId xmlns:a16="http://schemas.microsoft.com/office/drawing/2014/main" id="{B6783967-9EEC-466C-8E88-8FFA454EC89C}"/>
              </a:ext>
            </a:extLst>
          </p:cNvPr>
          <p:cNvSpPr/>
          <p:nvPr/>
        </p:nvSpPr>
        <p:spPr>
          <a:xfrm rot="16200000">
            <a:off x="5599289" y="5905270"/>
            <a:ext cx="1167927" cy="546718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40131" h="2268159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186722" y="2197303"/>
                </a:lnTo>
                <a:cubicBezTo>
                  <a:pt x="6043691" y="2552695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37007" y="2197303"/>
                </a:lnTo>
                <a:lnTo>
                  <a:pt x="37007" y="49962"/>
                </a:lnTo>
                <a:close/>
              </a:path>
              <a:path w="6940131" h="2268159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86722" y="2197303"/>
                </a:lnTo>
                <a:lnTo>
                  <a:pt x="6186722" y="49962"/>
                </a:lnTo>
                <a:close/>
              </a:path>
              <a:path w="6940131" h="2268159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2268159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86722" y="2197303"/>
                </a:lnTo>
                <a:cubicBezTo>
                  <a:pt x="5964368" y="2316599"/>
                  <a:pt x="6883140" y="1500259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37007" y="2197303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86722" y="219730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" name="Cube 2">
            <a:extLst>
              <a:ext uri="{FF2B5EF4-FFF2-40B4-BE49-F238E27FC236}">
                <a16:creationId xmlns:a16="http://schemas.microsoft.com/office/drawing/2014/main" id="{662CB1A9-647D-4DEC-A4B3-BCC7EB01597E}"/>
              </a:ext>
            </a:extLst>
          </p:cNvPr>
          <p:cNvSpPr/>
          <p:nvPr/>
        </p:nvSpPr>
        <p:spPr>
          <a:xfrm flipV="1">
            <a:off x="7281791" y="6141789"/>
            <a:ext cx="1472094" cy="586373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40131" h="2268159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186722" y="2197303"/>
                </a:lnTo>
                <a:cubicBezTo>
                  <a:pt x="6043691" y="2552695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37007" y="2197303"/>
                </a:lnTo>
                <a:lnTo>
                  <a:pt x="37007" y="49962"/>
                </a:lnTo>
                <a:close/>
              </a:path>
              <a:path w="6940131" h="2268159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86722" y="2197303"/>
                </a:lnTo>
                <a:lnTo>
                  <a:pt x="6186722" y="49962"/>
                </a:lnTo>
                <a:close/>
              </a:path>
              <a:path w="6940131" h="2268159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2268159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86722" y="2197303"/>
                </a:lnTo>
                <a:cubicBezTo>
                  <a:pt x="5964368" y="2316599"/>
                  <a:pt x="6883140" y="1500259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37007" y="2197303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86722" y="219730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1" name="Cube 2">
            <a:extLst>
              <a:ext uri="{FF2B5EF4-FFF2-40B4-BE49-F238E27FC236}">
                <a16:creationId xmlns:a16="http://schemas.microsoft.com/office/drawing/2014/main" id="{D052EF77-5E7C-4CC4-9AC6-29A46B660688}"/>
              </a:ext>
            </a:extLst>
          </p:cNvPr>
          <p:cNvSpPr/>
          <p:nvPr/>
        </p:nvSpPr>
        <p:spPr>
          <a:xfrm flipV="1">
            <a:off x="10545563" y="6223823"/>
            <a:ext cx="1486251" cy="457209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62959 w 6940131"/>
              <a:gd name="connsiteY10" fmla="*/ 1165470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49984 w 6940131"/>
              <a:gd name="connsiteY5" fmla="*/ 1153876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62959 w 6940131"/>
              <a:gd name="connsiteY10" fmla="*/ 1165470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49984 w 6940131"/>
              <a:gd name="connsiteY5" fmla="*/ 1153876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62959 w 6940131"/>
              <a:gd name="connsiteY10" fmla="*/ 1165470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99697 w 6940131"/>
              <a:gd name="connsiteY16" fmla="*/ 114228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49984 w 6940131"/>
              <a:gd name="connsiteY5" fmla="*/ 1153876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99698 w 6940131"/>
              <a:gd name="connsiteY4" fmla="*/ 1119095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62959 w 6940131"/>
              <a:gd name="connsiteY10" fmla="*/ 1165470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99697 w 6940131"/>
              <a:gd name="connsiteY16" fmla="*/ 114228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49984 w 6940131"/>
              <a:gd name="connsiteY5" fmla="*/ 1153876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73747 w 6940131"/>
              <a:gd name="connsiteY3" fmla="*/ 1142282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99698 w 6940131"/>
              <a:gd name="connsiteY4" fmla="*/ 1119095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62959 w 6940131"/>
              <a:gd name="connsiteY10" fmla="*/ 1165470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99697 w 6940131"/>
              <a:gd name="connsiteY16" fmla="*/ 1142283 h 2268159"/>
              <a:gd name="connsiteX0" fmla="*/ 37007 w 6940131"/>
              <a:gd name="connsiteY0" fmla="*/ 49962 h 1537736"/>
              <a:gd name="connsiteX1" fmla="*/ 6186722 w 6940131"/>
              <a:gd name="connsiteY1" fmla="*/ 49962 h 1537736"/>
              <a:gd name="connsiteX2" fmla="*/ 6212674 w 6940131"/>
              <a:gd name="connsiteY2" fmla="*/ 1119095 h 1537736"/>
              <a:gd name="connsiteX3" fmla="*/ 6917492 w 6940131"/>
              <a:gd name="connsiteY3" fmla="*/ 1507756 h 1537736"/>
              <a:gd name="connsiteX4" fmla="*/ 816495 w 6940131"/>
              <a:gd name="connsiteY4" fmla="*/ 1537735 h 1537736"/>
              <a:gd name="connsiteX5" fmla="*/ 49984 w 6940131"/>
              <a:gd name="connsiteY5" fmla="*/ 1153876 h 1537736"/>
              <a:gd name="connsiteX6" fmla="*/ 37007 w 6940131"/>
              <a:gd name="connsiteY6" fmla="*/ 49962 h 1537736"/>
              <a:gd name="connsiteX0" fmla="*/ 6186722 w 6940131"/>
              <a:gd name="connsiteY0" fmla="*/ 49962 h 1537736"/>
              <a:gd name="connsiteX1" fmla="*/ 6917492 w 6940131"/>
              <a:gd name="connsiteY1" fmla="*/ 1522746 h 1537736"/>
              <a:gd name="connsiteX2" fmla="*/ 6902502 w 6940131"/>
              <a:gd name="connsiteY2" fmla="*/ 1481523 h 1537736"/>
              <a:gd name="connsiteX3" fmla="*/ 6173747 w 6940131"/>
              <a:gd name="connsiteY3" fmla="*/ 1142282 h 1537736"/>
              <a:gd name="connsiteX4" fmla="*/ 6186722 w 6940131"/>
              <a:gd name="connsiteY4" fmla="*/ 49962 h 1537736"/>
              <a:gd name="connsiteX0" fmla="*/ 37007 w 6940131"/>
              <a:gd name="connsiteY0" fmla="*/ 49962 h 1537736"/>
              <a:gd name="connsiteX1" fmla="*/ 797757 w 6940131"/>
              <a:gd name="connsiteY1" fmla="*/ 1507756 h 1537736"/>
              <a:gd name="connsiteX2" fmla="*/ 6887512 w 6940131"/>
              <a:gd name="connsiteY2" fmla="*/ 1537736 h 1537736"/>
              <a:gd name="connsiteX3" fmla="*/ 6186722 w 6940131"/>
              <a:gd name="connsiteY3" fmla="*/ 49962 h 1537736"/>
              <a:gd name="connsiteX4" fmla="*/ 37007 w 6940131"/>
              <a:gd name="connsiteY4" fmla="*/ 49962 h 1537736"/>
              <a:gd name="connsiteX0" fmla="*/ 37007 w 6940131"/>
              <a:gd name="connsiteY0" fmla="*/ 49962 h 1537736"/>
              <a:gd name="connsiteX1" fmla="*/ 797757 w 6940131"/>
              <a:gd name="connsiteY1" fmla="*/ 1522746 h 1537736"/>
              <a:gd name="connsiteX2" fmla="*/ 6932482 w 6940131"/>
              <a:gd name="connsiteY2" fmla="*/ 1522746 h 1537736"/>
              <a:gd name="connsiteX3" fmla="*/ 6902502 w 6940131"/>
              <a:gd name="connsiteY3" fmla="*/ 1481523 h 1537736"/>
              <a:gd name="connsiteX4" fmla="*/ 6199698 w 6940131"/>
              <a:gd name="connsiteY4" fmla="*/ 1119095 h 1537736"/>
              <a:gd name="connsiteX5" fmla="*/ 6917492 w 6940131"/>
              <a:gd name="connsiteY5" fmla="*/ 1492764 h 1537736"/>
              <a:gd name="connsiteX6" fmla="*/ 6697853 w 6940131"/>
              <a:gd name="connsiteY6" fmla="*/ 1507495 h 1537736"/>
              <a:gd name="connsiteX7" fmla="*/ 6093554 w 6940131"/>
              <a:gd name="connsiteY7" fmla="*/ 1515446 h 1537736"/>
              <a:gd name="connsiteX8" fmla="*/ 5513109 w 6940131"/>
              <a:gd name="connsiteY8" fmla="*/ 1515446 h 1537736"/>
              <a:gd name="connsiteX9" fmla="*/ 816495 w 6940131"/>
              <a:gd name="connsiteY9" fmla="*/ 1522745 h 1537736"/>
              <a:gd name="connsiteX10" fmla="*/ 62959 w 6940131"/>
              <a:gd name="connsiteY10" fmla="*/ 1165470 h 1537736"/>
              <a:gd name="connsiteX11" fmla="*/ 37007 w 6940131"/>
              <a:gd name="connsiteY11" fmla="*/ 49962 h 1537736"/>
              <a:gd name="connsiteX12" fmla="*/ 0 w 6940131"/>
              <a:gd name="connsiteY12" fmla="*/ 0 h 1537736"/>
              <a:gd name="connsiteX13" fmla="*/ 6186722 w 6940131"/>
              <a:gd name="connsiteY13" fmla="*/ 49962 h 1537736"/>
              <a:gd name="connsiteX14" fmla="*/ 6902502 w 6940131"/>
              <a:gd name="connsiteY14" fmla="*/ 1484814 h 1537736"/>
              <a:gd name="connsiteX15" fmla="*/ 6186722 w 6940131"/>
              <a:gd name="connsiteY15" fmla="*/ 13868 h 1537736"/>
              <a:gd name="connsiteX16" fmla="*/ 6199697 w 6940131"/>
              <a:gd name="connsiteY16" fmla="*/ 1142283 h 1537736"/>
              <a:gd name="connsiteX0" fmla="*/ 37007 w 6940131"/>
              <a:gd name="connsiteY0" fmla="*/ 49962 h 1537736"/>
              <a:gd name="connsiteX1" fmla="*/ 6186722 w 6940131"/>
              <a:gd name="connsiteY1" fmla="*/ 49962 h 1537736"/>
              <a:gd name="connsiteX2" fmla="*/ 6212674 w 6940131"/>
              <a:gd name="connsiteY2" fmla="*/ 1119095 h 1537736"/>
              <a:gd name="connsiteX3" fmla="*/ 6917492 w 6940131"/>
              <a:gd name="connsiteY3" fmla="*/ 1507756 h 1537736"/>
              <a:gd name="connsiteX4" fmla="*/ 816495 w 6940131"/>
              <a:gd name="connsiteY4" fmla="*/ 1537735 h 1537736"/>
              <a:gd name="connsiteX5" fmla="*/ 49984 w 6940131"/>
              <a:gd name="connsiteY5" fmla="*/ 1153876 h 1537736"/>
              <a:gd name="connsiteX6" fmla="*/ 37007 w 6940131"/>
              <a:gd name="connsiteY6" fmla="*/ 49962 h 1537736"/>
              <a:gd name="connsiteX0" fmla="*/ 6186722 w 6940131"/>
              <a:gd name="connsiteY0" fmla="*/ 49962 h 1537736"/>
              <a:gd name="connsiteX1" fmla="*/ 6917492 w 6940131"/>
              <a:gd name="connsiteY1" fmla="*/ 1522746 h 1537736"/>
              <a:gd name="connsiteX2" fmla="*/ 6902502 w 6940131"/>
              <a:gd name="connsiteY2" fmla="*/ 1481523 h 1537736"/>
              <a:gd name="connsiteX3" fmla="*/ 6173747 w 6940131"/>
              <a:gd name="connsiteY3" fmla="*/ 1142282 h 1537736"/>
              <a:gd name="connsiteX4" fmla="*/ 6186722 w 6940131"/>
              <a:gd name="connsiteY4" fmla="*/ 49962 h 1537736"/>
              <a:gd name="connsiteX0" fmla="*/ 37007 w 6940131"/>
              <a:gd name="connsiteY0" fmla="*/ 49962 h 1537736"/>
              <a:gd name="connsiteX1" fmla="*/ 797757 w 6940131"/>
              <a:gd name="connsiteY1" fmla="*/ 1507756 h 1537736"/>
              <a:gd name="connsiteX2" fmla="*/ 6887512 w 6940131"/>
              <a:gd name="connsiteY2" fmla="*/ 1537736 h 1537736"/>
              <a:gd name="connsiteX3" fmla="*/ 6186722 w 6940131"/>
              <a:gd name="connsiteY3" fmla="*/ 49962 h 1537736"/>
              <a:gd name="connsiteX4" fmla="*/ 37007 w 6940131"/>
              <a:gd name="connsiteY4" fmla="*/ 49962 h 1537736"/>
              <a:gd name="connsiteX0" fmla="*/ 37007 w 6940131"/>
              <a:gd name="connsiteY0" fmla="*/ 49962 h 1537736"/>
              <a:gd name="connsiteX1" fmla="*/ 797757 w 6940131"/>
              <a:gd name="connsiteY1" fmla="*/ 1522746 h 1537736"/>
              <a:gd name="connsiteX2" fmla="*/ 6932482 w 6940131"/>
              <a:gd name="connsiteY2" fmla="*/ 1522746 h 1537736"/>
              <a:gd name="connsiteX3" fmla="*/ 6902502 w 6940131"/>
              <a:gd name="connsiteY3" fmla="*/ 1481523 h 1537736"/>
              <a:gd name="connsiteX4" fmla="*/ 6199698 w 6940131"/>
              <a:gd name="connsiteY4" fmla="*/ 1119095 h 1537736"/>
              <a:gd name="connsiteX5" fmla="*/ 6462102 w 6940131"/>
              <a:gd name="connsiteY5" fmla="*/ 1259514 h 1537736"/>
              <a:gd name="connsiteX6" fmla="*/ 6917492 w 6940131"/>
              <a:gd name="connsiteY6" fmla="*/ 1492764 h 1537736"/>
              <a:gd name="connsiteX7" fmla="*/ 6697853 w 6940131"/>
              <a:gd name="connsiteY7" fmla="*/ 1507495 h 1537736"/>
              <a:gd name="connsiteX8" fmla="*/ 6093554 w 6940131"/>
              <a:gd name="connsiteY8" fmla="*/ 1515446 h 1537736"/>
              <a:gd name="connsiteX9" fmla="*/ 5513109 w 6940131"/>
              <a:gd name="connsiteY9" fmla="*/ 1515446 h 1537736"/>
              <a:gd name="connsiteX10" fmla="*/ 816495 w 6940131"/>
              <a:gd name="connsiteY10" fmla="*/ 1522745 h 1537736"/>
              <a:gd name="connsiteX11" fmla="*/ 62959 w 6940131"/>
              <a:gd name="connsiteY11" fmla="*/ 1165470 h 1537736"/>
              <a:gd name="connsiteX12" fmla="*/ 37007 w 6940131"/>
              <a:gd name="connsiteY12" fmla="*/ 49962 h 1537736"/>
              <a:gd name="connsiteX13" fmla="*/ 0 w 6940131"/>
              <a:gd name="connsiteY13" fmla="*/ 0 h 1537736"/>
              <a:gd name="connsiteX14" fmla="*/ 6186722 w 6940131"/>
              <a:gd name="connsiteY14" fmla="*/ 49962 h 1537736"/>
              <a:gd name="connsiteX15" fmla="*/ 6902502 w 6940131"/>
              <a:gd name="connsiteY15" fmla="*/ 1484814 h 1537736"/>
              <a:gd name="connsiteX16" fmla="*/ 6186722 w 6940131"/>
              <a:gd name="connsiteY16" fmla="*/ 13868 h 1537736"/>
              <a:gd name="connsiteX17" fmla="*/ 6199697 w 6940131"/>
              <a:gd name="connsiteY17" fmla="*/ 1142283 h 153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40131" h="1537736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212674" y="1119095"/>
                </a:lnTo>
                <a:cubicBezTo>
                  <a:pt x="6069643" y="1474487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49984" y="1153876"/>
                </a:lnTo>
                <a:lnTo>
                  <a:pt x="37007" y="49962"/>
                </a:lnTo>
                <a:close/>
              </a:path>
              <a:path w="6940131" h="1537736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73747" y="1142282"/>
                </a:lnTo>
                <a:lnTo>
                  <a:pt x="6186722" y="49962"/>
                </a:lnTo>
                <a:close/>
              </a:path>
              <a:path w="6940131" h="1537736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1537736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99698" y="1119095"/>
                </a:lnTo>
                <a:cubicBezTo>
                  <a:pt x="6117647" y="1091755"/>
                  <a:pt x="6342470" y="1197236"/>
                  <a:pt x="6462102" y="1259514"/>
                </a:cubicBezTo>
                <a:cubicBezTo>
                  <a:pt x="6581734" y="1321792"/>
                  <a:pt x="6869550" y="1461095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62959" y="1165470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99697" y="114228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2C07584-8F34-42B6-AB71-2E21D075F40C}"/>
              </a:ext>
            </a:extLst>
          </p:cNvPr>
          <p:cNvCxnSpPr>
            <a:cxnSpLocks/>
          </p:cNvCxnSpPr>
          <p:nvPr/>
        </p:nvCxnSpPr>
        <p:spPr>
          <a:xfrm>
            <a:off x="5312796" y="5980902"/>
            <a:ext cx="0" cy="659696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965713-B196-4B19-A1FA-4E4D0F447F70}"/>
              </a:ext>
            </a:extLst>
          </p:cNvPr>
          <p:cNvCxnSpPr>
            <a:cxnSpLocks/>
          </p:cNvCxnSpPr>
          <p:nvPr/>
        </p:nvCxnSpPr>
        <p:spPr>
          <a:xfrm>
            <a:off x="5532502" y="5982317"/>
            <a:ext cx="0" cy="65969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33F15CC9-4EF3-4EEB-B2DD-F8A22B8180F7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63738" y="5719854"/>
            <a:ext cx="578076" cy="578076"/>
          </a:xfrm>
          <a:prstGeom prst="rect">
            <a:avLst/>
          </a:prstGeom>
        </p:spPr>
      </p:pic>
      <p:pic>
        <p:nvPicPr>
          <p:cNvPr id="21" name="Graphic 20" descr="Run">
            <a:extLst>
              <a:ext uri="{FF2B5EF4-FFF2-40B4-BE49-F238E27FC236}">
                <a16:creationId xmlns:a16="http://schemas.microsoft.com/office/drawing/2014/main" id="{2D3DEA74-0B19-4AC6-8FF3-033309013A01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96455" y="5761467"/>
            <a:ext cx="578076" cy="578076"/>
          </a:xfrm>
          <a:prstGeom prst="rect">
            <a:avLst/>
          </a:prstGeom>
        </p:spPr>
      </p:pic>
      <p:pic>
        <p:nvPicPr>
          <p:cNvPr id="23" name="Graphic 22" descr="Confused person">
            <a:extLst>
              <a:ext uri="{FF2B5EF4-FFF2-40B4-BE49-F238E27FC236}">
                <a16:creationId xmlns:a16="http://schemas.microsoft.com/office/drawing/2014/main" id="{4857149E-1762-4F28-9872-672C57BA7563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22862" y="5717916"/>
            <a:ext cx="578076" cy="578076"/>
          </a:xfrm>
          <a:prstGeom prst="rect">
            <a:avLst/>
          </a:prstGeom>
        </p:spPr>
      </p:pic>
      <p:pic>
        <p:nvPicPr>
          <p:cNvPr id="25" name="Graphic 24" descr="Run">
            <a:extLst>
              <a:ext uri="{FF2B5EF4-FFF2-40B4-BE49-F238E27FC236}">
                <a16:creationId xmlns:a16="http://schemas.microsoft.com/office/drawing/2014/main" id="{21A305D3-99C7-4998-B046-CB18AD3D5731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3102117" y="5776688"/>
            <a:ext cx="578071" cy="57807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215CCB4-3AF3-4347-A4E8-4A679E696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773" y="6050505"/>
            <a:ext cx="251518" cy="248991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5CC0112D-C9C1-4977-A311-21D20099D08A}"/>
              </a:ext>
            </a:extLst>
          </p:cNvPr>
          <p:cNvSpPr txBox="1"/>
          <p:nvPr/>
        </p:nvSpPr>
        <p:spPr>
          <a:xfrm>
            <a:off x="7103501" y="208474"/>
            <a:ext cx="4790043" cy="57389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575" tIns="36575" rIns="36575" bIns="36575"/>
          <a:lstStyle/>
          <a:p>
            <a:pPr defTabSz="1300480" hangingPunct="0">
              <a:defRPr sz="1800" u="sng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b="1" u="sng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Objective</a:t>
            </a:r>
          </a:p>
          <a:p>
            <a:pPr defTabSz="1300480" hangingPunct="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lang="en-US" sz="1400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defTabSz="1300480" hangingPunct="0">
              <a:defRPr sz="1800" u="sng">
                <a:latin typeface="Calibri"/>
                <a:ea typeface="Calibri"/>
                <a:cs typeface="Calibri"/>
                <a:sym typeface="Calibri"/>
              </a:defRPr>
            </a:pPr>
            <a:endParaRPr lang="en-US" sz="1400" b="1" u="sng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defTabSz="1300480" hangingPunct="0">
              <a:defRPr sz="1800" u="sng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b="1" u="sng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Theme</a:t>
            </a:r>
            <a:endParaRPr lang="en-US" sz="1400" b="1" u="sng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  <a:p>
            <a:pPr defTabSz="1300480" hangingPunct="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lang="en-US" sz="1400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  <a:p>
            <a:pPr defTabSz="1300480" hangingPunct="0">
              <a:defRPr sz="1800" u="sng">
                <a:latin typeface="Calibri"/>
                <a:ea typeface="Calibri"/>
                <a:cs typeface="Calibri"/>
                <a:sym typeface="Calibri"/>
              </a:defRPr>
            </a:pPr>
            <a:endParaRPr lang="en-US" sz="1400" b="1" u="sng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defTabSz="1300480" hangingPunct="0">
              <a:defRPr sz="1800" u="sng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b="1" u="sng" kern="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Organisation</a:t>
            </a:r>
            <a:endParaRPr lang="en-US" sz="1400" b="1" u="sng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  <a:p>
            <a:pPr defTabSz="1300480" hangingPunct="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lang="en-US" sz="1400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  <a:p>
            <a:pPr defTabSz="1300480" hangingPunct="0">
              <a:defRPr sz="1800" u="sng">
                <a:latin typeface="Calibri"/>
                <a:ea typeface="Calibri"/>
                <a:cs typeface="Calibri"/>
                <a:sym typeface="Calibri"/>
              </a:defRPr>
            </a:pPr>
            <a:endParaRPr lang="en-US" sz="1400" b="1" u="sng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defTabSz="1300480" hangingPunct="0">
              <a:defRPr sz="1800" u="sng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b="1" u="sng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Method</a:t>
            </a:r>
            <a:endParaRPr lang="en-IE" sz="1400" u="sng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defTabSz="1300480" hangingPunct="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lang="en-US" sz="1400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  <a:p>
            <a:pPr defTabSz="1300480" hangingPunct="0">
              <a:defRPr sz="1800" b="0">
                <a:latin typeface="Calibri"/>
                <a:ea typeface="Calibri"/>
                <a:cs typeface="Calibri"/>
                <a:sym typeface="Calibri"/>
              </a:defRPr>
            </a:pPr>
            <a:endParaRPr lang="en-US" sz="1400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  <a:p>
            <a:pPr defTabSz="1300480" hangingPunct="0">
              <a:defRPr sz="1800" u="sng">
                <a:latin typeface="Calibri"/>
                <a:ea typeface="Calibri"/>
                <a:cs typeface="Calibri"/>
                <a:sym typeface="Calibri"/>
              </a:defRPr>
            </a:pPr>
            <a:endParaRPr lang="en-US" sz="1400" b="1" u="sng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defTabSz="1300480" hangingPunct="0">
              <a:defRPr sz="1800" u="sng"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1400" b="1" u="sng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Notes</a:t>
            </a:r>
            <a:endParaRPr lang="en-US" sz="1400" b="1" u="sng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F0C6B58-9F09-4B81-91E5-B640CB55850B}"/>
              </a:ext>
            </a:extLst>
          </p:cNvPr>
          <p:cNvSpPr txBox="1"/>
          <p:nvPr/>
        </p:nvSpPr>
        <p:spPr>
          <a:xfrm>
            <a:off x="-1" y="219197"/>
            <a:ext cx="7103489" cy="627862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575" tIns="36575" rIns="36575" bIns="36575">
            <a:spAutoFit/>
          </a:bodyPr>
          <a:lstStyle>
            <a:lvl1pPr defTabSz="1300480">
              <a:lnSpc>
                <a:spcPct val="90000"/>
              </a:lnSpc>
              <a:defRPr sz="4800" u="sng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defTabSz="130048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1" i="0" u="none" strike="noStrike" kern="0" cap="none" spc="0" normalizeH="0" baseline="0" noProof="0" dirty="0">
                <a:ln>
                  <a:noFill/>
                </a:ln>
                <a:solidFill>
                  <a:srgbClr val="0182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Coaching Practice Plan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CC221B-8953-4FBD-AE19-A71E9C3B6799}"/>
              </a:ext>
            </a:extLst>
          </p:cNvPr>
          <p:cNvSpPr/>
          <p:nvPr/>
        </p:nvSpPr>
        <p:spPr>
          <a:xfrm>
            <a:off x="491319" y="1296537"/>
            <a:ext cx="5324826" cy="428239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485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EE8FAB0-5509-4A5C-BC0D-E945FC67CE26}"/>
              </a:ext>
            </a:extLst>
          </p:cNvPr>
          <p:cNvSpPr/>
          <p:nvPr/>
        </p:nvSpPr>
        <p:spPr>
          <a:xfrm>
            <a:off x="7557790" y="691550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85DB938-238D-48D3-B3C9-EB2DB022CAF3}"/>
              </a:ext>
            </a:extLst>
          </p:cNvPr>
          <p:cNvSpPr/>
          <p:nvPr/>
        </p:nvSpPr>
        <p:spPr>
          <a:xfrm>
            <a:off x="5311638" y="2282277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451E53-E7D8-46EA-A223-ECC97184EBF9}"/>
              </a:ext>
            </a:extLst>
          </p:cNvPr>
          <p:cNvSpPr/>
          <p:nvPr/>
        </p:nvSpPr>
        <p:spPr>
          <a:xfrm>
            <a:off x="4823848" y="3394765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772C0FC-382B-4828-91EE-71C48F3E5226}"/>
              </a:ext>
            </a:extLst>
          </p:cNvPr>
          <p:cNvSpPr/>
          <p:nvPr/>
        </p:nvSpPr>
        <p:spPr>
          <a:xfrm>
            <a:off x="5357557" y="4642062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8CDE6DF-1250-4F80-AE78-F521871A33F4}"/>
              </a:ext>
            </a:extLst>
          </p:cNvPr>
          <p:cNvSpPr/>
          <p:nvPr/>
        </p:nvSpPr>
        <p:spPr>
          <a:xfrm>
            <a:off x="7712664" y="3234151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CF1500C-0864-4F77-AD0D-CE8005BC9AD4}"/>
              </a:ext>
            </a:extLst>
          </p:cNvPr>
          <p:cNvSpPr/>
          <p:nvPr/>
        </p:nvSpPr>
        <p:spPr>
          <a:xfrm>
            <a:off x="7252638" y="4869021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672C906B-5F92-46F8-9DDF-508A7E4DE506}"/>
              </a:ext>
            </a:extLst>
          </p:cNvPr>
          <p:cNvSpPr/>
          <p:nvPr/>
        </p:nvSpPr>
        <p:spPr>
          <a:xfrm>
            <a:off x="7088736" y="2189719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342964A5-DF24-4619-8D10-88EB2D896D5D}"/>
              </a:ext>
            </a:extLst>
          </p:cNvPr>
          <p:cNvSpPr/>
          <p:nvPr/>
        </p:nvSpPr>
        <p:spPr>
          <a:xfrm>
            <a:off x="8325341" y="1559270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6782574-AA87-4C5F-9346-05F25F2C66E3}"/>
              </a:ext>
            </a:extLst>
          </p:cNvPr>
          <p:cNvSpPr/>
          <p:nvPr/>
        </p:nvSpPr>
        <p:spPr>
          <a:xfrm>
            <a:off x="8999993" y="3282351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C421D252-3D22-407B-805C-F55B41F7F53E}"/>
              </a:ext>
            </a:extLst>
          </p:cNvPr>
          <p:cNvSpPr/>
          <p:nvPr/>
        </p:nvSpPr>
        <p:spPr>
          <a:xfrm>
            <a:off x="8697863" y="5266019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3FA62E0-1CF8-40BC-ABB1-2E3B9E421CBA}"/>
              </a:ext>
            </a:extLst>
          </p:cNvPr>
          <p:cNvSpPr/>
          <p:nvPr/>
        </p:nvSpPr>
        <p:spPr>
          <a:xfrm>
            <a:off x="2536399" y="3336997"/>
            <a:ext cx="327804" cy="29329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1DFE6D2-D8D0-409F-BA7B-4E02CEBD7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428" y="3394765"/>
            <a:ext cx="414564" cy="39627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7CE6C-53A5-4E0C-A973-FADF7D4D905F}"/>
              </a:ext>
            </a:extLst>
          </p:cNvPr>
          <p:cNvCxnSpPr>
            <a:cxnSpLocks/>
          </p:cNvCxnSpPr>
          <p:nvPr/>
        </p:nvCxnSpPr>
        <p:spPr>
          <a:xfrm flipH="1" flipV="1">
            <a:off x="10151227" y="2685196"/>
            <a:ext cx="163903" cy="61440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434BFA-4EE0-4D27-8490-0E714202D764}"/>
              </a:ext>
            </a:extLst>
          </p:cNvPr>
          <p:cNvCxnSpPr>
            <a:cxnSpLocks/>
          </p:cNvCxnSpPr>
          <p:nvPr/>
        </p:nvCxnSpPr>
        <p:spPr>
          <a:xfrm flipV="1">
            <a:off x="6053304" y="825371"/>
            <a:ext cx="1413933" cy="1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DBC44B0-116D-48A2-9FB2-4A9D904E97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654" y="706701"/>
            <a:ext cx="315230" cy="321228"/>
          </a:xfrm>
          <a:prstGeom prst="ellipse">
            <a:avLst/>
          </a:prstGeom>
          <a:ln w="15875" cap="rnd">
            <a:solidFill>
              <a:srgbClr val="FF0000"/>
            </a:solidFill>
          </a:ln>
          <a:effectLst>
            <a:outerShdw blurRad="381000" dist="292100" dir="5400000" sx="-80000" sy="-18000" rotWithShape="0">
              <a:schemeClr val="bg2">
                <a:alpha val="22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6094AE3-925B-4389-B9A7-64081CDDF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17" y="2293928"/>
            <a:ext cx="327804" cy="321228"/>
          </a:xfrm>
          <a:prstGeom prst="ellipse">
            <a:avLst/>
          </a:prstGeom>
          <a:ln w="15875" cap="rnd">
            <a:solidFill>
              <a:srgbClr val="FF0000"/>
            </a:solidFill>
          </a:ln>
          <a:effectLst>
            <a:outerShdw blurRad="381000" dist="292100" dir="5400000" sx="-80000" sy="-18000" rotWithShape="0">
              <a:schemeClr val="bg2">
                <a:alpha val="22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30EA048-6244-4CA4-A653-DE9458016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526" y="4481448"/>
            <a:ext cx="327804" cy="321228"/>
          </a:xfrm>
          <a:prstGeom prst="ellipse">
            <a:avLst/>
          </a:prstGeom>
          <a:ln w="15875" cap="rnd">
            <a:solidFill>
              <a:srgbClr val="FF0000"/>
            </a:solidFill>
          </a:ln>
          <a:effectLst>
            <a:outerShdw blurRad="381000" dist="292100" dir="5400000" sx="-80000" sy="-18000" rotWithShape="0">
              <a:schemeClr val="bg2">
                <a:alpha val="22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E2FF6B0-2C42-477B-A622-AF9C1A023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37" y="3469681"/>
            <a:ext cx="327804" cy="321228"/>
          </a:xfrm>
          <a:prstGeom prst="ellipse">
            <a:avLst/>
          </a:prstGeom>
          <a:ln w="15875" cap="rnd">
            <a:solidFill>
              <a:srgbClr val="FF0000"/>
            </a:solidFill>
          </a:ln>
          <a:effectLst>
            <a:outerShdw blurRad="381000" dist="292100" dir="5400000" sx="-80000" sy="-18000" rotWithShape="0">
              <a:schemeClr val="bg2">
                <a:alpha val="22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604D36C-086D-45FA-B86F-FDE9EB105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066" y="5985294"/>
            <a:ext cx="327804" cy="321228"/>
          </a:xfrm>
          <a:prstGeom prst="ellipse">
            <a:avLst/>
          </a:prstGeom>
          <a:ln w="15875" cap="rnd">
            <a:solidFill>
              <a:srgbClr val="FF0000"/>
            </a:solidFill>
          </a:ln>
          <a:effectLst>
            <a:outerShdw blurRad="381000" dist="292100" dir="5400000" sx="-80000" sy="-18000" rotWithShape="0">
              <a:schemeClr val="bg2">
                <a:alpha val="22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12563F3-CE21-4138-ABAA-B26C0782E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33" y="5351597"/>
            <a:ext cx="327804" cy="321228"/>
          </a:xfrm>
          <a:prstGeom prst="ellipse">
            <a:avLst/>
          </a:prstGeom>
          <a:ln w="15875" cap="rnd">
            <a:solidFill>
              <a:srgbClr val="FF0000"/>
            </a:solidFill>
          </a:ln>
          <a:effectLst>
            <a:outerShdw blurRad="381000" dist="292100" dir="5400000" sx="-80000" sy="-18000" rotWithShape="0">
              <a:schemeClr val="bg2">
                <a:alpha val="22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A66FB49-3288-4E76-957A-DCBD44D37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98" y="4694442"/>
            <a:ext cx="327804" cy="321228"/>
          </a:xfrm>
          <a:prstGeom prst="ellipse">
            <a:avLst/>
          </a:prstGeom>
          <a:ln w="15875" cap="rnd">
            <a:solidFill>
              <a:srgbClr val="FF0000"/>
            </a:solidFill>
          </a:ln>
          <a:effectLst>
            <a:outerShdw blurRad="381000" dist="292100" dir="5400000" sx="-80000" sy="-18000" rotWithShape="0">
              <a:schemeClr val="bg2">
                <a:alpha val="22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92A3AD2-0B49-4B36-8627-4408C537B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402" y="2293928"/>
            <a:ext cx="327804" cy="321228"/>
          </a:xfrm>
          <a:prstGeom prst="ellipse">
            <a:avLst/>
          </a:prstGeom>
          <a:ln w="15875" cap="rnd">
            <a:solidFill>
              <a:srgbClr val="FF0000"/>
            </a:solidFill>
          </a:ln>
          <a:effectLst>
            <a:outerShdw blurRad="381000" dist="292100" dir="5400000" sx="-80000" sy="-18000" rotWithShape="0">
              <a:schemeClr val="bg2">
                <a:alpha val="22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0CED837-A705-468C-AA42-C72792DFD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638" y="3380800"/>
            <a:ext cx="327804" cy="321228"/>
          </a:xfrm>
          <a:prstGeom prst="ellipse">
            <a:avLst/>
          </a:prstGeom>
          <a:ln w="15875" cap="rnd">
            <a:solidFill>
              <a:srgbClr val="FF0000"/>
            </a:solidFill>
          </a:ln>
          <a:effectLst>
            <a:outerShdw blurRad="381000" dist="292100" dir="5400000" sx="-80000" sy="-18000" rotWithShape="0">
              <a:schemeClr val="bg2">
                <a:alpha val="22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DCA8729-C7BE-4344-B520-F631EF0C8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932" y="1865515"/>
            <a:ext cx="327804" cy="321228"/>
          </a:xfrm>
          <a:prstGeom prst="ellipse">
            <a:avLst/>
          </a:prstGeom>
          <a:ln w="15875" cap="rnd">
            <a:solidFill>
              <a:srgbClr val="FF0000"/>
            </a:solidFill>
          </a:ln>
          <a:effectLst>
            <a:outerShdw blurRad="381000" dist="292100" dir="5400000" sx="-80000" sy="-18000" rotWithShape="0">
              <a:schemeClr val="bg2">
                <a:alpha val="22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0184080-56E7-4FE6-8CC4-CC1EEAC5A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599" y="3327246"/>
            <a:ext cx="327804" cy="321228"/>
          </a:xfrm>
          <a:prstGeom prst="ellipse">
            <a:avLst/>
          </a:prstGeom>
          <a:ln w="15875" cap="rnd">
            <a:solidFill>
              <a:srgbClr val="FFFF00"/>
            </a:solidFill>
          </a:ln>
          <a:effectLst>
            <a:outerShdw blurRad="381000" dist="292100" dir="5400000" sx="-80000" sy="-18000" rotWithShape="0">
              <a:schemeClr val="bg2">
                <a:alpha val="22000"/>
              </a:scheme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92E65CE-F5C7-402F-8A48-46DA2C214C52}"/>
              </a:ext>
            </a:extLst>
          </p:cNvPr>
          <p:cNvCxnSpPr>
            <a:cxnSpLocks/>
          </p:cNvCxnSpPr>
          <p:nvPr/>
        </p:nvCxnSpPr>
        <p:spPr>
          <a:xfrm>
            <a:off x="8737294" y="1840012"/>
            <a:ext cx="895593" cy="375151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0999CA-AA00-44E4-A04E-91CC7205CE17}"/>
              </a:ext>
            </a:extLst>
          </p:cNvPr>
          <p:cNvCxnSpPr>
            <a:cxnSpLocks/>
          </p:cNvCxnSpPr>
          <p:nvPr/>
        </p:nvCxnSpPr>
        <p:spPr>
          <a:xfrm flipV="1">
            <a:off x="9327797" y="2685196"/>
            <a:ext cx="372541" cy="597155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845DB5-CA51-4139-84E6-AFCF81A34DBA}"/>
              </a:ext>
            </a:extLst>
          </p:cNvPr>
          <p:cNvCxnSpPr>
            <a:cxnSpLocks/>
          </p:cNvCxnSpPr>
          <p:nvPr/>
        </p:nvCxnSpPr>
        <p:spPr>
          <a:xfrm flipV="1">
            <a:off x="9025667" y="4395674"/>
            <a:ext cx="607220" cy="619996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294334-093C-4989-AC27-91B355BA3E64}"/>
              </a:ext>
            </a:extLst>
          </p:cNvPr>
          <p:cNvSpPr txBox="1"/>
          <p:nvPr/>
        </p:nvSpPr>
        <p:spPr>
          <a:xfrm>
            <a:off x="3956461" y="1027929"/>
            <a:ext cx="21411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Depending on the Side played out, Wexford pressed that fullback High to pin our fullback back</a:t>
            </a:r>
            <a:endParaRPr lang="en-IE" sz="10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05419A-C9C5-40E9-9926-2052DFC162FC}"/>
              </a:ext>
            </a:extLst>
          </p:cNvPr>
          <p:cNvSpPr txBox="1"/>
          <p:nvPr/>
        </p:nvSpPr>
        <p:spPr>
          <a:xfrm>
            <a:off x="3727624" y="5488541"/>
            <a:ext cx="2141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Opposite Fullback tucks in beside CBs to keep 3 at the back</a:t>
            </a:r>
            <a:endParaRPr lang="en-IE" sz="1000" dirty="0">
              <a:solidFill>
                <a:schemeClr val="bg1"/>
              </a:solidFill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36AB50EE-0BF2-4405-87D1-B22379E581A4}"/>
              </a:ext>
            </a:extLst>
          </p:cNvPr>
          <p:cNvSpPr/>
          <p:nvPr/>
        </p:nvSpPr>
        <p:spPr>
          <a:xfrm>
            <a:off x="5932098" y="5824145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765E004-3D13-46BC-88CC-7A44C6678BC7}"/>
              </a:ext>
            </a:extLst>
          </p:cNvPr>
          <p:cNvSpPr/>
          <p:nvPr/>
        </p:nvSpPr>
        <p:spPr>
          <a:xfrm>
            <a:off x="5174136" y="4434455"/>
            <a:ext cx="694645" cy="608426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3F2E2E-9B32-479A-B904-E04A3146FB86}"/>
              </a:ext>
            </a:extLst>
          </p:cNvPr>
          <p:cNvCxnSpPr>
            <a:cxnSpLocks/>
          </p:cNvCxnSpPr>
          <p:nvPr/>
        </p:nvCxnSpPr>
        <p:spPr>
          <a:xfrm flipH="1" flipV="1">
            <a:off x="5685361" y="5055324"/>
            <a:ext cx="367943" cy="719984"/>
          </a:xfrm>
          <a:prstGeom prst="straightConnector1">
            <a:avLst/>
          </a:prstGeom>
          <a:ln w="38100">
            <a:solidFill>
              <a:schemeClr val="accent4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CB3074C-FE31-4AB0-A430-71F5A7DB9053}"/>
              </a:ext>
            </a:extLst>
          </p:cNvPr>
          <p:cNvSpPr/>
          <p:nvPr/>
        </p:nvSpPr>
        <p:spPr>
          <a:xfrm>
            <a:off x="7408210" y="531657"/>
            <a:ext cx="694645" cy="608426"/>
          </a:xfrm>
          <a:prstGeom prst="ellipse">
            <a:avLst/>
          </a:prstGeom>
          <a:solidFill>
            <a:schemeClr val="accent1">
              <a:alpha val="35000"/>
            </a:scheme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FDB6CDD4-BDDF-4B19-A319-68444005ADA3}"/>
              </a:ext>
            </a:extLst>
          </p:cNvPr>
          <p:cNvSpPr/>
          <p:nvPr/>
        </p:nvSpPr>
        <p:spPr>
          <a:xfrm>
            <a:off x="5521458" y="712092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217954BC-87FE-4D9A-815E-0093D836E080}"/>
              </a:ext>
            </a:extLst>
          </p:cNvPr>
          <p:cNvSpPr txBox="1">
            <a:spLocks/>
          </p:cNvSpPr>
          <p:nvPr/>
        </p:nvSpPr>
        <p:spPr>
          <a:xfrm>
            <a:off x="984004" y="76860"/>
            <a:ext cx="2583158" cy="454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chemeClr val="bg1"/>
                </a:solidFill>
              </a:rPr>
              <a:t>WHEN WE PLAYED OUT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6A433E8-8C2B-4BA1-90AE-D9BA5DD05E95}"/>
              </a:ext>
            </a:extLst>
          </p:cNvPr>
          <p:cNvSpPr/>
          <p:nvPr/>
        </p:nvSpPr>
        <p:spPr>
          <a:xfrm>
            <a:off x="6053304" y="452674"/>
            <a:ext cx="3376368" cy="6138250"/>
          </a:xfrm>
          <a:prstGeom prst="rect">
            <a:avLst/>
          </a:prstGeom>
          <a:solidFill>
            <a:schemeClr val="tx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20AFD6-6107-4053-8207-F40AD4B76E46}"/>
              </a:ext>
            </a:extLst>
          </p:cNvPr>
          <p:cNvSpPr txBox="1"/>
          <p:nvPr/>
        </p:nvSpPr>
        <p:spPr>
          <a:xfrm>
            <a:off x="6581958" y="6128886"/>
            <a:ext cx="2141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Everyone marked in this Zone</a:t>
            </a:r>
            <a:endParaRPr lang="en-I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1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DD312A8-BC5A-431E-BDDE-C7537090AEA7}"/>
              </a:ext>
            </a:extLst>
          </p:cNvPr>
          <p:cNvSpPr/>
          <p:nvPr/>
        </p:nvSpPr>
        <p:spPr>
          <a:xfrm>
            <a:off x="10621992" y="3299604"/>
            <a:ext cx="327804" cy="293298"/>
          </a:xfrm>
          <a:prstGeom prst="flowChartConnec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A325C4-F58C-4867-8C13-3D0679F5CB8F}"/>
              </a:ext>
            </a:extLst>
          </p:cNvPr>
          <p:cNvSpPr/>
          <p:nvPr/>
        </p:nvSpPr>
        <p:spPr>
          <a:xfrm>
            <a:off x="8686801" y="691551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C1D3EFA-5952-4BF1-8BCF-A5FDB294221C}"/>
              </a:ext>
            </a:extLst>
          </p:cNvPr>
          <p:cNvSpPr/>
          <p:nvPr/>
        </p:nvSpPr>
        <p:spPr>
          <a:xfrm>
            <a:off x="9385540" y="2465716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BBD4E57-359D-4A9B-99F1-2745D3A2E04C}"/>
              </a:ext>
            </a:extLst>
          </p:cNvPr>
          <p:cNvSpPr/>
          <p:nvPr/>
        </p:nvSpPr>
        <p:spPr>
          <a:xfrm>
            <a:off x="9385540" y="4418162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9D1BD15-6859-4005-A3C2-9F53635F4387}"/>
              </a:ext>
            </a:extLst>
          </p:cNvPr>
          <p:cNvSpPr/>
          <p:nvPr/>
        </p:nvSpPr>
        <p:spPr>
          <a:xfrm>
            <a:off x="8686801" y="6019800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D40E5DA-5805-4BDA-95CE-1386B3F428EC}"/>
              </a:ext>
            </a:extLst>
          </p:cNvPr>
          <p:cNvSpPr/>
          <p:nvPr/>
        </p:nvSpPr>
        <p:spPr>
          <a:xfrm>
            <a:off x="8358997" y="3299604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3A10EB1-F573-4FB4-8579-398D2A03B8BC}"/>
              </a:ext>
            </a:extLst>
          </p:cNvPr>
          <p:cNvSpPr/>
          <p:nvPr/>
        </p:nvSpPr>
        <p:spPr>
          <a:xfrm>
            <a:off x="7185804" y="2759014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D009155-4B36-4A35-8E33-308D54A5626F}"/>
              </a:ext>
            </a:extLst>
          </p:cNvPr>
          <p:cNvSpPr/>
          <p:nvPr/>
        </p:nvSpPr>
        <p:spPr>
          <a:xfrm>
            <a:off x="7203057" y="4009844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8AC9E0A-0C58-4D7D-BBC2-41C5E546A754}"/>
              </a:ext>
            </a:extLst>
          </p:cNvPr>
          <p:cNvSpPr/>
          <p:nvPr/>
        </p:nvSpPr>
        <p:spPr>
          <a:xfrm>
            <a:off x="6147759" y="1174629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4799950-6C20-41A2-8396-91B4437C599A}"/>
              </a:ext>
            </a:extLst>
          </p:cNvPr>
          <p:cNvSpPr/>
          <p:nvPr/>
        </p:nvSpPr>
        <p:spPr>
          <a:xfrm>
            <a:off x="6326040" y="3429000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A3A5DBB-A74C-4CCE-B68C-91FC45D3FB2C}"/>
              </a:ext>
            </a:extLst>
          </p:cNvPr>
          <p:cNvSpPr/>
          <p:nvPr/>
        </p:nvSpPr>
        <p:spPr>
          <a:xfrm>
            <a:off x="6130507" y="5344064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1DFE6D2-D8D0-409F-BA7B-4E02CEBD7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718" y="3394765"/>
            <a:ext cx="414564" cy="39627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0D2A991-2AF1-4D49-B096-ED679EC66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090" y="3284380"/>
            <a:ext cx="428419" cy="428419"/>
          </a:xfrm>
          <a:prstGeom prst="ellipse">
            <a:avLst/>
          </a:prstGeom>
          <a:ln w="285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" name="Picture 45" descr="Logo, company name&#10;&#10;Description automatically generated">
            <a:extLst>
              <a:ext uri="{FF2B5EF4-FFF2-40B4-BE49-F238E27FC236}">
                <a16:creationId xmlns:a16="http://schemas.microsoft.com/office/drawing/2014/main" id="{B20CF81D-E374-4D8E-AE69-106312A1146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975" y="630918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" name="Picture 47" descr="Logo, company name&#10;&#10;Description automatically generated">
            <a:extLst>
              <a:ext uri="{FF2B5EF4-FFF2-40B4-BE49-F238E27FC236}">
                <a16:creationId xmlns:a16="http://schemas.microsoft.com/office/drawing/2014/main" id="{C276181F-910C-4DB2-8F85-3B96CB75DA1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02" y="3238971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" name="Picture 49" descr="Logo, company name&#10;&#10;Description automatically generated">
            <a:extLst>
              <a:ext uri="{FF2B5EF4-FFF2-40B4-BE49-F238E27FC236}">
                <a16:creationId xmlns:a16="http://schemas.microsoft.com/office/drawing/2014/main" id="{E6D8B155-BBA1-489F-8A58-A0D21B42C97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693" y="2099273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" name="Picture 51" descr="Logo, company name&#10;&#10;Description automatically generated">
            <a:extLst>
              <a:ext uri="{FF2B5EF4-FFF2-40B4-BE49-F238E27FC236}">
                <a16:creationId xmlns:a16="http://schemas.microsoft.com/office/drawing/2014/main" id="{38F0D242-EAE4-4306-A25E-A589504A425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68" y="4547282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4" name="Picture 53" descr="Logo, company name&#10;&#10;Description automatically generated">
            <a:extLst>
              <a:ext uri="{FF2B5EF4-FFF2-40B4-BE49-F238E27FC236}">
                <a16:creationId xmlns:a16="http://schemas.microsoft.com/office/drawing/2014/main" id="{02288C1E-8B80-4D16-B699-2EB23906848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122" y="2503415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" name="Picture 55" descr="Logo, company name&#10;&#10;Description automatically generated">
            <a:extLst>
              <a:ext uri="{FF2B5EF4-FFF2-40B4-BE49-F238E27FC236}">
                <a16:creationId xmlns:a16="http://schemas.microsoft.com/office/drawing/2014/main" id="{8E198E22-A6F0-4A46-802E-8FCC8EC02FF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04" y="4076170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8" name="Picture 57" descr="Logo, company name&#10;&#10;Description automatically generated">
            <a:extLst>
              <a:ext uri="{FF2B5EF4-FFF2-40B4-BE49-F238E27FC236}">
                <a16:creationId xmlns:a16="http://schemas.microsoft.com/office/drawing/2014/main" id="{752D9541-4619-4142-8716-B3F1A974027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079" y="846733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2" name="Picture 61" descr="Logo, company name&#10;&#10;Description automatically generated">
            <a:extLst>
              <a:ext uri="{FF2B5EF4-FFF2-40B4-BE49-F238E27FC236}">
                <a16:creationId xmlns:a16="http://schemas.microsoft.com/office/drawing/2014/main" id="{595A8981-7CC1-42BD-9549-CDA06BA1359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051" y="3283746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4" name="Picture 63" descr="Logo, company name&#10;&#10;Description automatically generated">
            <a:extLst>
              <a:ext uri="{FF2B5EF4-FFF2-40B4-BE49-F238E27FC236}">
                <a16:creationId xmlns:a16="http://schemas.microsoft.com/office/drawing/2014/main" id="{EE439743-6154-416D-B6F0-88A60B5DD59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285" y="5673864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6" name="Picture 65" descr="Logo, company name&#10;&#10;Description automatically generated">
            <a:extLst>
              <a:ext uri="{FF2B5EF4-FFF2-40B4-BE49-F238E27FC236}">
                <a16:creationId xmlns:a16="http://schemas.microsoft.com/office/drawing/2014/main" id="{FC641F4E-F740-46F1-B7E9-4E8C227A822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41" y="5948667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3850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17FA3-83BA-41A9-9F38-28D901103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93" y="239091"/>
            <a:ext cx="461039" cy="2457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4244D90-0E2C-49DF-AF11-A5A5838E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25" y="237176"/>
            <a:ext cx="461039" cy="24575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80CE6CF-8E4E-47C0-ADCC-4BB4BADF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238857" y="2065341"/>
            <a:ext cx="461039" cy="2457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AB721C-E2E8-437A-BFBF-B29AA29FB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070089" y="2065342"/>
            <a:ext cx="461039" cy="24575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990FEF-D292-498F-9ACC-A92A6E067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873" y="239091"/>
            <a:ext cx="461039" cy="24575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60DA2F7-14B3-4C22-B057-AE3BE6E60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05" y="237176"/>
            <a:ext cx="461039" cy="24575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B078C40-774C-46A6-B9DB-367C06708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29913" y="2065342"/>
            <a:ext cx="461039" cy="24575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2077239-407A-475F-A2C8-C0243ECE5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634105" y="2065342"/>
            <a:ext cx="461039" cy="24575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79AEDD-2AE9-4594-968A-C46F1B3CC250}"/>
              </a:ext>
            </a:extLst>
          </p:cNvPr>
          <p:cNvCxnSpPr>
            <a:cxnSpLocks/>
          </p:cNvCxnSpPr>
          <p:nvPr/>
        </p:nvCxnSpPr>
        <p:spPr>
          <a:xfrm>
            <a:off x="2667000" y="482935"/>
            <a:ext cx="0" cy="16049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FCF673-89C0-40F9-A7AB-FCB4CD720BD1}"/>
              </a:ext>
            </a:extLst>
          </p:cNvPr>
          <p:cNvCxnSpPr>
            <a:cxnSpLocks/>
          </p:cNvCxnSpPr>
          <p:nvPr/>
        </p:nvCxnSpPr>
        <p:spPr>
          <a:xfrm>
            <a:off x="4258056" y="482935"/>
            <a:ext cx="0" cy="16049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49CA55-1272-4168-A2A8-78BAA2C24627}"/>
              </a:ext>
            </a:extLst>
          </p:cNvPr>
          <p:cNvCxnSpPr>
            <a:cxnSpLocks/>
          </p:cNvCxnSpPr>
          <p:nvPr/>
        </p:nvCxnSpPr>
        <p:spPr>
          <a:xfrm>
            <a:off x="1102360" y="2065341"/>
            <a:ext cx="315569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3A3253ED-9D59-4C17-B7E3-E929892F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25" y="237175"/>
            <a:ext cx="461039" cy="24575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5ED79BC-22DE-49C9-924E-F352764B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07" y="237175"/>
            <a:ext cx="461039" cy="24575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D62AFC2-FF4E-49C7-AFA7-684656F5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226543" y="2555262"/>
            <a:ext cx="461039" cy="24575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F9EB9F4-4236-47A1-87CB-BB575FD5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192307" y="2556542"/>
            <a:ext cx="461039" cy="24575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1C5B01-3D3D-44C9-A7EC-1184E3BD5159}"/>
              </a:ext>
            </a:extLst>
          </p:cNvPr>
          <p:cNvCxnSpPr>
            <a:cxnSpLocks/>
          </p:cNvCxnSpPr>
          <p:nvPr/>
        </p:nvCxnSpPr>
        <p:spPr>
          <a:xfrm>
            <a:off x="7771342" y="482934"/>
            <a:ext cx="0" cy="210056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D0B768-CBA4-41B0-BAEA-5E6C947A42F4}"/>
              </a:ext>
            </a:extLst>
          </p:cNvPr>
          <p:cNvCxnSpPr>
            <a:cxnSpLocks/>
          </p:cNvCxnSpPr>
          <p:nvPr/>
        </p:nvCxnSpPr>
        <p:spPr>
          <a:xfrm>
            <a:off x="6067969" y="2583501"/>
            <a:ext cx="185577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56D607DD-40EB-4FF7-8AE1-533AA8B0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286" y="237174"/>
            <a:ext cx="461039" cy="24575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D8CA614-2F63-4FBB-A9E8-7EAE1F06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894" y="237175"/>
            <a:ext cx="461039" cy="24575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41FF8CC-32E4-4302-BC6B-22ECF5EF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672093" y="2553738"/>
            <a:ext cx="461039" cy="24575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BFDAA33-2F25-4EF5-9A4A-E70492BD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523035" y="2534734"/>
            <a:ext cx="461039" cy="24575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AE38B6-3E3C-4C48-A9A5-E3E42F091E46}"/>
              </a:ext>
            </a:extLst>
          </p:cNvPr>
          <p:cNvCxnSpPr>
            <a:cxnSpLocks/>
          </p:cNvCxnSpPr>
          <p:nvPr/>
        </p:nvCxnSpPr>
        <p:spPr>
          <a:xfrm>
            <a:off x="9498110" y="2583501"/>
            <a:ext cx="15699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FE44BA36-C4C2-4B4B-ADC9-AE2982961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686" y="237174"/>
            <a:ext cx="461039" cy="2457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D1ABE28-A624-47F7-80A4-97AD87581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50" y="237174"/>
            <a:ext cx="461039" cy="2457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E18AD5B-7EC5-443D-BDF1-A96E0B5A6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935288" y="2563354"/>
            <a:ext cx="461039" cy="24575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CF0E94F-38B4-4C57-844A-BC488D0C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918827" y="2542490"/>
            <a:ext cx="461039" cy="24575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6A6631-6E0F-4148-9730-705D1F6EF0F0}"/>
              </a:ext>
            </a:extLst>
          </p:cNvPr>
          <p:cNvCxnSpPr>
            <a:cxnSpLocks/>
          </p:cNvCxnSpPr>
          <p:nvPr/>
        </p:nvCxnSpPr>
        <p:spPr>
          <a:xfrm>
            <a:off x="9435660" y="482933"/>
            <a:ext cx="0" cy="210056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59BFF0-7370-4FD5-BC36-AA0B882974B5}"/>
              </a:ext>
            </a:extLst>
          </p:cNvPr>
          <p:cNvCxnSpPr>
            <a:cxnSpLocks/>
          </p:cNvCxnSpPr>
          <p:nvPr/>
        </p:nvCxnSpPr>
        <p:spPr>
          <a:xfrm>
            <a:off x="7923742" y="2583501"/>
            <a:ext cx="15910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40D33400-577A-4717-A315-1A31C7F15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41" y="4744107"/>
            <a:ext cx="461039" cy="24575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0F3CB10-F5C2-4F07-A3C3-34D193F15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73" y="4742192"/>
            <a:ext cx="461039" cy="24575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52BF8B6-485B-401F-97FE-A0DF5E73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231405" y="6570357"/>
            <a:ext cx="461039" cy="24575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D677ED5-6430-47B9-B443-8C194BDB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062637" y="6570358"/>
            <a:ext cx="461039" cy="2457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C940D8DB-C4DA-47A0-8435-CC1D331DC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421" y="4744107"/>
            <a:ext cx="461039" cy="24575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9E4505E9-BCCA-41BF-986B-C6FE9981C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53" y="4742192"/>
            <a:ext cx="461039" cy="24575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BCD2D6A5-39E2-4B5D-A81C-2D3FB78E9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22461" y="6570358"/>
            <a:ext cx="461039" cy="24575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222E38A1-83C7-462D-9FF5-4186BA14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626653" y="6570358"/>
            <a:ext cx="461039" cy="245759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D74E43E-3437-4F76-8F5C-B72E9B233A34}"/>
              </a:ext>
            </a:extLst>
          </p:cNvPr>
          <p:cNvCxnSpPr>
            <a:cxnSpLocks/>
          </p:cNvCxnSpPr>
          <p:nvPr/>
        </p:nvCxnSpPr>
        <p:spPr>
          <a:xfrm>
            <a:off x="2659548" y="4987951"/>
            <a:ext cx="0" cy="16049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46D63A1-B43D-43E5-92EA-72533928CDC4}"/>
              </a:ext>
            </a:extLst>
          </p:cNvPr>
          <p:cNvCxnSpPr>
            <a:cxnSpLocks/>
          </p:cNvCxnSpPr>
          <p:nvPr/>
        </p:nvCxnSpPr>
        <p:spPr>
          <a:xfrm>
            <a:off x="4250604" y="4987951"/>
            <a:ext cx="0" cy="16049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E11E864-489B-49CB-8694-68A388C247B9}"/>
              </a:ext>
            </a:extLst>
          </p:cNvPr>
          <p:cNvCxnSpPr>
            <a:cxnSpLocks/>
          </p:cNvCxnSpPr>
          <p:nvPr/>
        </p:nvCxnSpPr>
        <p:spPr>
          <a:xfrm>
            <a:off x="1081700" y="4987951"/>
            <a:ext cx="315569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2A7CB46-DE4E-450F-B63D-C7D777C8A5C7}"/>
              </a:ext>
            </a:extLst>
          </p:cNvPr>
          <p:cNvSpPr/>
          <p:nvPr/>
        </p:nvSpPr>
        <p:spPr>
          <a:xfrm>
            <a:off x="1235843" y="520235"/>
            <a:ext cx="4654335" cy="1617757"/>
          </a:xfrm>
          <a:prstGeom prst="rect">
            <a:avLst/>
          </a:prstGeom>
          <a:solidFill>
            <a:srgbClr val="92D050">
              <a:alpha val="7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AEED86D-D348-4DBF-8B90-BBA72A2FFD3F}"/>
              </a:ext>
            </a:extLst>
          </p:cNvPr>
          <p:cNvSpPr/>
          <p:nvPr/>
        </p:nvSpPr>
        <p:spPr>
          <a:xfrm>
            <a:off x="1058024" y="4941160"/>
            <a:ext cx="3242370" cy="1617757"/>
          </a:xfrm>
          <a:prstGeom prst="rect">
            <a:avLst/>
          </a:prstGeom>
          <a:solidFill>
            <a:srgbClr val="00B0F0">
              <a:alpha val="72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4378B35-D50C-4909-99F2-AAB8C93D2527}"/>
              </a:ext>
            </a:extLst>
          </p:cNvPr>
          <p:cNvSpPr/>
          <p:nvPr/>
        </p:nvSpPr>
        <p:spPr>
          <a:xfrm>
            <a:off x="6056426" y="474652"/>
            <a:ext cx="5033212" cy="2149859"/>
          </a:xfrm>
          <a:prstGeom prst="rect">
            <a:avLst/>
          </a:prstGeom>
          <a:solidFill>
            <a:srgbClr val="FF0000">
              <a:alpha val="7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1BF5E36-1D2F-4C42-A088-E80B6BCDFDE3}"/>
              </a:ext>
            </a:extLst>
          </p:cNvPr>
          <p:cNvSpPr/>
          <p:nvPr/>
        </p:nvSpPr>
        <p:spPr>
          <a:xfrm>
            <a:off x="6088631" y="3666129"/>
            <a:ext cx="5021669" cy="2926767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/>
              <a:t>NTFC TEAMS</a:t>
            </a:r>
            <a:endParaRPr lang="en-IE" sz="24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1F91AF-5194-4404-ACDD-DC792576A67B}"/>
              </a:ext>
            </a:extLst>
          </p:cNvPr>
          <p:cNvSpPr txBox="1"/>
          <p:nvPr/>
        </p:nvSpPr>
        <p:spPr>
          <a:xfrm>
            <a:off x="2116858" y="5437113"/>
            <a:ext cx="2194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2016</a:t>
            </a:r>
            <a:endParaRPr lang="en-IE" sz="32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2033987-1FB3-490C-B0C2-48BA23F18E55}"/>
              </a:ext>
            </a:extLst>
          </p:cNvPr>
          <p:cNvSpPr txBox="1"/>
          <p:nvPr/>
        </p:nvSpPr>
        <p:spPr>
          <a:xfrm>
            <a:off x="2079625" y="972935"/>
            <a:ext cx="1507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2015</a:t>
            </a:r>
            <a:endParaRPr lang="en-IE" sz="32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9F960B-69E8-4FB1-B12C-B38A8A3B5EED}"/>
              </a:ext>
            </a:extLst>
          </p:cNvPr>
          <p:cNvSpPr txBox="1"/>
          <p:nvPr/>
        </p:nvSpPr>
        <p:spPr>
          <a:xfrm>
            <a:off x="7411862" y="1036725"/>
            <a:ext cx="1507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GIRLS</a:t>
            </a:r>
            <a:endParaRPr lang="en-IE" sz="3200" b="1" dirty="0"/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4B6E1153-9772-4F29-A418-B3B615DAA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578" y="2592607"/>
            <a:ext cx="461039" cy="245759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4AE554E5-9D3C-4042-9E54-32CBE6F96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810" y="2590692"/>
            <a:ext cx="461039" cy="24575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58E0FCC9-5D49-43AE-8A1B-040261D64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19618" y="4418858"/>
            <a:ext cx="461039" cy="24575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C8DA75C6-F275-418B-9E46-243482512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623810" y="4418858"/>
            <a:ext cx="461039" cy="245759"/>
          </a:xfrm>
          <a:prstGeom prst="rect">
            <a:avLst/>
          </a:prstGeom>
        </p:spPr>
      </p:pic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632F0CC-794D-41C7-8A90-31E46BB67221}"/>
              </a:ext>
            </a:extLst>
          </p:cNvPr>
          <p:cNvCxnSpPr>
            <a:cxnSpLocks/>
          </p:cNvCxnSpPr>
          <p:nvPr/>
        </p:nvCxnSpPr>
        <p:spPr>
          <a:xfrm>
            <a:off x="2656705" y="2836451"/>
            <a:ext cx="0" cy="16049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AA78795-A3F6-4517-90F8-CB0B1627263E}"/>
              </a:ext>
            </a:extLst>
          </p:cNvPr>
          <p:cNvCxnSpPr>
            <a:cxnSpLocks/>
          </p:cNvCxnSpPr>
          <p:nvPr/>
        </p:nvCxnSpPr>
        <p:spPr>
          <a:xfrm>
            <a:off x="4247761" y="2836451"/>
            <a:ext cx="0" cy="1604945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680AACB-B643-462B-9289-0FB3D20D71A7}"/>
              </a:ext>
            </a:extLst>
          </p:cNvPr>
          <p:cNvCxnSpPr>
            <a:cxnSpLocks/>
          </p:cNvCxnSpPr>
          <p:nvPr/>
        </p:nvCxnSpPr>
        <p:spPr>
          <a:xfrm>
            <a:off x="2656705" y="4418858"/>
            <a:ext cx="16013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FFFEF04-F04A-434B-BBC1-BC2E45116F96}"/>
              </a:ext>
            </a:extLst>
          </p:cNvPr>
          <p:cNvCxnSpPr>
            <a:cxnSpLocks/>
          </p:cNvCxnSpPr>
          <p:nvPr/>
        </p:nvCxnSpPr>
        <p:spPr>
          <a:xfrm>
            <a:off x="2646410" y="2836451"/>
            <a:ext cx="1601351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6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3A3253ED-9D59-4C17-B7E3-E929892F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25" y="237175"/>
            <a:ext cx="461039" cy="24575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5ED79BC-22DE-49C9-924E-F352764B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07" y="237175"/>
            <a:ext cx="461039" cy="24575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D62AFC2-FF4E-49C7-AFA7-684656F5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226543" y="2555262"/>
            <a:ext cx="461039" cy="24575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F9EB9F4-4236-47A1-87CB-BB575FD5C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192307" y="2556542"/>
            <a:ext cx="461039" cy="245759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E1C5B01-3D3D-44C9-A7EC-1184E3BD5159}"/>
              </a:ext>
            </a:extLst>
          </p:cNvPr>
          <p:cNvCxnSpPr>
            <a:cxnSpLocks/>
          </p:cNvCxnSpPr>
          <p:nvPr/>
        </p:nvCxnSpPr>
        <p:spPr>
          <a:xfrm>
            <a:off x="7771342" y="482934"/>
            <a:ext cx="0" cy="210056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D0B768-CBA4-41B0-BAEA-5E6C947A42F4}"/>
              </a:ext>
            </a:extLst>
          </p:cNvPr>
          <p:cNvCxnSpPr>
            <a:cxnSpLocks/>
          </p:cNvCxnSpPr>
          <p:nvPr/>
        </p:nvCxnSpPr>
        <p:spPr>
          <a:xfrm>
            <a:off x="6067969" y="2583501"/>
            <a:ext cx="185577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56D607DD-40EB-4FF7-8AE1-533AA8B0C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9286" y="237174"/>
            <a:ext cx="461039" cy="24575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D8CA614-2F63-4FBB-A9E8-7EAE1F06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894" y="237175"/>
            <a:ext cx="461039" cy="24575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41FF8CC-32E4-4302-BC6B-22ECF5EF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672093" y="2553738"/>
            <a:ext cx="461039" cy="24575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BFDAA33-2F25-4EF5-9A4A-E70492BD8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523035" y="2534734"/>
            <a:ext cx="461039" cy="24575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AE38B6-3E3C-4C48-A9A5-E3E42F091E46}"/>
              </a:ext>
            </a:extLst>
          </p:cNvPr>
          <p:cNvCxnSpPr>
            <a:cxnSpLocks/>
          </p:cNvCxnSpPr>
          <p:nvPr/>
        </p:nvCxnSpPr>
        <p:spPr>
          <a:xfrm>
            <a:off x="9498110" y="2583501"/>
            <a:ext cx="156994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FE44BA36-C4C2-4B4B-ADC9-AE2982961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686" y="237174"/>
            <a:ext cx="461039" cy="2457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D1ABE28-A624-47F7-80A4-97AD87581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450" y="237174"/>
            <a:ext cx="461039" cy="2457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6E18AD5B-7EC5-443D-BDF1-A96E0B5A6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935288" y="2563354"/>
            <a:ext cx="461039" cy="24575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CF0E94F-38B4-4C57-844A-BC488D0C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918827" y="2542490"/>
            <a:ext cx="461039" cy="24575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6A6631-6E0F-4148-9730-705D1F6EF0F0}"/>
              </a:ext>
            </a:extLst>
          </p:cNvPr>
          <p:cNvCxnSpPr>
            <a:cxnSpLocks/>
          </p:cNvCxnSpPr>
          <p:nvPr/>
        </p:nvCxnSpPr>
        <p:spPr>
          <a:xfrm>
            <a:off x="9435660" y="482933"/>
            <a:ext cx="0" cy="210056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59BFF0-7370-4FD5-BC36-AA0B882974B5}"/>
              </a:ext>
            </a:extLst>
          </p:cNvPr>
          <p:cNvCxnSpPr>
            <a:cxnSpLocks/>
          </p:cNvCxnSpPr>
          <p:nvPr/>
        </p:nvCxnSpPr>
        <p:spPr>
          <a:xfrm>
            <a:off x="7923742" y="2583501"/>
            <a:ext cx="15910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1BF5E36-1D2F-4C42-A088-E80B6BCDFDE3}"/>
              </a:ext>
            </a:extLst>
          </p:cNvPr>
          <p:cNvSpPr/>
          <p:nvPr/>
        </p:nvSpPr>
        <p:spPr>
          <a:xfrm>
            <a:off x="6067969" y="4501670"/>
            <a:ext cx="5021669" cy="2091227"/>
          </a:xfrm>
          <a:prstGeom prst="rect">
            <a:avLst/>
          </a:prstGeom>
          <a:solidFill>
            <a:srgbClr val="002060">
              <a:alpha val="72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9F960B-69E8-4FB1-B12C-B38A8A3B5EED}"/>
              </a:ext>
            </a:extLst>
          </p:cNvPr>
          <p:cNvSpPr txBox="1"/>
          <p:nvPr/>
        </p:nvSpPr>
        <p:spPr>
          <a:xfrm>
            <a:off x="8768203" y="1072079"/>
            <a:ext cx="1507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2015</a:t>
            </a:r>
            <a:endParaRPr lang="en-IE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2A166-0C55-466C-8305-8429A1C92A94}"/>
              </a:ext>
            </a:extLst>
          </p:cNvPr>
          <p:cNvSpPr/>
          <p:nvPr/>
        </p:nvSpPr>
        <p:spPr>
          <a:xfrm>
            <a:off x="1671785" y="2563354"/>
            <a:ext cx="4055033" cy="193681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Cube 2">
            <a:extLst>
              <a:ext uri="{FF2B5EF4-FFF2-40B4-BE49-F238E27FC236}">
                <a16:creationId xmlns:a16="http://schemas.microsoft.com/office/drawing/2014/main" id="{C4731786-00BA-4AF0-85FF-C1F4D2A303DB}"/>
              </a:ext>
            </a:extLst>
          </p:cNvPr>
          <p:cNvSpPr/>
          <p:nvPr/>
        </p:nvSpPr>
        <p:spPr>
          <a:xfrm rot="16200000">
            <a:off x="1152660" y="3113002"/>
            <a:ext cx="696606" cy="336274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40131" h="2268159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186722" y="2197303"/>
                </a:lnTo>
                <a:cubicBezTo>
                  <a:pt x="6043691" y="2552695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37007" y="2197303"/>
                </a:lnTo>
                <a:lnTo>
                  <a:pt x="37007" y="49962"/>
                </a:lnTo>
                <a:close/>
              </a:path>
              <a:path w="6940131" h="2268159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86722" y="2197303"/>
                </a:lnTo>
                <a:lnTo>
                  <a:pt x="6186722" y="49962"/>
                </a:lnTo>
                <a:close/>
              </a:path>
              <a:path w="6940131" h="2268159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2268159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86722" y="2197303"/>
                </a:lnTo>
                <a:cubicBezTo>
                  <a:pt x="5964368" y="2316599"/>
                  <a:pt x="6883140" y="1500259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37007" y="2197303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86722" y="219730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8" name="Cube 2">
            <a:extLst>
              <a:ext uri="{FF2B5EF4-FFF2-40B4-BE49-F238E27FC236}">
                <a16:creationId xmlns:a16="http://schemas.microsoft.com/office/drawing/2014/main" id="{42762AEB-101D-47A6-BD6B-766CC88533AB}"/>
              </a:ext>
            </a:extLst>
          </p:cNvPr>
          <p:cNvSpPr/>
          <p:nvPr/>
        </p:nvSpPr>
        <p:spPr>
          <a:xfrm rot="5400000">
            <a:off x="5545451" y="3096156"/>
            <a:ext cx="696606" cy="336274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40131" h="2268159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186722" y="2197303"/>
                </a:lnTo>
                <a:cubicBezTo>
                  <a:pt x="6043691" y="2552695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37007" y="2197303"/>
                </a:lnTo>
                <a:lnTo>
                  <a:pt x="37007" y="49962"/>
                </a:lnTo>
                <a:close/>
              </a:path>
              <a:path w="6940131" h="2268159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86722" y="2197303"/>
                </a:lnTo>
                <a:lnTo>
                  <a:pt x="6186722" y="49962"/>
                </a:lnTo>
                <a:close/>
              </a:path>
              <a:path w="6940131" h="2268159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2268159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86722" y="2197303"/>
                </a:lnTo>
                <a:cubicBezTo>
                  <a:pt x="5964368" y="2316599"/>
                  <a:pt x="6883140" y="1500259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37007" y="2197303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86722" y="219730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D3AE528-C4C0-47EE-8082-0C0B05039030}"/>
              </a:ext>
            </a:extLst>
          </p:cNvPr>
          <p:cNvSpPr/>
          <p:nvPr/>
        </p:nvSpPr>
        <p:spPr>
          <a:xfrm>
            <a:off x="1669807" y="4501670"/>
            <a:ext cx="4055033" cy="206740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3" name="Cube 2">
            <a:extLst>
              <a:ext uri="{FF2B5EF4-FFF2-40B4-BE49-F238E27FC236}">
                <a16:creationId xmlns:a16="http://schemas.microsoft.com/office/drawing/2014/main" id="{0C060F01-57B7-471A-AB56-D883322E688B}"/>
              </a:ext>
            </a:extLst>
          </p:cNvPr>
          <p:cNvSpPr/>
          <p:nvPr/>
        </p:nvSpPr>
        <p:spPr>
          <a:xfrm rot="16200000">
            <a:off x="1150682" y="5205726"/>
            <a:ext cx="696606" cy="336274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40131" h="2268159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186722" y="2197303"/>
                </a:lnTo>
                <a:cubicBezTo>
                  <a:pt x="6043691" y="2552695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37007" y="2197303"/>
                </a:lnTo>
                <a:lnTo>
                  <a:pt x="37007" y="49962"/>
                </a:lnTo>
                <a:close/>
              </a:path>
              <a:path w="6940131" h="2268159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86722" y="2197303"/>
                </a:lnTo>
                <a:lnTo>
                  <a:pt x="6186722" y="49962"/>
                </a:lnTo>
                <a:close/>
              </a:path>
              <a:path w="6940131" h="2268159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2268159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86722" y="2197303"/>
                </a:lnTo>
                <a:cubicBezTo>
                  <a:pt x="5964368" y="2316599"/>
                  <a:pt x="6883140" y="1500259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37007" y="2197303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86722" y="219730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4" name="Cube 2">
            <a:extLst>
              <a:ext uri="{FF2B5EF4-FFF2-40B4-BE49-F238E27FC236}">
                <a16:creationId xmlns:a16="http://schemas.microsoft.com/office/drawing/2014/main" id="{3C7DE8F9-FC70-4492-B1F9-8EFD678BFC64}"/>
              </a:ext>
            </a:extLst>
          </p:cNvPr>
          <p:cNvSpPr/>
          <p:nvPr/>
        </p:nvSpPr>
        <p:spPr>
          <a:xfrm rot="5400000">
            <a:off x="5543473" y="5188880"/>
            <a:ext cx="696606" cy="336274"/>
          </a:xfrm>
          <a:custGeom>
            <a:avLst/>
            <a:gdLst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65495 w 6865495"/>
              <a:gd name="connsiteY9" fmla="*/ 0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65495"/>
              <a:gd name="connsiteY0" fmla="*/ 715780 h 2863121"/>
              <a:gd name="connsiteX1" fmla="*/ 6149715 w 6865495"/>
              <a:gd name="connsiteY1" fmla="*/ 715780 h 2863121"/>
              <a:gd name="connsiteX2" fmla="*/ 6149715 w 6865495"/>
              <a:gd name="connsiteY2" fmla="*/ 2863121 h 2863121"/>
              <a:gd name="connsiteX3" fmla="*/ 0 w 6865495"/>
              <a:gd name="connsiteY3" fmla="*/ 2863121 h 2863121"/>
              <a:gd name="connsiteX4" fmla="*/ 0 w 6865495"/>
              <a:gd name="connsiteY4" fmla="*/ 715780 h 2863121"/>
              <a:gd name="connsiteX0" fmla="*/ 6149715 w 6865495"/>
              <a:gd name="connsiteY0" fmla="*/ 715780 h 2863121"/>
              <a:gd name="connsiteX1" fmla="*/ 6865495 w 6865495"/>
              <a:gd name="connsiteY1" fmla="*/ 0 h 2863121"/>
              <a:gd name="connsiteX2" fmla="*/ 6865495 w 6865495"/>
              <a:gd name="connsiteY2" fmla="*/ 2147341 h 2863121"/>
              <a:gd name="connsiteX3" fmla="*/ 6149715 w 6865495"/>
              <a:gd name="connsiteY3" fmla="*/ 2863121 h 2863121"/>
              <a:gd name="connsiteX4" fmla="*/ 6149715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149715 w 6865495"/>
              <a:gd name="connsiteY3" fmla="*/ 715780 h 2863121"/>
              <a:gd name="connsiteX4" fmla="*/ 0 w 6865495"/>
              <a:gd name="connsiteY4" fmla="*/ 715780 h 2863121"/>
              <a:gd name="connsiteX0" fmla="*/ 0 w 6865495"/>
              <a:gd name="connsiteY0" fmla="*/ 715780 h 2863121"/>
              <a:gd name="connsiteX1" fmla="*/ 715780 w 6865495"/>
              <a:gd name="connsiteY1" fmla="*/ 0 h 2863121"/>
              <a:gd name="connsiteX2" fmla="*/ 6865495 w 6865495"/>
              <a:gd name="connsiteY2" fmla="*/ 0 h 2863121"/>
              <a:gd name="connsiteX3" fmla="*/ 6865495 w 6865495"/>
              <a:gd name="connsiteY3" fmla="*/ 2147341 h 2863121"/>
              <a:gd name="connsiteX4" fmla="*/ 6149715 w 6865495"/>
              <a:gd name="connsiteY4" fmla="*/ 2863121 h 2863121"/>
              <a:gd name="connsiteX5" fmla="*/ 0 w 6865495"/>
              <a:gd name="connsiteY5" fmla="*/ 2863121 h 2863121"/>
              <a:gd name="connsiteX6" fmla="*/ 0 w 6865495"/>
              <a:gd name="connsiteY6" fmla="*/ 715780 h 2863121"/>
              <a:gd name="connsiteX7" fmla="*/ 0 w 6865495"/>
              <a:gd name="connsiteY7" fmla="*/ 715780 h 2863121"/>
              <a:gd name="connsiteX8" fmla="*/ 6149715 w 6865495"/>
              <a:gd name="connsiteY8" fmla="*/ 715780 h 2863121"/>
              <a:gd name="connsiteX9" fmla="*/ 6850505 w 6865495"/>
              <a:gd name="connsiteY9" fmla="*/ 2158583 h 2863121"/>
              <a:gd name="connsiteX10" fmla="*/ 6149715 w 6865495"/>
              <a:gd name="connsiteY10" fmla="*/ 715780 h 2863121"/>
              <a:gd name="connsiteX11" fmla="*/ 6149715 w 686549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65495 w 6895475"/>
              <a:gd name="connsiteY2" fmla="*/ 0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65495 w 6895475"/>
              <a:gd name="connsiteY1" fmla="*/ 0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715780 h 2863121"/>
              <a:gd name="connsiteX1" fmla="*/ 6149715 w 6895475"/>
              <a:gd name="connsiteY1" fmla="*/ 715780 h 2863121"/>
              <a:gd name="connsiteX2" fmla="*/ 6149715 w 6895475"/>
              <a:gd name="connsiteY2" fmla="*/ 2863121 h 2863121"/>
              <a:gd name="connsiteX3" fmla="*/ 0 w 6895475"/>
              <a:gd name="connsiteY3" fmla="*/ 2863121 h 2863121"/>
              <a:gd name="connsiteX4" fmla="*/ 0 w 6895475"/>
              <a:gd name="connsiteY4" fmla="*/ 715780 h 2863121"/>
              <a:gd name="connsiteX0" fmla="*/ 6149715 w 6895475"/>
              <a:gd name="connsiteY0" fmla="*/ 715780 h 2863121"/>
              <a:gd name="connsiteX1" fmla="*/ 6880485 w 6895475"/>
              <a:gd name="connsiteY1" fmla="*/ 2188564 h 2863121"/>
              <a:gd name="connsiteX2" fmla="*/ 6865495 w 6895475"/>
              <a:gd name="connsiteY2" fmla="*/ 2147341 h 2863121"/>
              <a:gd name="connsiteX3" fmla="*/ 6149715 w 6895475"/>
              <a:gd name="connsiteY3" fmla="*/ 2863121 h 2863121"/>
              <a:gd name="connsiteX4" fmla="*/ 6149715 w 6895475"/>
              <a:gd name="connsiteY4" fmla="*/ 715780 h 2863121"/>
              <a:gd name="connsiteX0" fmla="*/ 0 w 6895475"/>
              <a:gd name="connsiteY0" fmla="*/ 715780 h 2863121"/>
              <a:gd name="connsiteX1" fmla="*/ 715780 w 6895475"/>
              <a:gd name="connsiteY1" fmla="*/ 0 h 2863121"/>
              <a:gd name="connsiteX2" fmla="*/ 6850505 w 6895475"/>
              <a:gd name="connsiteY2" fmla="*/ 2203554 h 2863121"/>
              <a:gd name="connsiteX3" fmla="*/ 6149715 w 6895475"/>
              <a:gd name="connsiteY3" fmla="*/ 715780 h 2863121"/>
              <a:gd name="connsiteX4" fmla="*/ 0 w 6895475"/>
              <a:gd name="connsiteY4" fmla="*/ 715780 h 2863121"/>
              <a:gd name="connsiteX0" fmla="*/ 0 w 6895475"/>
              <a:gd name="connsiteY0" fmla="*/ 715780 h 2863121"/>
              <a:gd name="connsiteX1" fmla="*/ 760750 w 6895475"/>
              <a:gd name="connsiteY1" fmla="*/ 2188564 h 2863121"/>
              <a:gd name="connsiteX2" fmla="*/ 6895475 w 6895475"/>
              <a:gd name="connsiteY2" fmla="*/ 2188564 h 2863121"/>
              <a:gd name="connsiteX3" fmla="*/ 6865495 w 6895475"/>
              <a:gd name="connsiteY3" fmla="*/ 2147341 h 2863121"/>
              <a:gd name="connsiteX4" fmla="*/ 6149715 w 6895475"/>
              <a:gd name="connsiteY4" fmla="*/ 2863121 h 2863121"/>
              <a:gd name="connsiteX5" fmla="*/ 0 w 6895475"/>
              <a:gd name="connsiteY5" fmla="*/ 2863121 h 2863121"/>
              <a:gd name="connsiteX6" fmla="*/ 0 w 6895475"/>
              <a:gd name="connsiteY6" fmla="*/ 715780 h 2863121"/>
              <a:gd name="connsiteX7" fmla="*/ 0 w 6895475"/>
              <a:gd name="connsiteY7" fmla="*/ 715780 h 2863121"/>
              <a:gd name="connsiteX8" fmla="*/ 6149715 w 6895475"/>
              <a:gd name="connsiteY8" fmla="*/ 715780 h 2863121"/>
              <a:gd name="connsiteX9" fmla="*/ 6850505 w 6895475"/>
              <a:gd name="connsiteY9" fmla="*/ 2158583 h 2863121"/>
              <a:gd name="connsiteX10" fmla="*/ 6149715 w 6895475"/>
              <a:gd name="connsiteY10" fmla="*/ 715780 h 2863121"/>
              <a:gd name="connsiteX11" fmla="*/ 6149715 w 6895475"/>
              <a:gd name="connsiteY11" fmla="*/ 2863121 h 2863121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0 w 6895475"/>
              <a:gd name="connsiteY5" fmla="*/ 2167918 h 2167918"/>
              <a:gd name="connsiteX6" fmla="*/ 0 w 6895475"/>
              <a:gd name="connsiteY6" fmla="*/ 20577 h 2167918"/>
              <a:gd name="connsiteX7" fmla="*/ 0 w 6895475"/>
              <a:gd name="connsiteY7" fmla="*/ 20577 h 2167918"/>
              <a:gd name="connsiteX8" fmla="*/ 6149715 w 6895475"/>
              <a:gd name="connsiteY8" fmla="*/ 20577 h 2167918"/>
              <a:gd name="connsiteX9" fmla="*/ 6850505 w 6895475"/>
              <a:gd name="connsiteY9" fmla="*/ 1463380 h 2167918"/>
              <a:gd name="connsiteX10" fmla="*/ 6149715 w 6895475"/>
              <a:gd name="connsiteY10" fmla="*/ 20577 h 2167918"/>
              <a:gd name="connsiteX11" fmla="*/ 6149715 w 6895475"/>
              <a:gd name="connsiteY11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0 w 6895475"/>
              <a:gd name="connsiteY3" fmla="*/ 2167918 h 2167918"/>
              <a:gd name="connsiteX4" fmla="*/ 0 w 6895475"/>
              <a:gd name="connsiteY4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6895475"/>
              <a:gd name="connsiteY0" fmla="*/ 20577 h 2167918"/>
              <a:gd name="connsiteX1" fmla="*/ 6149715 w 6895475"/>
              <a:gd name="connsiteY1" fmla="*/ 20577 h 2167918"/>
              <a:gd name="connsiteX2" fmla="*/ 6149715 w 6895475"/>
              <a:gd name="connsiteY2" fmla="*/ 2167918 h 2167918"/>
              <a:gd name="connsiteX3" fmla="*/ 779488 w 6895475"/>
              <a:gd name="connsiteY3" fmla="*/ 1508350 h 2167918"/>
              <a:gd name="connsiteX4" fmla="*/ 0 w 6895475"/>
              <a:gd name="connsiteY4" fmla="*/ 2167918 h 2167918"/>
              <a:gd name="connsiteX5" fmla="*/ 0 w 6895475"/>
              <a:gd name="connsiteY5" fmla="*/ 20577 h 2167918"/>
              <a:gd name="connsiteX0" fmla="*/ 6149715 w 6895475"/>
              <a:gd name="connsiteY0" fmla="*/ 20577 h 2167918"/>
              <a:gd name="connsiteX1" fmla="*/ 6880485 w 6895475"/>
              <a:gd name="connsiteY1" fmla="*/ 1493361 h 2167918"/>
              <a:gd name="connsiteX2" fmla="*/ 6865495 w 6895475"/>
              <a:gd name="connsiteY2" fmla="*/ 1452138 h 2167918"/>
              <a:gd name="connsiteX3" fmla="*/ 6149715 w 6895475"/>
              <a:gd name="connsiteY3" fmla="*/ 2167918 h 2167918"/>
              <a:gd name="connsiteX4" fmla="*/ 6149715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78371 h 2167918"/>
              <a:gd name="connsiteX2" fmla="*/ 6850505 w 6895475"/>
              <a:gd name="connsiteY2" fmla="*/ 1508351 h 2167918"/>
              <a:gd name="connsiteX3" fmla="*/ 6149715 w 6895475"/>
              <a:gd name="connsiteY3" fmla="*/ 20577 h 2167918"/>
              <a:gd name="connsiteX4" fmla="*/ 0 w 6895475"/>
              <a:gd name="connsiteY4" fmla="*/ 20577 h 2167918"/>
              <a:gd name="connsiteX0" fmla="*/ 0 w 6895475"/>
              <a:gd name="connsiteY0" fmla="*/ 20577 h 2167918"/>
              <a:gd name="connsiteX1" fmla="*/ 760750 w 6895475"/>
              <a:gd name="connsiteY1" fmla="*/ 1493361 h 2167918"/>
              <a:gd name="connsiteX2" fmla="*/ 6895475 w 6895475"/>
              <a:gd name="connsiteY2" fmla="*/ 1493361 h 2167918"/>
              <a:gd name="connsiteX3" fmla="*/ 6865495 w 6895475"/>
              <a:gd name="connsiteY3" fmla="*/ 1452138 h 2167918"/>
              <a:gd name="connsiteX4" fmla="*/ 6149715 w 6895475"/>
              <a:gd name="connsiteY4" fmla="*/ 2167918 h 2167918"/>
              <a:gd name="connsiteX5" fmla="*/ 779488 w 6895475"/>
              <a:gd name="connsiteY5" fmla="*/ 1493360 h 2167918"/>
              <a:gd name="connsiteX6" fmla="*/ 0 w 6895475"/>
              <a:gd name="connsiteY6" fmla="*/ 2167918 h 2167918"/>
              <a:gd name="connsiteX7" fmla="*/ 0 w 6895475"/>
              <a:gd name="connsiteY7" fmla="*/ 20577 h 2167918"/>
              <a:gd name="connsiteX8" fmla="*/ 0 w 6895475"/>
              <a:gd name="connsiteY8" fmla="*/ 20577 h 2167918"/>
              <a:gd name="connsiteX9" fmla="*/ 6149715 w 6895475"/>
              <a:gd name="connsiteY9" fmla="*/ 20577 h 2167918"/>
              <a:gd name="connsiteX10" fmla="*/ 6850505 w 6895475"/>
              <a:gd name="connsiteY10" fmla="*/ 1463380 h 2167918"/>
              <a:gd name="connsiteX11" fmla="*/ 6149715 w 6895475"/>
              <a:gd name="connsiteY11" fmla="*/ 20577 h 2167918"/>
              <a:gd name="connsiteX12" fmla="*/ 6149715 w 6895475"/>
              <a:gd name="connsiteY12" fmla="*/ 2167918 h 2167918"/>
              <a:gd name="connsiteX0" fmla="*/ 0 w 7126873"/>
              <a:gd name="connsiteY0" fmla="*/ 20577 h 2181352"/>
              <a:gd name="connsiteX1" fmla="*/ 6149715 w 7126873"/>
              <a:gd name="connsiteY1" fmla="*/ 20577 h 2181352"/>
              <a:gd name="connsiteX2" fmla="*/ 6149715 w 7126873"/>
              <a:gd name="connsiteY2" fmla="*/ 2167918 h 2181352"/>
              <a:gd name="connsiteX3" fmla="*/ 779488 w 7126873"/>
              <a:gd name="connsiteY3" fmla="*/ 1508350 h 2181352"/>
              <a:gd name="connsiteX4" fmla="*/ 0 w 7126873"/>
              <a:gd name="connsiteY4" fmla="*/ 2167918 h 2181352"/>
              <a:gd name="connsiteX5" fmla="*/ 0 w 7126873"/>
              <a:gd name="connsiteY5" fmla="*/ 20577 h 2181352"/>
              <a:gd name="connsiteX0" fmla="*/ 6149715 w 7126873"/>
              <a:gd name="connsiteY0" fmla="*/ 20577 h 2181352"/>
              <a:gd name="connsiteX1" fmla="*/ 6880485 w 7126873"/>
              <a:gd name="connsiteY1" fmla="*/ 1493361 h 2181352"/>
              <a:gd name="connsiteX2" fmla="*/ 6865495 w 7126873"/>
              <a:gd name="connsiteY2" fmla="*/ 1452138 h 2181352"/>
              <a:gd name="connsiteX3" fmla="*/ 6149715 w 7126873"/>
              <a:gd name="connsiteY3" fmla="*/ 2167918 h 2181352"/>
              <a:gd name="connsiteX4" fmla="*/ 6149715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78371 h 2181352"/>
              <a:gd name="connsiteX2" fmla="*/ 6850505 w 7126873"/>
              <a:gd name="connsiteY2" fmla="*/ 1508351 h 2181352"/>
              <a:gd name="connsiteX3" fmla="*/ 6149715 w 7126873"/>
              <a:gd name="connsiteY3" fmla="*/ 20577 h 2181352"/>
              <a:gd name="connsiteX4" fmla="*/ 0 w 7126873"/>
              <a:gd name="connsiteY4" fmla="*/ 20577 h 2181352"/>
              <a:gd name="connsiteX0" fmla="*/ 0 w 7126873"/>
              <a:gd name="connsiteY0" fmla="*/ 20577 h 2181352"/>
              <a:gd name="connsiteX1" fmla="*/ 760750 w 7126873"/>
              <a:gd name="connsiteY1" fmla="*/ 1493361 h 2181352"/>
              <a:gd name="connsiteX2" fmla="*/ 6895475 w 7126873"/>
              <a:gd name="connsiteY2" fmla="*/ 1493361 h 2181352"/>
              <a:gd name="connsiteX3" fmla="*/ 6865495 w 7126873"/>
              <a:gd name="connsiteY3" fmla="*/ 1452138 h 2181352"/>
              <a:gd name="connsiteX4" fmla="*/ 6149715 w 7126873"/>
              <a:gd name="connsiteY4" fmla="*/ 2167918 h 2181352"/>
              <a:gd name="connsiteX5" fmla="*/ 6880485 w 7126873"/>
              <a:gd name="connsiteY5" fmla="*/ 1463379 h 2181352"/>
              <a:gd name="connsiteX6" fmla="*/ 779488 w 7126873"/>
              <a:gd name="connsiteY6" fmla="*/ 1493360 h 2181352"/>
              <a:gd name="connsiteX7" fmla="*/ 0 w 7126873"/>
              <a:gd name="connsiteY7" fmla="*/ 2167918 h 2181352"/>
              <a:gd name="connsiteX8" fmla="*/ 0 w 7126873"/>
              <a:gd name="connsiteY8" fmla="*/ 20577 h 2181352"/>
              <a:gd name="connsiteX9" fmla="*/ 0 w 7126873"/>
              <a:gd name="connsiteY9" fmla="*/ 20577 h 2181352"/>
              <a:gd name="connsiteX10" fmla="*/ 6149715 w 7126873"/>
              <a:gd name="connsiteY10" fmla="*/ 20577 h 2181352"/>
              <a:gd name="connsiteX11" fmla="*/ 6850505 w 7126873"/>
              <a:gd name="connsiteY11" fmla="*/ 1463380 h 2181352"/>
              <a:gd name="connsiteX12" fmla="*/ 6149715 w 7126873"/>
              <a:gd name="connsiteY12" fmla="*/ 20577 h 2181352"/>
              <a:gd name="connsiteX13" fmla="*/ 6149715 w 7126873"/>
              <a:gd name="connsiteY13" fmla="*/ 2167918 h 2181352"/>
              <a:gd name="connsiteX0" fmla="*/ 0 w 6895475"/>
              <a:gd name="connsiteY0" fmla="*/ 20577 h 2179823"/>
              <a:gd name="connsiteX1" fmla="*/ 6149715 w 6895475"/>
              <a:gd name="connsiteY1" fmla="*/ 20577 h 2179823"/>
              <a:gd name="connsiteX2" fmla="*/ 6149715 w 6895475"/>
              <a:gd name="connsiteY2" fmla="*/ 2167918 h 2179823"/>
              <a:gd name="connsiteX3" fmla="*/ 779488 w 6895475"/>
              <a:gd name="connsiteY3" fmla="*/ 1508350 h 2179823"/>
              <a:gd name="connsiteX4" fmla="*/ 0 w 6895475"/>
              <a:gd name="connsiteY4" fmla="*/ 2167918 h 2179823"/>
              <a:gd name="connsiteX5" fmla="*/ 0 w 6895475"/>
              <a:gd name="connsiteY5" fmla="*/ 20577 h 2179823"/>
              <a:gd name="connsiteX0" fmla="*/ 6149715 w 6895475"/>
              <a:gd name="connsiteY0" fmla="*/ 20577 h 2179823"/>
              <a:gd name="connsiteX1" fmla="*/ 6880485 w 6895475"/>
              <a:gd name="connsiteY1" fmla="*/ 1493361 h 2179823"/>
              <a:gd name="connsiteX2" fmla="*/ 6865495 w 6895475"/>
              <a:gd name="connsiteY2" fmla="*/ 1452138 h 2179823"/>
              <a:gd name="connsiteX3" fmla="*/ 6149715 w 6895475"/>
              <a:gd name="connsiteY3" fmla="*/ 2167918 h 2179823"/>
              <a:gd name="connsiteX4" fmla="*/ 6149715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78371 h 2179823"/>
              <a:gd name="connsiteX2" fmla="*/ 6850505 w 6895475"/>
              <a:gd name="connsiteY2" fmla="*/ 1508351 h 2179823"/>
              <a:gd name="connsiteX3" fmla="*/ 6149715 w 6895475"/>
              <a:gd name="connsiteY3" fmla="*/ 20577 h 2179823"/>
              <a:gd name="connsiteX4" fmla="*/ 0 w 6895475"/>
              <a:gd name="connsiteY4" fmla="*/ 20577 h 2179823"/>
              <a:gd name="connsiteX0" fmla="*/ 0 w 6895475"/>
              <a:gd name="connsiteY0" fmla="*/ 20577 h 2179823"/>
              <a:gd name="connsiteX1" fmla="*/ 760750 w 6895475"/>
              <a:gd name="connsiteY1" fmla="*/ 1493361 h 2179823"/>
              <a:gd name="connsiteX2" fmla="*/ 6895475 w 6895475"/>
              <a:gd name="connsiteY2" fmla="*/ 1493361 h 2179823"/>
              <a:gd name="connsiteX3" fmla="*/ 6865495 w 6895475"/>
              <a:gd name="connsiteY3" fmla="*/ 1452138 h 2179823"/>
              <a:gd name="connsiteX4" fmla="*/ 6149715 w 6895475"/>
              <a:gd name="connsiteY4" fmla="*/ 2167918 h 2179823"/>
              <a:gd name="connsiteX5" fmla="*/ 6880485 w 6895475"/>
              <a:gd name="connsiteY5" fmla="*/ 1463379 h 2179823"/>
              <a:gd name="connsiteX6" fmla="*/ 779488 w 6895475"/>
              <a:gd name="connsiteY6" fmla="*/ 1493360 h 2179823"/>
              <a:gd name="connsiteX7" fmla="*/ 0 w 6895475"/>
              <a:gd name="connsiteY7" fmla="*/ 2167918 h 2179823"/>
              <a:gd name="connsiteX8" fmla="*/ 0 w 6895475"/>
              <a:gd name="connsiteY8" fmla="*/ 20577 h 2179823"/>
              <a:gd name="connsiteX9" fmla="*/ 0 w 6895475"/>
              <a:gd name="connsiteY9" fmla="*/ 20577 h 2179823"/>
              <a:gd name="connsiteX10" fmla="*/ 6149715 w 6895475"/>
              <a:gd name="connsiteY10" fmla="*/ 20577 h 2179823"/>
              <a:gd name="connsiteX11" fmla="*/ 6850505 w 6895475"/>
              <a:gd name="connsiteY11" fmla="*/ 1463380 h 2179823"/>
              <a:gd name="connsiteX12" fmla="*/ 6149715 w 6895475"/>
              <a:gd name="connsiteY12" fmla="*/ 20577 h 2179823"/>
              <a:gd name="connsiteX13" fmla="*/ 6149715 w 6895475"/>
              <a:gd name="connsiteY13" fmla="*/ 2167918 h 2179823"/>
              <a:gd name="connsiteX0" fmla="*/ 0 w 7134515"/>
              <a:gd name="connsiteY0" fmla="*/ 20577 h 2248077"/>
              <a:gd name="connsiteX1" fmla="*/ 6149715 w 7134515"/>
              <a:gd name="connsiteY1" fmla="*/ 20577 h 2248077"/>
              <a:gd name="connsiteX2" fmla="*/ 6149715 w 7134515"/>
              <a:gd name="connsiteY2" fmla="*/ 2167918 h 2248077"/>
              <a:gd name="connsiteX3" fmla="*/ 6880485 w 7134515"/>
              <a:gd name="connsiteY3" fmla="*/ 1478371 h 2248077"/>
              <a:gd name="connsiteX4" fmla="*/ 779488 w 7134515"/>
              <a:gd name="connsiteY4" fmla="*/ 1508350 h 2248077"/>
              <a:gd name="connsiteX5" fmla="*/ 0 w 7134515"/>
              <a:gd name="connsiteY5" fmla="*/ 2167918 h 2248077"/>
              <a:gd name="connsiteX6" fmla="*/ 0 w 7134515"/>
              <a:gd name="connsiteY6" fmla="*/ 20577 h 2248077"/>
              <a:gd name="connsiteX0" fmla="*/ 6149715 w 7134515"/>
              <a:gd name="connsiteY0" fmla="*/ 20577 h 2248077"/>
              <a:gd name="connsiteX1" fmla="*/ 6880485 w 7134515"/>
              <a:gd name="connsiteY1" fmla="*/ 1493361 h 2248077"/>
              <a:gd name="connsiteX2" fmla="*/ 6865495 w 7134515"/>
              <a:gd name="connsiteY2" fmla="*/ 1452138 h 2248077"/>
              <a:gd name="connsiteX3" fmla="*/ 6149715 w 7134515"/>
              <a:gd name="connsiteY3" fmla="*/ 2167918 h 2248077"/>
              <a:gd name="connsiteX4" fmla="*/ 6149715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78371 h 2248077"/>
              <a:gd name="connsiteX2" fmla="*/ 6850505 w 7134515"/>
              <a:gd name="connsiteY2" fmla="*/ 1508351 h 2248077"/>
              <a:gd name="connsiteX3" fmla="*/ 6149715 w 7134515"/>
              <a:gd name="connsiteY3" fmla="*/ 20577 h 2248077"/>
              <a:gd name="connsiteX4" fmla="*/ 0 w 7134515"/>
              <a:gd name="connsiteY4" fmla="*/ 20577 h 2248077"/>
              <a:gd name="connsiteX0" fmla="*/ 0 w 7134515"/>
              <a:gd name="connsiteY0" fmla="*/ 20577 h 2248077"/>
              <a:gd name="connsiteX1" fmla="*/ 760750 w 7134515"/>
              <a:gd name="connsiteY1" fmla="*/ 1493361 h 2248077"/>
              <a:gd name="connsiteX2" fmla="*/ 6895475 w 7134515"/>
              <a:gd name="connsiteY2" fmla="*/ 1493361 h 2248077"/>
              <a:gd name="connsiteX3" fmla="*/ 6865495 w 7134515"/>
              <a:gd name="connsiteY3" fmla="*/ 1452138 h 2248077"/>
              <a:gd name="connsiteX4" fmla="*/ 6149715 w 7134515"/>
              <a:gd name="connsiteY4" fmla="*/ 2167918 h 2248077"/>
              <a:gd name="connsiteX5" fmla="*/ 6880485 w 7134515"/>
              <a:gd name="connsiteY5" fmla="*/ 1463379 h 2248077"/>
              <a:gd name="connsiteX6" fmla="*/ 779488 w 7134515"/>
              <a:gd name="connsiteY6" fmla="*/ 1493360 h 2248077"/>
              <a:gd name="connsiteX7" fmla="*/ 0 w 7134515"/>
              <a:gd name="connsiteY7" fmla="*/ 2167918 h 2248077"/>
              <a:gd name="connsiteX8" fmla="*/ 0 w 7134515"/>
              <a:gd name="connsiteY8" fmla="*/ 20577 h 2248077"/>
              <a:gd name="connsiteX9" fmla="*/ 0 w 7134515"/>
              <a:gd name="connsiteY9" fmla="*/ 20577 h 2248077"/>
              <a:gd name="connsiteX10" fmla="*/ 6149715 w 7134515"/>
              <a:gd name="connsiteY10" fmla="*/ 20577 h 2248077"/>
              <a:gd name="connsiteX11" fmla="*/ 6850505 w 7134515"/>
              <a:gd name="connsiteY11" fmla="*/ 1463380 h 2248077"/>
              <a:gd name="connsiteX12" fmla="*/ 6149715 w 7134515"/>
              <a:gd name="connsiteY12" fmla="*/ 20577 h 2248077"/>
              <a:gd name="connsiteX13" fmla="*/ 6149715 w 7134515"/>
              <a:gd name="connsiteY13" fmla="*/ 2167918 h 2248077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5050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20577 h 2238774"/>
              <a:gd name="connsiteX1" fmla="*/ 6149715 w 6895475"/>
              <a:gd name="connsiteY1" fmla="*/ 20577 h 2238774"/>
              <a:gd name="connsiteX2" fmla="*/ 6149715 w 6895475"/>
              <a:gd name="connsiteY2" fmla="*/ 2167918 h 2238774"/>
              <a:gd name="connsiteX3" fmla="*/ 6880485 w 6895475"/>
              <a:gd name="connsiteY3" fmla="*/ 1478371 h 2238774"/>
              <a:gd name="connsiteX4" fmla="*/ 779488 w 6895475"/>
              <a:gd name="connsiteY4" fmla="*/ 1508350 h 2238774"/>
              <a:gd name="connsiteX5" fmla="*/ 0 w 6895475"/>
              <a:gd name="connsiteY5" fmla="*/ 2167918 h 2238774"/>
              <a:gd name="connsiteX6" fmla="*/ 0 w 6895475"/>
              <a:gd name="connsiteY6" fmla="*/ 20577 h 2238774"/>
              <a:gd name="connsiteX0" fmla="*/ 6149715 w 6895475"/>
              <a:gd name="connsiteY0" fmla="*/ 20577 h 2238774"/>
              <a:gd name="connsiteX1" fmla="*/ 6880485 w 6895475"/>
              <a:gd name="connsiteY1" fmla="*/ 1493361 h 2238774"/>
              <a:gd name="connsiteX2" fmla="*/ 6865495 w 6895475"/>
              <a:gd name="connsiteY2" fmla="*/ 1452138 h 2238774"/>
              <a:gd name="connsiteX3" fmla="*/ 6149715 w 6895475"/>
              <a:gd name="connsiteY3" fmla="*/ 2167918 h 2238774"/>
              <a:gd name="connsiteX4" fmla="*/ 6149715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78371 h 2238774"/>
              <a:gd name="connsiteX2" fmla="*/ 6850505 w 6895475"/>
              <a:gd name="connsiteY2" fmla="*/ 1508351 h 2238774"/>
              <a:gd name="connsiteX3" fmla="*/ 6149715 w 6895475"/>
              <a:gd name="connsiteY3" fmla="*/ 20577 h 2238774"/>
              <a:gd name="connsiteX4" fmla="*/ 0 w 6895475"/>
              <a:gd name="connsiteY4" fmla="*/ 20577 h 2238774"/>
              <a:gd name="connsiteX0" fmla="*/ 0 w 6895475"/>
              <a:gd name="connsiteY0" fmla="*/ 20577 h 2238774"/>
              <a:gd name="connsiteX1" fmla="*/ 760750 w 6895475"/>
              <a:gd name="connsiteY1" fmla="*/ 1493361 h 2238774"/>
              <a:gd name="connsiteX2" fmla="*/ 6895475 w 6895475"/>
              <a:gd name="connsiteY2" fmla="*/ 1493361 h 2238774"/>
              <a:gd name="connsiteX3" fmla="*/ 6865495 w 6895475"/>
              <a:gd name="connsiteY3" fmla="*/ 1452138 h 2238774"/>
              <a:gd name="connsiteX4" fmla="*/ 6149715 w 6895475"/>
              <a:gd name="connsiteY4" fmla="*/ 2167918 h 2238774"/>
              <a:gd name="connsiteX5" fmla="*/ 6880485 w 6895475"/>
              <a:gd name="connsiteY5" fmla="*/ 1463379 h 2238774"/>
              <a:gd name="connsiteX6" fmla="*/ 779488 w 6895475"/>
              <a:gd name="connsiteY6" fmla="*/ 1493360 h 2238774"/>
              <a:gd name="connsiteX7" fmla="*/ 0 w 6895475"/>
              <a:gd name="connsiteY7" fmla="*/ 2167918 h 2238774"/>
              <a:gd name="connsiteX8" fmla="*/ 0 w 6895475"/>
              <a:gd name="connsiteY8" fmla="*/ 20577 h 2238774"/>
              <a:gd name="connsiteX9" fmla="*/ 0 w 6895475"/>
              <a:gd name="connsiteY9" fmla="*/ 20577 h 2238774"/>
              <a:gd name="connsiteX10" fmla="*/ 6149715 w 6895475"/>
              <a:gd name="connsiteY10" fmla="*/ 20577 h 2238774"/>
              <a:gd name="connsiteX11" fmla="*/ 6865495 w 6895475"/>
              <a:gd name="connsiteY11" fmla="*/ 1463380 h 2238774"/>
              <a:gd name="connsiteX12" fmla="*/ 6149715 w 6895475"/>
              <a:gd name="connsiteY12" fmla="*/ 20577 h 2238774"/>
              <a:gd name="connsiteX13" fmla="*/ 6149715 w 6895475"/>
              <a:gd name="connsiteY13" fmla="*/ 2167918 h 2238774"/>
              <a:gd name="connsiteX0" fmla="*/ 0 w 6895475"/>
              <a:gd name="connsiteY0" fmla="*/ 644577 h 2862774"/>
              <a:gd name="connsiteX1" fmla="*/ 6149715 w 6895475"/>
              <a:gd name="connsiteY1" fmla="*/ 644577 h 2862774"/>
              <a:gd name="connsiteX2" fmla="*/ 6149715 w 6895475"/>
              <a:gd name="connsiteY2" fmla="*/ 2791918 h 2862774"/>
              <a:gd name="connsiteX3" fmla="*/ 6880485 w 6895475"/>
              <a:gd name="connsiteY3" fmla="*/ 2102371 h 2862774"/>
              <a:gd name="connsiteX4" fmla="*/ 779488 w 6895475"/>
              <a:gd name="connsiteY4" fmla="*/ 2132350 h 2862774"/>
              <a:gd name="connsiteX5" fmla="*/ 0 w 6895475"/>
              <a:gd name="connsiteY5" fmla="*/ 2791918 h 2862774"/>
              <a:gd name="connsiteX6" fmla="*/ 0 w 6895475"/>
              <a:gd name="connsiteY6" fmla="*/ 644577 h 2862774"/>
              <a:gd name="connsiteX0" fmla="*/ 6149715 w 6895475"/>
              <a:gd name="connsiteY0" fmla="*/ 644577 h 2862774"/>
              <a:gd name="connsiteX1" fmla="*/ 6880485 w 6895475"/>
              <a:gd name="connsiteY1" fmla="*/ 2117361 h 2862774"/>
              <a:gd name="connsiteX2" fmla="*/ 6865495 w 6895475"/>
              <a:gd name="connsiteY2" fmla="*/ 2076138 h 2862774"/>
              <a:gd name="connsiteX3" fmla="*/ 6149715 w 6895475"/>
              <a:gd name="connsiteY3" fmla="*/ 2791918 h 2862774"/>
              <a:gd name="connsiteX4" fmla="*/ 6149715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02371 h 2862774"/>
              <a:gd name="connsiteX2" fmla="*/ 6850505 w 6895475"/>
              <a:gd name="connsiteY2" fmla="*/ 2132351 h 2862774"/>
              <a:gd name="connsiteX3" fmla="*/ 6149715 w 6895475"/>
              <a:gd name="connsiteY3" fmla="*/ 644577 h 2862774"/>
              <a:gd name="connsiteX4" fmla="*/ 0 w 6895475"/>
              <a:gd name="connsiteY4" fmla="*/ 644577 h 2862774"/>
              <a:gd name="connsiteX0" fmla="*/ 0 w 6895475"/>
              <a:gd name="connsiteY0" fmla="*/ 644577 h 2862774"/>
              <a:gd name="connsiteX1" fmla="*/ 760750 w 6895475"/>
              <a:gd name="connsiteY1" fmla="*/ 2117361 h 2862774"/>
              <a:gd name="connsiteX2" fmla="*/ 6895475 w 6895475"/>
              <a:gd name="connsiteY2" fmla="*/ 2117361 h 2862774"/>
              <a:gd name="connsiteX3" fmla="*/ 6865495 w 6895475"/>
              <a:gd name="connsiteY3" fmla="*/ 2076138 h 2862774"/>
              <a:gd name="connsiteX4" fmla="*/ 6149715 w 6895475"/>
              <a:gd name="connsiteY4" fmla="*/ 2791918 h 2862774"/>
              <a:gd name="connsiteX5" fmla="*/ 6880485 w 6895475"/>
              <a:gd name="connsiteY5" fmla="*/ 2087379 h 2862774"/>
              <a:gd name="connsiteX6" fmla="*/ 779488 w 6895475"/>
              <a:gd name="connsiteY6" fmla="*/ 2117360 h 2862774"/>
              <a:gd name="connsiteX7" fmla="*/ 0 w 6895475"/>
              <a:gd name="connsiteY7" fmla="*/ 2791918 h 2862774"/>
              <a:gd name="connsiteX8" fmla="*/ 0 w 6895475"/>
              <a:gd name="connsiteY8" fmla="*/ 644577 h 2862774"/>
              <a:gd name="connsiteX9" fmla="*/ 974360 w 6895475"/>
              <a:gd name="connsiteY9" fmla="*/ 0 h 2862774"/>
              <a:gd name="connsiteX10" fmla="*/ 6149715 w 6895475"/>
              <a:gd name="connsiteY10" fmla="*/ 644577 h 2862774"/>
              <a:gd name="connsiteX11" fmla="*/ 6865495 w 6895475"/>
              <a:gd name="connsiteY11" fmla="*/ 2087380 h 2862774"/>
              <a:gd name="connsiteX12" fmla="*/ 6149715 w 6895475"/>
              <a:gd name="connsiteY12" fmla="*/ 644577 h 2862774"/>
              <a:gd name="connsiteX13" fmla="*/ 6149715 w 6895475"/>
              <a:gd name="connsiteY13" fmla="*/ 2791918 h 2862774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72783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779488 w 6895475"/>
              <a:gd name="connsiteY6" fmla="*/ 1502763 h 2248177"/>
              <a:gd name="connsiteX7" fmla="*/ 0 w 6895475"/>
              <a:gd name="connsiteY7" fmla="*/ 2177321 h 2248177"/>
              <a:gd name="connsiteX8" fmla="*/ 0 w 6895475"/>
              <a:gd name="connsiteY8" fmla="*/ 29980 h 2248177"/>
              <a:gd name="connsiteX9" fmla="*/ 14990 w 6895475"/>
              <a:gd name="connsiteY9" fmla="*/ 0 h 2248177"/>
              <a:gd name="connsiteX10" fmla="*/ 6149715 w 6895475"/>
              <a:gd name="connsiteY10" fmla="*/ 29980 h 2248177"/>
              <a:gd name="connsiteX11" fmla="*/ 6865495 w 6895475"/>
              <a:gd name="connsiteY11" fmla="*/ 1464832 h 2248177"/>
              <a:gd name="connsiteX12" fmla="*/ 6149715 w 6895475"/>
              <a:gd name="connsiteY12" fmla="*/ 29980 h 2248177"/>
              <a:gd name="connsiteX13" fmla="*/ 6149715 w 6895475"/>
              <a:gd name="connsiteY13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5476102 w 6895475"/>
              <a:gd name="connsiteY6" fmla="*/ 1495464 h 2248177"/>
              <a:gd name="connsiteX7" fmla="*/ 779488 w 6895475"/>
              <a:gd name="connsiteY7" fmla="*/ 1502763 h 2248177"/>
              <a:gd name="connsiteX8" fmla="*/ 0 w 6895475"/>
              <a:gd name="connsiteY8" fmla="*/ 2177321 h 2248177"/>
              <a:gd name="connsiteX9" fmla="*/ 0 w 6895475"/>
              <a:gd name="connsiteY9" fmla="*/ 29980 h 2248177"/>
              <a:gd name="connsiteX10" fmla="*/ 14990 w 6895475"/>
              <a:gd name="connsiteY10" fmla="*/ 0 h 2248177"/>
              <a:gd name="connsiteX11" fmla="*/ 6149715 w 6895475"/>
              <a:gd name="connsiteY11" fmla="*/ 29980 h 2248177"/>
              <a:gd name="connsiteX12" fmla="*/ 6865495 w 6895475"/>
              <a:gd name="connsiteY12" fmla="*/ 1464832 h 2248177"/>
              <a:gd name="connsiteX13" fmla="*/ 6149715 w 6895475"/>
              <a:gd name="connsiteY13" fmla="*/ 29980 h 2248177"/>
              <a:gd name="connsiteX14" fmla="*/ 6149715 w 6895475"/>
              <a:gd name="connsiteY14" fmla="*/ 2177321 h 2248177"/>
              <a:gd name="connsiteX0" fmla="*/ 0 w 6895475"/>
              <a:gd name="connsiteY0" fmla="*/ 29980 h 2248177"/>
              <a:gd name="connsiteX1" fmla="*/ 6149715 w 6895475"/>
              <a:gd name="connsiteY1" fmla="*/ 29980 h 2248177"/>
              <a:gd name="connsiteX2" fmla="*/ 6149715 w 6895475"/>
              <a:gd name="connsiteY2" fmla="*/ 2177321 h 2248177"/>
              <a:gd name="connsiteX3" fmla="*/ 6880485 w 6895475"/>
              <a:gd name="connsiteY3" fmla="*/ 1487774 h 2248177"/>
              <a:gd name="connsiteX4" fmla="*/ 779488 w 6895475"/>
              <a:gd name="connsiteY4" fmla="*/ 1517753 h 2248177"/>
              <a:gd name="connsiteX5" fmla="*/ 0 w 6895475"/>
              <a:gd name="connsiteY5" fmla="*/ 2177321 h 2248177"/>
              <a:gd name="connsiteX6" fmla="*/ 0 w 6895475"/>
              <a:gd name="connsiteY6" fmla="*/ 29980 h 2248177"/>
              <a:gd name="connsiteX0" fmla="*/ 6149715 w 6895475"/>
              <a:gd name="connsiteY0" fmla="*/ 29980 h 2248177"/>
              <a:gd name="connsiteX1" fmla="*/ 6880485 w 6895475"/>
              <a:gd name="connsiteY1" fmla="*/ 1502764 h 2248177"/>
              <a:gd name="connsiteX2" fmla="*/ 6865495 w 6895475"/>
              <a:gd name="connsiteY2" fmla="*/ 1461541 h 2248177"/>
              <a:gd name="connsiteX3" fmla="*/ 6149715 w 6895475"/>
              <a:gd name="connsiteY3" fmla="*/ 2177321 h 2248177"/>
              <a:gd name="connsiteX4" fmla="*/ 6149715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487774 h 2248177"/>
              <a:gd name="connsiteX2" fmla="*/ 6850505 w 6895475"/>
              <a:gd name="connsiteY2" fmla="*/ 1517754 h 2248177"/>
              <a:gd name="connsiteX3" fmla="*/ 6149715 w 6895475"/>
              <a:gd name="connsiteY3" fmla="*/ 29980 h 2248177"/>
              <a:gd name="connsiteX4" fmla="*/ 0 w 6895475"/>
              <a:gd name="connsiteY4" fmla="*/ 29980 h 2248177"/>
              <a:gd name="connsiteX0" fmla="*/ 0 w 6895475"/>
              <a:gd name="connsiteY0" fmla="*/ 29980 h 2248177"/>
              <a:gd name="connsiteX1" fmla="*/ 760750 w 6895475"/>
              <a:gd name="connsiteY1" fmla="*/ 1502764 h 2248177"/>
              <a:gd name="connsiteX2" fmla="*/ 6895475 w 6895475"/>
              <a:gd name="connsiteY2" fmla="*/ 1502764 h 2248177"/>
              <a:gd name="connsiteX3" fmla="*/ 6865495 w 6895475"/>
              <a:gd name="connsiteY3" fmla="*/ 1461541 h 2248177"/>
              <a:gd name="connsiteX4" fmla="*/ 6149715 w 6895475"/>
              <a:gd name="connsiteY4" fmla="*/ 2177321 h 2248177"/>
              <a:gd name="connsiteX5" fmla="*/ 6880485 w 6895475"/>
              <a:gd name="connsiteY5" fmla="*/ 1472782 h 2248177"/>
              <a:gd name="connsiteX6" fmla="*/ 6056547 w 6895475"/>
              <a:gd name="connsiteY6" fmla="*/ 1495464 h 2248177"/>
              <a:gd name="connsiteX7" fmla="*/ 5476102 w 6895475"/>
              <a:gd name="connsiteY7" fmla="*/ 1495464 h 2248177"/>
              <a:gd name="connsiteX8" fmla="*/ 779488 w 6895475"/>
              <a:gd name="connsiteY8" fmla="*/ 1502763 h 2248177"/>
              <a:gd name="connsiteX9" fmla="*/ 0 w 6895475"/>
              <a:gd name="connsiteY9" fmla="*/ 2177321 h 2248177"/>
              <a:gd name="connsiteX10" fmla="*/ 0 w 6895475"/>
              <a:gd name="connsiteY10" fmla="*/ 29980 h 2248177"/>
              <a:gd name="connsiteX11" fmla="*/ 14990 w 6895475"/>
              <a:gd name="connsiteY11" fmla="*/ 0 h 2248177"/>
              <a:gd name="connsiteX12" fmla="*/ 6149715 w 6895475"/>
              <a:gd name="connsiteY12" fmla="*/ 29980 h 2248177"/>
              <a:gd name="connsiteX13" fmla="*/ 6865495 w 6895475"/>
              <a:gd name="connsiteY13" fmla="*/ 1464832 h 2248177"/>
              <a:gd name="connsiteX14" fmla="*/ 6149715 w 6895475"/>
              <a:gd name="connsiteY14" fmla="*/ 29980 h 2248177"/>
              <a:gd name="connsiteX15" fmla="*/ 6149715 w 6895475"/>
              <a:gd name="connsiteY15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0 w 6903124"/>
              <a:gd name="connsiteY0" fmla="*/ 29980 h 2248177"/>
              <a:gd name="connsiteX1" fmla="*/ 6149715 w 6903124"/>
              <a:gd name="connsiteY1" fmla="*/ 29980 h 2248177"/>
              <a:gd name="connsiteX2" fmla="*/ 6149715 w 6903124"/>
              <a:gd name="connsiteY2" fmla="*/ 2177321 h 2248177"/>
              <a:gd name="connsiteX3" fmla="*/ 6880485 w 6903124"/>
              <a:gd name="connsiteY3" fmla="*/ 1487774 h 2248177"/>
              <a:gd name="connsiteX4" fmla="*/ 779488 w 6903124"/>
              <a:gd name="connsiteY4" fmla="*/ 1517753 h 2248177"/>
              <a:gd name="connsiteX5" fmla="*/ 0 w 6903124"/>
              <a:gd name="connsiteY5" fmla="*/ 2177321 h 2248177"/>
              <a:gd name="connsiteX6" fmla="*/ 0 w 6903124"/>
              <a:gd name="connsiteY6" fmla="*/ 29980 h 2248177"/>
              <a:gd name="connsiteX0" fmla="*/ 6149715 w 6903124"/>
              <a:gd name="connsiteY0" fmla="*/ 29980 h 2248177"/>
              <a:gd name="connsiteX1" fmla="*/ 6880485 w 6903124"/>
              <a:gd name="connsiteY1" fmla="*/ 1502764 h 2248177"/>
              <a:gd name="connsiteX2" fmla="*/ 6865495 w 6903124"/>
              <a:gd name="connsiteY2" fmla="*/ 1461541 h 2248177"/>
              <a:gd name="connsiteX3" fmla="*/ 6149715 w 6903124"/>
              <a:gd name="connsiteY3" fmla="*/ 2177321 h 2248177"/>
              <a:gd name="connsiteX4" fmla="*/ 6149715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487774 h 2248177"/>
              <a:gd name="connsiteX2" fmla="*/ 6850505 w 6903124"/>
              <a:gd name="connsiteY2" fmla="*/ 1517754 h 2248177"/>
              <a:gd name="connsiteX3" fmla="*/ 6149715 w 6903124"/>
              <a:gd name="connsiteY3" fmla="*/ 29980 h 2248177"/>
              <a:gd name="connsiteX4" fmla="*/ 0 w 6903124"/>
              <a:gd name="connsiteY4" fmla="*/ 29980 h 2248177"/>
              <a:gd name="connsiteX0" fmla="*/ 0 w 6903124"/>
              <a:gd name="connsiteY0" fmla="*/ 29980 h 2248177"/>
              <a:gd name="connsiteX1" fmla="*/ 760750 w 6903124"/>
              <a:gd name="connsiteY1" fmla="*/ 1502764 h 2248177"/>
              <a:gd name="connsiteX2" fmla="*/ 6895475 w 6903124"/>
              <a:gd name="connsiteY2" fmla="*/ 1502764 h 2248177"/>
              <a:gd name="connsiteX3" fmla="*/ 6865495 w 6903124"/>
              <a:gd name="connsiteY3" fmla="*/ 1461541 h 2248177"/>
              <a:gd name="connsiteX4" fmla="*/ 6149715 w 6903124"/>
              <a:gd name="connsiteY4" fmla="*/ 2177321 h 2248177"/>
              <a:gd name="connsiteX5" fmla="*/ 6880485 w 6903124"/>
              <a:gd name="connsiteY5" fmla="*/ 1472782 h 2248177"/>
              <a:gd name="connsiteX6" fmla="*/ 6660846 w 6903124"/>
              <a:gd name="connsiteY6" fmla="*/ 1487513 h 2248177"/>
              <a:gd name="connsiteX7" fmla="*/ 6056547 w 6903124"/>
              <a:gd name="connsiteY7" fmla="*/ 1495464 h 2248177"/>
              <a:gd name="connsiteX8" fmla="*/ 5476102 w 6903124"/>
              <a:gd name="connsiteY8" fmla="*/ 1495464 h 2248177"/>
              <a:gd name="connsiteX9" fmla="*/ 779488 w 6903124"/>
              <a:gd name="connsiteY9" fmla="*/ 1502763 h 2248177"/>
              <a:gd name="connsiteX10" fmla="*/ 0 w 6903124"/>
              <a:gd name="connsiteY10" fmla="*/ 2177321 h 2248177"/>
              <a:gd name="connsiteX11" fmla="*/ 0 w 6903124"/>
              <a:gd name="connsiteY11" fmla="*/ 29980 h 2248177"/>
              <a:gd name="connsiteX12" fmla="*/ 14990 w 6903124"/>
              <a:gd name="connsiteY12" fmla="*/ 0 h 2248177"/>
              <a:gd name="connsiteX13" fmla="*/ 6149715 w 6903124"/>
              <a:gd name="connsiteY13" fmla="*/ 29980 h 2248177"/>
              <a:gd name="connsiteX14" fmla="*/ 6865495 w 6903124"/>
              <a:gd name="connsiteY14" fmla="*/ 1464832 h 2248177"/>
              <a:gd name="connsiteX15" fmla="*/ 6149715 w 6903124"/>
              <a:gd name="connsiteY15" fmla="*/ 29980 h 2248177"/>
              <a:gd name="connsiteX16" fmla="*/ 6149715 w 6903124"/>
              <a:gd name="connsiteY16" fmla="*/ 2177321 h 2248177"/>
              <a:gd name="connsiteX0" fmla="*/ 8864 w 6911988"/>
              <a:gd name="connsiteY0" fmla="*/ 69737 h 2287934"/>
              <a:gd name="connsiteX1" fmla="*/ 6158579 w 6911988"/>
              <a:gd name="connsiteY1" fmla="*/ 69737 h 2287934"/>
              <a:gd name="connsiteX2" fmla="*/ 6158579 w 6911988"/>
              <a:gd name="connsiteY2" fmla="*/ 2217078 h 2287934"/>
              <a:gd name="connsiteX3" fmla="*/ 6889349 w 6911988"/>
              <a:gd name="connsiteY3" fmla="*/ 1527531 h 2287934"/>
              <a:gd name="connsiteX4" fmla="*/ 788352 w 6911988"/>
              <a:gd name="connsiteY4" fmla="*/ 1557510 h 2287934"/>
              <a:gd name="connsiteX5" fmla="*/ 8864 w 6911988"/>
              <a:gd name="connsiteY5" fmla="*/ 2217078 h 2287934"/>
              <a:gd name="connsiteX6" fmla="*/ 8864 w 6911988"/>
              <a:gd name="connsiteY6" fmla="*/ 69737 h 2287934"/>
              <a:gd name="connsiteX0" fmla="*/ 6158579 w 6911988"/>
              <a:gd name="connsiteY0" fmla="*/ 69737 h 2287934"/>
              <a:gd name="connsiteX1" fmla="*/ 6889349 w 6911988"/>
              <a:gd name="connsiteY1" fmla="*/ 1542521 h 2287934"/>
              <a:gd name="connsiteX2" fmla="*/ 6874359 w 6911988"/>
              <a:gd name="connsiteY2" fmla="*/ 1501298 h 2287934"/>
              <a:gd name="connsiteX3" fmla="*/ 6158579 w 6911988"/>
              <a:gd name="connsiteY3" fmla="*/ 2217078 h 2287934"/>
              <a:gd name="connsiteX4" fmla="*/ 6158579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27531 h 2287934"/>
              <a:gd name="connsiteX2" fmla="*/ 6859369 w 6911988"/>
              <a:gd name="connsiteY2" fmla="*/ 1557511 h 2287934"/>
              <a:gd name="connsiteX3" fmla="*/ 6158579 w 6911988"/>
              <a:gd name="connsiteY3" fmla="*/ 69737 h 2287934"/>
              <a:gd name="connsiteX4" fmla="*/ 8864 w 6911988"/>
              <a:gd name="connsiteY4" fmla="*/ 69737 h 2287934"/>
              <a:gd name="connsiteX0" fmla="*/ 8864 w 6911988"/>
              <a:gd name="connsiteY0" fmla="*/ 69737 h 2287934"/>
              <a:gd name="connsiteX1" fmla="*/ 769614 w 6911988"/>
              <a:gd name="connsiteY1" fmla="*/ 1542521 h 2287934"/>
              <a:gd name="connsiteX2" fmla="*/ 6904339 w 6911988"/>
              <a:gd name="connsiteY2" fmla="*/ 1542521 h 2287934"/>
              <a:gd name="connsiteX3" fmla="*/ 6874359 w 6911988"/>
              <a:gd name="connsiteY3" fmla="*/ 1501298 h 2287934"/>
              <a:gd name="connsiteX4" fmla="*/ 6158579 w 6911988"/>
              <a:gd name="connsiteY4" fmla="*/ 2217078 h 2287934"/>
              <a:gd name="connsiteX5" fmla="*/ 6889349 w 6911988"/>
              <a:gd name="connsiteY5" fmla="*/ 1512539 h 2287934"/>
              <a:gd name="connsiteX6" fmla="*/ 6669710 w 6911988"/>
              <a:gd name="connsiteY6" fmla="*/ 1527270 h 2287934"/>
              <a:gd name="connsiteX7" fmla="*/ 6065411 w 6911988"/>
              <a:gd name="connsiteY7" fmla="*/ 1535221 h 2287934"/>
              <a:gd name="connsiteX8" fmla="*/ 5484966 w 6911988"/>
              <a:gd name="connsiteY8" fmla="*/ 1535221 h 2287934"/>
              <a:gd name="connsiteX9" fmla="*/ 788352 w 6911988"/>
              <a:gd name="connsiteY9" fmla="*/ 1542520 h 2287934"/>
              <a:gd name="connsiteX10" fmla="*/ 8864 w 6911988"/>
              <a:gd name="connsiteY10" fmla="*/ 2217078 h 2287934"/>
              <a:gd name="connsiteX11" fmla="*/ 8864 w 6911988"/>
              <a:gd name="connsiteY11" fmla="*/ 69737 h 2287934"/>
              <a:gd name="connsiteX12" fmla="*/ 0 w 6911988"/>
              <a:gd name="connsiteY12" fmla="*/ 0 h 2287934"/>
              <a:gd name="connsiteX13" fmla="*/ 6158579 w 6911988"/>
              <a:gd name="connsiteY13" fmla="*/ 69737 h 2287934"/>
              <a:gd name="connsiteX14" fmla="*/ 6874359 w 6911988"/>
              <a:gd name="connsiteY14" fmla="*/ 1504589 h 2287934"/>
              <a:gd name="connsiteX15" fmla="*/ 6158579 w 6911988"/>
              <a:gd name="connsiteY15" fmla="*/ 69737 h 2287934"/>
              <a:gd name="connsiteX16" fmla="*/ 6158579 w 6911988"/>
              <a:gd name="connsiteY16" fmla="*/ 2217078 h 2287934"/>
              <a:gd name="connsiteX0" fmla="*/ 913 w 6904037"/>
              <a:gd name="connsiteY0" fmla="*/ 20656 h 2238853"/>
              <a:gd name="connsiteX1" fmla="*/ 6150628 w 6904037"/>
              <a:gd name="connsiteY1" fmla="*/ 20656 h 2238853"/>
              <a:gd name="connsiteX2" fmla="*/ 6150628 w 6904037"/>
              <a:gd name="connsiteY2" fmla="*/ 2167997 h 2238853"/>
              <a:gd name="connsiteX3" fmla="*/ 6881398 w 6904037"/>
              <a:gd name="connsiteY3" fmla="*/ 1478450 h 2238853"/>
              <a:gd name="connsiteX4" fmla="*/ 780401 w 6904037"/>
              <a:gd name="connsiteY4" fmla="*/ 1508429 h 2238853"/>
              <a:gd name="connsiteX5" fmla="*/ 913 w 6904037"/>
              <a:gd name="connsiteY5" fmla="*/ 2167997 h 2238853"/>
              <a:gd name="connsiteX6" fmla="*/ 913 w 6904037"/>
              <a:gd name="connsiteY6" fmla="*/ 20656 h 2238853"/>
              <a:gd name="connsiteX0" fmla="*/ 6150628 w 6904037"/>
              <a:gd name="connsiteY0" fmla="*/ 20656 h 2238853"/>
              <a:gd name="connsiteX1" fmla="*/ 6881398 w 6904037"/>
              <a:gd name="connsiteY1" fmla="*/ 1493440 h 2238853"/>
              <a:gd name="connsiteX2" fmla="*/ 6866408 w 6904037"/>
              <a:gd name="connsiteY2" fmla="*/ 1452217 h 2238853"/>
              <a:gd name="connsiteX3" fmla="*/ 6150628 w 6904037"/>
              <a:gd name="connsiteY3" fmla="*/ 2167997 h 2238853"/>
              <a:gd name="connsiteX4" fmla="*/ 6150628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78450 h 2238853"/>
              <a:gd name="connsiteX2" fmla="*/ 6851418 w 6904037"/>
              <a:gd name="connsiteY2" fmla="*/ 1508430 h 2238853"/>
              <a:gd name="connsiteX3" fmla="*/ 6150628 w 6904037"/>
              <a:gd name="connsiteY3" fmla="*/ 20656 h 2238853"/>
              <a:gd name="connsiteX4" fmla="*/ 913 w 6904037"/>
              <a:gd name="connsiteY4" fmla="*/ 20656 h 2238853"/>
              <a:gd name="connsiteX0" fmla="*/ 913 w 6904037"/>
              <a:gd name="connsiteY0" fmla="*/ 20656 h 2238853"/>
              <a:gd name="connsiteX1" fmla="*/ 761663 w 6904037"/>
              <a:gd name="connsiteY1" fmla="*/ 1493440 h 2238853"/>
              <a:gd name="connsiteX2" fmla="*/ 6896388 w 6904037"/>
              <a:gd name="connsiteY2" fmla="*/ 1493440 h 2238853"/>
              <a:gd name="connsiteX3" fmla="*/ 6866408 w 6904037"/>
              <a:gd name="connsiteY3" fmla="*/ 1452217 h 2238853"/>
              <a:gd name="connsiteX4" fmla="*/ 6150628 w 6904037"/>
              <a:gd name="connsiteY4" fmla="*/ 2167997 h 2238853"/>
              <a:gd name="connsiteX5" fmla="*/ 6881398 w 6904037"/>
              <a:gd name="connsiteY5" fmla="*/ 1463458 h 2238853"/>
              <a:gd name="connsiteX6" fmla="*/ 6661759 w 6904037"/>
              <a:gd name="connsiteY6" fmla="*/ 1478189 h 2238853"/>
              <a:gd name="connsiteX7" fmla="*/ 6057460 w 6904037"/>
              <a:gd name="connsiteY7" fmla="*/ 1486140 h 2238853"/>
              <a:gd name="connsiteX8" fmla="*/ 5477015 w 6904037"/>
              <a:gd name="connsiteY8" fmla="*/ 1486140 h 2238853"/>
              <a:gd name="connsiteX9" fmla="*/ 780401 w 6904037"/>
              <a:gd name="connsiteY9" fmla="*/ 1493439 h 2238853"/>
              <a:gd name="connsiteX10" fmla="*/ 913 w 6904037"/>
              <a:gd name="connsiteY10" fmla="*/ 2167997 h 2238853"/>
              <a:gd name="connsiteX11" fmla="*/ 913 w 6904037"/>
              <a:gd name="connsiteY11" fmla="*/ 20656 h 2238853"/>
              <a:gd name="connsiteX12" fmla="*/ 0 w 6904037"/>
              <a:gd name="connsiteY12" fmla="*/ 14530 h 2238853"/>
              <a:gd name="connsiteX13" fmla="*/ 6150628 w 6904037"/>
              <a:gd name="connsiteY13" fmla="*/ 20656 h 2238853"/>
              <a:gd name="connsiteX14" fmla="*/ 6866408 w 6904037"/>
              <a:gd name="connsiteY14" fmla="*/ 1455508 h 2238853"/>
              <a:gd name="connsiteX15" fmla="*/ 6150628 w 6904037"/>
              <a:gd name="connsiteY15" fmla="*/ 20656 h 2238853"/>
              <a:gd name="connsiteX16" fmla="*/ 6150628 w 6904037"/>
              <a:gd name="connsiteY16" fmla="*/ 2167997 h 2238853"/>
              <a:gd name="connsiteX0" fmla="*/ 913 w 6904037"/>
              <a:gd name="connsiteY0" fmla="*/ 37931 h 2256128"/>
              <a:gd name="connsiteX1" fmla="*/ 6150628 w 6904037"/>
              <a:gd name="connsiteY1" fmla="*/ 37931 h 2256128"/>
              <a:gd name="connsiteX2" fmla="*/ 6150628 w 6904037"/>
              <a:gd name="connsiteY2" fmla="*/ 2185272 h 2256128"/>
              <a:gd name="connsiteX3" fmla="*/ 6881398 w 6904037"/>
              <a:gd name="connsiteY3" fmla="*/ 1495725 h 2256128"/>
              <a:gd name="connsiteX4" fmla="*/ 780401 w 6904037"/>
              <a:gd name="connsiteY4" fmla="*/ 1525704 h 2256128"/>
              <a:gd name="connsiteX5" fmla="*/ 913 w 6904037"/>
              <a:gd name="connsiteY5" fmla="*/ 2185272 h 2256128"/>
              <a:gd name="connsiteX6" fmla="*/ 913 w 6904037"/>
              <a:gd name="connsiteY6" fmla="*/ 37931 h 2256128"/>
              <a:gd name="connsiteX0" fmla="*/ 6150628 w 6904037"/>
              <a:gd name="connsiteY0" fmla="*/ 37931 h 2256128"/>
              <a:gd name="connsiteX1" fmla="*/ 6881398 w 6904037"/>
              <a:gd name="connsiteY1" fmla="*/ 1510715 h 2256128"/>
              <a:gd name="connsiteX2" fmla="*/ 6866408 w 6904037"/>
              <a:gd name="connsiteY2" fmla="*/ 1469492 h 2256128"/>
              <a:gd name="connsiteX3" fmla="*/ 6150628 w 6904037"/>
              <a:gd name="connsiteY3" fmla="*/ 2185272 h 2256128"/>
              <a:gd name="connsiteX4" fmla="*/ 6150628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495725 h 2256128"/>
              <a:gd name="connsiteX2" fmla="*/ 6851418 w 6904037"/>
              <a:gd name="connsiteY2" fmla="*/ 1525705 h 2256128"/>
              <a:gd name="connsiteX3" fmla="*/ 6150628 w 6904037"/>
              <a:gd name="connsiteY3" fmla="*/ 37931 h 2256128"/>
              <a:gd name="connsiteX4" fmla="*/ 913 w 6904037"/>
              <a:gd name="connsiteY4" fmla="*/ 37931 h 2256128"/>
              <a:gd name="connsiteX0" fmla="*/ 913 w 6904037"/>
              <a:gd name="connsiteY0" fmla="*/ 37931 h 2256128"/>
              <a:gd name="connsiteX1" fmla="*/ 761663 w 6904037"/>
              <a:gd name="connsiteY1" fmla="*/ 1510715 h 2256128"/>
              <a:gd name="connsiteX2" fmla="*/ 6896388 w 6904037"/>
              <a:gd name="connsiteY2" fmla="*/ 1510715 h 2256128"/>
              <a:gd name="connsiteX3" fmla="*/ 6866408 w 6904037"/>
              <a:gd name="connsiteY3" fmla="*/ 1469492 h 2256128"/>
              <a:gd name="connsiteX4" fmla="*/ 6150628 w 6904037"/>
              <a:gd name="connsiteY4" fmla="*/ 2185272 h 2256128"/>
              <a:gd name="connsiteX5" fmla="*/ 6881398 w 6904037"/>
              <a:gd name="connsiteY5" fmla="*/ 1480733 h 2256128"/>
              <a:gd name="connsiteX6" fmla="*/ 6661759 w 6904037"/>
              <a:gd name="connsiteY6" fmla="*/ 1495464 h 2256128"/>
              <a:gd name="connsiteX7" fmla="*/ 6057460 w 6904037"/>
              <a:gd name="connsiteY7" fmla="*/ 1503415 h 2256128"/>
              <a:gd name="connsiteX8" fmla="*/ 5477015 w 6904037"/>
              <a:gd name="connsiteY8" fmla="*/ 1503415 h 2256128"/>
              <a:gd name="connsiteX9" fmla="*/ 780401 w 6904037"/>
              <a:gd name="connsiteY9" fmla="*/ 1510714 h 2256128"/>
              <a:gd name="connsiteX10" fmla="*/ 913 w 6904037"/>
              <a:gd name="connsiteY10" fmla="*/ 2185272 h 2256128"/>
              <a:gd name="connsiteX11" fmla="*/ 913 w 6904037"/>
              <a:gd name="connsiteY11" fmla="*/ 37931 h 2256128"/>
              <a:gd name="connsiteX12" fmla="*/ 0 w 6904037"/>
              <a:gd name="connsiteY12" fmla="*/ 0 h 2256128"/>
              <a:gd name="connsiteX13" fmla="*/ 6150628 w 6904037"/>
              <a:gd name="connsiteY13" fmla="*/ 37931 h 2256128"/>
              <a:gd name="connsiteX14" fmla="*/ 6866408 w 6904037"/>
              <a:gd name="connsiteY14" fmla="*/ 1472783 h 2256128"/>
              <a:gd name="connsiteX15" fmla="*/ 6150628 w 6904037"/>
              <a:gd name="connsiteY15" fmla="*/ 37931 h 2256128"/>
              <a:gd name="connsiteX16" fmla="*/ 6150628 w 6904037"/>
              <a:gd name="connsiteY16" fmla="*/ 2185272 h 2256128"/>
              <a:gd name="connsiteX0" fmla="*/ 24976 w 6928100"/>
              <a:gd name="connsiteY0" fmla="*/ 20656 h 2238853"/>
              <a:gd name="connsiteX1" fmla="*/ 6174691 w 6928100"/>
              <a:gd name="connsiteY1" fmla="*/ 20656 h 2238853"/>
              <a:gd name="connsiteX2" fmla="*/ 6174691 w 6928100"/>
              <a:gd name="connsiteY2" fmla="*/ 2167997 h 2238853"/>
              <a:gd name="connsiteX3" fmla="*/ 6905461 w 6928100"/>
              <a:gd name="connsiteY3" fmla="*/ 1478450 h 2238853"/>
              <a:gd name="connsiteX4" fmla="*/ 804464 w 6928100"/>
              <a:gd name="connsiteY4" fmla="*/ 1508429 h 2238853"/>
              <a:gd name="connsiteX5" fmla="*/ 24976 w 6928100"/>
              <a:gd name="connsiteY5" fmla="*/ 2167997 h 2238853"/>
              <a:gd name="connsiteX6" fmla="*/ 24976 w 6928100"/>
              <a:gd name="connsiteY6" fmla="*/ 20656 h 2238853"/>
              <a:gd name="connsiteX0" fmla="*/ 6174691 w 6928100"/>
              <a:gd name="connsiteY0" fmla="*/ 20656 h 2238853"/>
              <a:gd name="connsiteX1" fmla="*/ 6905461 w 6928100"/>
              <a:gd name="connsiteY1" fmla="*/ 1493440 h 2238853"/>
              <a:gd name="connsiteX2" fmla="*/ 6890471 w 6928100"/>
              <a:gd name="connsiteY2" fmla="*/ 1452217 h 2238853"/>
              <a:gd name="connsiteX3" fmla="*/ 6174691 w 6928100"/>
              <a:gd name="connsiteY3" fmla="*/ 2167997 h 2238853"/>
              <a:gd name="connsiteX4" fmla="*/ 6174691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78450 h 2238853"/>
              <a:gd name="connsiteX2" fmla="*/ 6875481 w 6928100"/>
              <a:gd name="connsiteY2" fmla="*/ 1508430 h 2238853"/>
              <a:gd name="connsiteX3" fmla="*/ 6174691 w 6928100"/>
              <a:gd name="connsiteY3" fmla="*/ 20656 h 2238853"/>
              <a:gd name="connsiteX4" fmla="*/ 24976 w 6928100"/>
              <a:gd name="connsiteY4" fmla="*/ 20656 h 2238853"/>
              <a:gd name="connsiteX0" fmla="*/ 24976 w 6928100"/>
              <a:gd name="connsiteY0" fmla="*/ 20656 h 2238853"/>
              <a:gd name="connsiteX1" fmla="*/ 785726 w 6928100"/>
              <a:gd name="connsiteY1" fmla="*/ 1493440 h 2238853"/>
              <a:gd name="connsiteX2" fmla="*/ 6920451 w 6928100"/>
              <a:gd name="connsiteY2" fmla="*/ 1493440 h 2238853"/>
              <a:gd name="connsiteX3" fmla="*/ 6890471 w 6928100"/>
              <a:gd name="connsiteY3" fmla="*/ 1452217 h 2238853"/>
              <a:gd name="connsiteX4" fmla="*/ 6174691 w 6928100"/>
              <a:gd name="connsiteY4" fmla="*/ 2167997 h 2238853"/>
              <a:gd name="connsiteX5" fmla="*/ 6905461 w 6928100"/>
              <a:gd name="connsiteY5" fmla="*/ 1463458 h 2238853"/>
              <a:gd name="connsiteX6" fmla="*/ 6685822 w 6928100"/>
              <a:gd name="connsiteY6" fmla="*/ 1478189 h 2238853"/>
              <a:gd name="connsiteX7" fmla="*/ 6081523 w 6928100"/>
              <a:gd name="connsiteY7" fmla="*/ 1486140 h 2238853"/>
              <a:gd name="connsiteX8" fmla="*/ 5501078 w 6928100"/>
              <a:gd name="connsiteY8" fmla="*/ 1486140 h 2238853"/>
              <a:gd name="connsiteX9" fmla="*/ 804464 w 6928100"/>
              <a:gd name="connsiteY9" fmla="*/ 1493439 h 2238853"/>
              <a:gd name="connsiteX10" fmla="*/ 24976 w 6928100"/>
              <a:gd name="connsiteY10" fmla="*/ 2167997 h 2238853"/>
              <a:gd name="connsiteX11" fmla="*/ 24976 w 6928100"/>
              <a:gd name="connsiteY11" fmla="*/ 20656 h 2238853"/>
              <a:gd name="connsiteX12" fmla="*/ 0 w 6928100"/>
              <a:gd name="connsiteY12" fmla="*/ 6788 h 2238853"/>
              <a:gd name="connsiteX13" fmla="*/ 6174691 w 6928100"/>
              <a:gd name="connsiteY13" fmla="*/ 20656 h 2238853"/>
              <a:gd name="connsiteX14" fmla="*/ 6890471 w 6928100"/>
              <a:gd name="connsiteY14" fmla="*/ 1455508 h 2238853"/>
              <a:gd name="connsiteX15" fmla="*/ 6174691 w 6928100"/>
              <a:gd name="connsiteY15" fmla="*/ 20656 h 2238853"/>
              <a:gd name="connsiteX16" fmla="*/ 6174691 w 6928100"/>
              <a:gd name="connsiteY16" fmla="*/ 2167997 h 2238853"/>
              <a:gd name="connsiteX0" fmla="*/ 12944 w 6916068"/>
              <a:gd name="connsiteY0" fmla="*/ 20656 h 2238853"/>
              <a:gd name="connsiteX1" fmla="*/ 6162659 w 6916068"/>
              <a:gd name="connsiteY1" fmla="*/ 20656 h 2238853"/>
              <a:gd name="connsiteX2" fmla="*/ 6162659 w 6916068"/>
              <a:gd name="connsiteY2" fmla="*/ 2167997 h 2238853"/>
              <a:gd name="connsiteX3" fmla="*/ 6893429 w 6916068"/>
              <a:gd name="connsiteY3" fmla="*/ 1478450 h 2238853"/>
              <a:gd name="connsiteX4" fmla="*/ 792432 w 6916068"/>
              <a:gd name="connsiteY4" fmla="*/ 1508429 h 2238853"/>
              <a:gd name="connsiteX5" fmla="*/ 12944 w 6916068"/>
              <a:gd name="connsiteY5" fmla="*/ 2167997 h 2238853"/>
              <a:gd name="connsiteX6" fmla="*/ 12944 w 6916068"/>
              <a:gd name="connsiteY6" fmla="*/ 20656 h 2238853"/>
              <a:gd name="connsiteX0" fmla="*/ 6162659 w 6916068"/>
              <a:gd name="connsiteY0" fmla="*/ 20656 h 2238853"/>
              <a:gd name="connsiteX1" fmla="*/ 6893429 w 6916068"/>
              <a:gd name="connsiteY1" fmla="*/ 1493440 h 2238853"/>
              <a:gd name="connsiteX2" fmla="*/ 6878439 w 6916068"/>
              <a:gd name="connsiteY2" fmla="*/ 1452217 h 2238853"/>
              <a:gd name="connsiteX3" fmla="*/ 6162659 w 6916068"/>
              <a:gd name="connsiteY3" fmla="*/ 2167997 h 2238853"/>
              <a:gd name="connsiteX4" fmla="*/ 6162659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78450 h 2238853"/>
              <a:gd name="connsiteX2" fmla="*/ 6863449 w 6916068"/>
              <a:gd name="connsiteY2" fmla="*/ 1508430 h 2238853"/>
              <a:gd name="connsiteX3" fmla="*/ 6162659 w 6916068"/>
              <a:gd name="connsiteY3" fmla="*/ 20656 h 2238853"/>
              <a:gd name="connsiteX4" fmla="*/ 12944 w 6916068"/>
              <a:gd name="connsiteY4" fmla="*/ 20656 h 2238853"/>
              <a:gd name="connsiteX0" fmla="*/ 12944 w 6916068"/>
              <a:gd name="connsiteY0" fmla="*/ 20656 h 2238853"/>
              <a:gd name="connsiteX1" fmla="*/ 773694 w 6916068"/>
              <a:gd name="connsiteY1" fmla="*/ 1493440 h 2238853"/>
              <a:gd name="connsiteX2" fmla="*/ 6908419 w 6916068"/>
              <a:gd name="connsiteY2" fmla="*/ 1493440 h 2238853"/>
              <a:gd name="connsiteX3" fmla="*/ 6878439 w 6916068"/>
              <a:gd name="connsiteY3" fmla="*/ 1452217 h 2238853"/>
              <a:gd name="connsiteX4" fmla="*/ 6162659 w 6916068"/>
              <a:gd name="connsiteY4" fmla="*/ 2167997 h 2238853"/>
              <a:gd name="connsiteX5" fmla="*/ 6893429 w 6916068"/>
              <a:gd name="connsiteY5" fmla="*/ 1463458 h 2238853"/>
              <a:gd name="connsiteX6" fmla="*/ 6673790 w 6916068"/>
              <a:gd name="connsiteY6" fmla="*/ 1478189 h 2238853"/>
              <a:gd name="connsiteX7" fmla="*/ 6069491 w 6916068"/>
              <a:gd name="connsiteY7" fmla="*/ 1486140 h 2238853"/>
              <a:gd name="connsiteX8" fmla="*/ 5489046 w 6916068"/>
              <a:gd name="connsiteY8" fmla="*/ 1486140 h 2238853"/>
              <a:gd name="connsiteX9" fmla="*/ 792432 w 6916068"/>
              <a:gd name="connsiteY9" fmla="*/ 1493439 h 2238853"/>
              <a:gd name="connsiteX10" fmla="*/ 12944 w 6916068"/>
              <a:gd name="connsiteY10" fmla="*/ 2167997 h 2238853"/>
              <a:gd name="connsiteX11" fmla="*/ 12944 w 6916068"/>
              <a:gd name="connsiteY11" fmla="*/ 20656 h 2238853"/>
              <a:gd name="connsiteX12" fmla="*/ 0 w 6916068"/>
              <a:gd name="connsiteY12" fmla="*/ 307578 h 2238853"/>
              <a:gd name="connsiteX13" fmla="*/ 6162659 w 6916068"/>
              <a:gd name="connsiteY13" fmla="*/ 20656 h 2238853"/>
              <a:gd name="connsiteX14" fmla="*/ 6878439 w 6916068"/>
              <a:gd name="connsiteY14" fmla="*/ 1455508 h 2238853"/>
              <a:gd name="connsiteX15" fmla="*/ 6162659 w 6916068"/>
              <a:gd name="connsiteY15" fmla="*/ 20656 h 2238853"/>
              <a:gd name="connsiteX16" fmla="*/ 6162659 w 6916068"/>
              <a:gd name="connsiteY16" fmla="*/ 2167997 h 2238853"/>
              <a:gd name="connsiteX0" fmla="*/ 24976 w 6928100"/>
              <a:gd name="connsiteY0" fmla="*/ 122152 h 2340349"/>
              <a:gd name="connsiteX1" fmla="*/ 6174691 w 6928100"/>
              <a:gd name="connsiteY1" fmla="*/ 122152 h 2340349"/>
              <a:gd name="connsiteX2" fmla="*/ 6174691 w 6928100"/>
              <a:gd name="connsiteY2" fmla="*/ 2269493 h 2340349"/>
              <a:gd name="connsiteX3" fmla="*/ 6905461 w 6928100"/>
              <a:gd name="connsiteY3" fmla="*/ 1579946 h 2340349"/>
              <a:gd name="connsiteX4" fmla="*/ 804464 w 6928100"/>
              <a:gd name="connsiteY4" fmla="*/ 1609925 h 2340349"/>
              <a:gd name="connsiteX5" fmla="*/ 24976 w 6928100"/>
              <a:gd name="connsiteY5" fmla="*/ 2269493 h 2340349"/>
              <a:gd name="connsiteX6" fmla="*/ 24976 w 6928100"/>
              <a:gd name="connsiteY6" fmla="*/ 122152 h 2340349"/>
              <a:gd name="connsiteX0" fmla="*/ 6174691 w 6928100"/>
              <a:gd name="connsiteY0" fmla="*/ 122152 h 2340349"/>
              <a:gd name="connsiteX1" fmla="*/ 6905461 w 6928100"/>
              <a:gd name="connsiteY1" fmla="*/ 1594936 h 2340349"/>
              <a:gd name="connsiteX2" fmla="*/ 6890471 w 6928100"/>
              <a:gd name="connsiteY2" fmla="*/ 1553713 h 2340349"/>
              <a:gd name="connsiteX3" fmla="*/ 6174691 w 6928100"/>
              <a:gd name="connsiteY3" fmla="*/ 2269493 h 2340349"/>
              <a:gd name="connsiteX4" fmla="*/ 6174691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79946 h 2340349"/>
              <a:gd name="connsiteX2" fmla="*/ 6875481 w 6928100"/>
              <a:gd name="connsiteY2" fmla="*/ 1609926 h 2340349"/>
              <a:gd name="connsiteX3" fmla="*/ 6174691 w 6928100"/>
              <a:gd name="connsiteY3" fmla="*/ 122152 h 2340349"/>
              <a:gd name="connsiteX4" fmla="*/ 24976 w 6928100"/>
              <a:gd name="connsiteY4" fmla="*/ 122152 h 2340349"/>
              <a:gd name="connsiteX0" fmla="*/ 24976 w 6928100"/>
              <a:gd name="connsiteY0" fmla="*/ 122152 h 2340349"/>
              <a:gd name="connsiteX1" fmla="*/ 785726 w 6928100"/>
              <a:gd name="connsiteY1" fmla="*/ 1594936 h 2340349"/>
              <a:gd name="connsiteX2" fmla="*/ 6920451 w 6928100"/>
              <a:gd name="connsiteY2" fmla="*/ 1594936 h 2340349"/>
              <a:gd name="connsiteX3" fmla="*/ 6890471 w 6928100"/>
              <a:gd name="connsiteY3" fmla="*/ 1553713 h 2340349"/>
              <a:gd name="connsiteX4" fmla="*/ 6174691 w 6928100"/>
              <a:gd name="connsiteY4" fmla="*/ 2269493 h 2340349"/>
              <a:gd name="connsiteX5" fmla="*/ 6905461 w 6928100"/>
              <a:gd name="connsiteY5" fmla="*/ 1564954 h 2340349"/>
              <a:gd name="connsiteX6" fmla="*/ 6685822 w 6928100"/>
              <a:gd name="connsiteY6" fmla="*/ 1579685 h 2340349"/>
              <a:gd name="connsiteX7" fmla="*/ 6081523 w 6928100"/>
              <a:gd name="connsiteY7" fmla="*/ 1587636 h 2340349"/>
              <a:gd name="connsiteX8" fmla="*/ 5501078 w 6928100"/>
              <a:gd name="connsiteY8" fmla="*/ 1587636 h 2340349"/>
              <a:gd name="connsiteX9" fmla="*/ 804464 w 6928100"/>
              <a:gd name="connsiteY9" fmla="*/ 1594935 h 2340349"/>
              <a:gd name="connsiteX10" fmla="*/ 24976 w 6928100"/>
              <a:gd name="connsiteY10" fmla="*/ 2269493 h 2340349"/>
              <a:gd name="connsiteX11" fmla="*/ 24976 w 6928100"/>
              <a:gd name="connsiteY11" fmla="*/ 122152 h 2340349"/>
              <a:gd name="connsiteX12" fmla="*/ 0 w 6928100"/>
              <a:gd name="connsiteY12" fmla="*/ 0 h 2340349"/>
              <a:gd name="connsiteX13" fmla="*/ 6174691 w 6928100"/>
              <a:gd name="connsiteY13" fmla="*/ 122152 h 2340349"/>
              <a:gd name="connsiteX14" fmla="*/ 6890471 w 6928100"/>
              <a:gd name="connsiteY14" fmla="*/ 1557004 h 2340349"/>
              <a:gd name="connsiteX15" fmla="*/ 6174691 w 6928100"/>
              <a:gd name="connsiteY15" fmla="*/ 122152 h 2340349"/>
              <a:gd name="connsiteX16" fmla="*/ 6174691 w 6928100"/>
              <a:gd name="connsiteY16" fmla="*/ 2269493 h 234034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49962 h 2268159"/>
              <a:gd name="connsiteX16" fmla="*/ 6186722 w 6940131"/>
              <a:gd name="connsiteY16" fmla="*/ 2197303 h 2268159"/>
              <a:gd name="connsiteX0" fmla="*/ 37007 w 6940131"/>
              <a:gd name="connsiteY0" fmla="*/ 49962 h 2268159"/>
              <a:gd name="connsiteX1" fmla="*/ 6186722 w 6940131"/>
              <a:gd name="connsiteY1" fmla="*/ 49962 h 2268159"/>
              <a:gd name="connsiteX2" fmla="*/ 6186722 w 6940131"/>
              <a:gd name="connsiteY2" fmla="*/ 2197303 h 2268159"/>
              <a:gd name="connsiteX3" fmla="*/ 6917492 w 6940131"/>
              <a:gd name="connsiteY3" fmla="*/ 1507756 h 2268159"/>
              <a:gd name="connsiteX4" fmla="*/ 816495 w 6940131"/>
              <a:gd name="connsiteY4" fmla="*/ 1537735 h 2268159"/>
              <a:gd name="connsiteX5" fmla="*/ 37007 w 6940131"/>
              <a:gd name="connsiteY5" fmla="*/ 2197303 h 2268159"/>
              <a:gd name="connsiteX6" fmla="*/ 37007 w 6940131"/>
              <a:gd name="connsiteY6" fmla="*/ 49962 h 2268159"/>
              <a:gd name="connsiteX0" fmla="*/ 6186722 w 6940131"/>
              <a:gd name="connsiteY0" fmla="*/ 49962 h 2268159"/>
              <a:gd name="connsiteX1" fmla="*/ 6917492 w 6940131"/>
              <a:gd name="connsiteY1" fmla="*/ 1522746 h 2268159"/>
              <a:gd name="connsiteX2" fmla="*/ 6902502 w 6940131"/>
              <a:gd name="connsiteY2" fmla="*/ 1481523 h 2268159"/>
              <a:gd name="connsiteX3" fmla="*/ 6186722 w 6940131"/>
              <a:gd name="connsiteY3" fmla="*/ 2197303 h 2268159"/>
              <a:gd name="connsiteX4" fmla="*/ 6186722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07756 h 2268159"/>
              <a:gd name="connsiteX2" fmla="*/ 6887512 w 6940131"/>
              <a:gd name="connsiteY2" fmla="*/ 1537736 h 2268159"/>
              <a:gd name="connsiteX3" fmla="*/ 6186722 w 6940131"/>
              <a:gd name="connsiteY3" fmla="*/ 49962 h 2268159"/>
              <a:gd name="connsiteX4" fmla="*/ 37007 w 6940131"/>
              <a:gd name="connsiteY4" fmla="*/ 49962 h 2268159"/>
              <a:gd name="connsiteX0" fmla="*/ 37007 w 6940131"/>
              <a:gd name="connsiteY0" fmla="*/ 49962 h 2268159"/>
              <a:gd name="connsiteX1" fmla="*/ 797757 w 6940131"/>
              <a:gd name="connsiteY1" fmla="*/ 1522746 h 2268159"/>
              <a:gd name="connsiteX2" fmla="*/ 6932482 w 6940131"/>
              <a:gd name="connsiteY2" fmla="*/ 1522746 h 2268159"/>
              <a:gd name="connsiteX3" fmla="*/ 6902502 w 6940131"/>
              <a:gd name="connsiteY3" fmla="*/ 1481523 h 2268159"/>
              <a:gd name="connsiteX4" fmla="*/ 6186722 w 6940131"/>
              <a:gd name="connsiteY4" fmla="*/ 2197303 h 2268159"/>
              <a:gd name="connsiteX5" fmla="*/ 6917492 w 6940131"/>
              <a:gd name="connsiteY5" fmla="*/ 1492764 h 2268159"/>
              <a:gd name="connsiteX6" fmla="*/ 6697853 w 6940131"/>
              <a:gd name="connsiteY6" fmla="*/ 1507495 h 2268159"/>
              <a:gd name="connsiteX7" fmla="*/ 6093554 w 6940131"/>
              <a:gd name="connsiteY7" fmla="*/ 1515446 h 2268159"/>
              <a:gd name="connsiteX8" fmla="*/ 5513109 w 6940131"/>
              <a:gd name="connsiteY8" fmla="*/ 1515446 h 2268159"/>
              <a:gd name="connsiteX9" fmla="*/ 816495 w 6940131"/>
              <a:gd name="connsiteY9" fmla="*/ 1522745 h 2268159"/>
              <a:gd name="connsiteX10" fmla="*/ 37007 w 6940131"/>
              <a:gd name="connsiteY10" fmla="*/ 2197303 h 2268159"/>
              <a:gd name="connsiteX11" fmla="*/ 37007 w 6940131"/>
              <a:gd name="connsiteY11" fmla="*/ 49962 h 2268159"/>
              <a:gd name="connsiteX12" fmla="*/ 0 w 6940131"/>
              <a:gd name="connsiteY12" fmla="*/ 0 h 2268159"/>
              <a:gd name="connsiteX13" fmla="*/ 6186722 w 6940131"/>
              <a:gd name="connsiteY13" fmla="*/ 49962 h 2268159"/>
              <a:gd name="connsiteX14" fmla="*/ 6902502 w 6940131"/>
              <a:gd name="connsiteY14" fmla="*/ 1484814 h 2268159"/>
              <a:gd name="connsiteX15" fmla="*/ 6186722 w 6940131"/>
              <a:gd name="connsiteY15" fmla="*/ 13868 h 2268159"/>
              <a:gd name="connsiteX16" fmla="*/ 6186722 w 6940131"/>
              <a:gd name="connsiteY16" fmla="*/ 2197303 h 226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40131" h="2268159" stroke="0" extrusionOk="0">
                <a:moveTo>
                  <a:pt x="37007" y="49962"/>
                </a:moveTo>
                <a:lnTo>
                  <a:pt x="6186722" y="49962"/>
                </a:lnTo>
                <a:lnTo>
                  <a:pt x="6186722" y="2197303"/>
                </a:lnTo>
                <a:cubicBezTo>
                  <a:pt x="6043691" y="2552695"/>
                  <a:pt x="6883139" y="1452792"/>
                  <a:pt x="6917492" y="1507756"/>
                </a:cubicBezTo>
                <a:lnTo>
                  <a:pt x="816495" y="1537735"/>
                </a:lnTo>
                <a:lnTo>
                  <a:pt x="37007" y="2197303"/>
                </a:lnTo>
                <a:lnTo>
                  <a:pt x="37007" y="49962"/>
                </a:lnTo>
                <a:close/>
              </a:path>
              <a:path w="6940131" h="2268159" fill="darkenLess" stroke="0" extrusionOk="0">
                <a:moveTo>
                  <a:pt x="6186722" y="49962"/>
                </a:moveTo>
                <a:lnTo>
                  <a:pt x="6917492" y="1522746"/>
                </a:lnTo>
                <a:lnTo>
                  <a:pt x="6902502" y="1481523"/>
                </a:lnTo>
                <a:lnTo>
                  <a:pt x="6186722" y="2197303"/>
                </a:lnTo>
                <a:lnTo>
                  <a:pt x="6186722" y="49962"/>
                </a:lnTo>
                <a:close/>
              </a:path>
              <a:path w="6940131" h="2268159" fill="lightenLess" stroke="0" extrusionOk="0">
                <a:moveTo>
                  <a:pt x="37007" y="49962"/>
                </a:moveTo>
                <a:lnTo>
                  <a:pt x="797757" y="1507756"/>
                </a:lnTo>
                <a:lnTo>
                  <a:pt x="6887512" y="1537736"/>
                </a:lnTo>
                <a:lnTo>
                  <a:pt x="6186722" y="49962"/>
                </a:lnTo>
                <a:lnTo>
                  <a:pt x="37007" y="49962"/>
                </a:lnTo>
                <a:close/>
              </a:path>
              <a:path w="6940131" h="2268159" fill="none" extrusionOk="0">
                <a:moveTo>
                  <a:pt x="37007" y="49962"/>
                </a:moveTo>
                <a:lnTo>
                  <a:pt x="797757" y="1522746"/>
                </a:lnTo>
                <a:lnTo>
                  <a:pt x="6932482" y="1522746"/>
                </a:lnTo>
                <a:lnTo>
                  <a:pt x="6902502" y="1481523"/>
                </a:lnTo>
                <a:lnTo>
                  <a:pt x="6186722" y="2197303"/>
                </a:lnTo>
                <a:cubicBezTo>
                  <a:pt x="5964368" y="2316599"/>
                  <a:pt x="6883140" y="1500259"/>
                  <a:pt x="6917492" y="1492764"/>
                </a:cubicBezTo>
                <a:cubicBezTo>
                  <a:pt x="7001355" y="1368519"/>
                  <a:pt x="6835176" y="1503715"/>
                  <a:pt x="6697853" y="1507495"/>
                </a:cubicBezTo>
                <a:cubicBezTo>
                  <a:pt x="6560530" y="1511275"/>
                  <a:pt x="6289686" y="1504844"/>
                  <a:pt x="6093554" y="1515446"/>
                </a:cubicBezTo>
                <a:cubicBezTo>
                  <a:pt x="5897422" y="1526048"/>
                  <a:pt x="6392619" y="1510254"/>
                  <a:pt x="5513109" y="1515446"/>
                </a:cubicBezTo>
                <a:cubicBezTo>
                  <a:pt x="4633599" y="1520638"/>
                  <a:pt x="1725203" y="1395850"/>
                  <a:pt x="816495" y="1522745"/>
                </a:cubicBezTo>
                <a:lnTo>
                  <a:pt x="37007" y="2197303"/>
                </a:lnTo>
                <a:lnTo>
                  <a:pt x="37007" y="49962"/>
                </a:lnTo>
                <a:close/>
                <a:moveTo>
                  <a:pt x="0" y="0"/>
                </a:moveTo>
                <a:lnTo>
                  <a:pt x="6186722" y="49962"/>
                </a:lnTo>
                <a:cubicBezTo>
                  <a:pt x="6425315" y="-188631"/>
                  <a:pt x="6663909" y="1723407"/>
                  <a:pt x="6902502" y="1484814"/>
                </a:cubicBezTo>
                <a:moveTo>
                  <a:pt x="6186722" y="13868"/>
                </a:moveTo>
                <a:lnTo>
                  <a:pt x="6186722" y="2197303"/>
                </a:lnTo>
              </a:path>
            </a:pathLst>
          </a:custGeom>
          <a:pattFill prst="dotDmnd">
            <a:fgClr>
              <a:schemeClr val="bg1"/>
            </a:fgClr>
            <a:bgClr>
              <a:srgbClr val="68A343"/>
            </a:bgClr>
          </a:patt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4378B35-D50C-4909-99F2-AAB8C93D2527}"/>
              </a:ext>
            </a:extLst>
          </p:cNvPr>
          <p:cNvSpPr/>
          <p:nvPr/>
        </p:nvSpPr>
        <p:spPr>
          <a:xfrm>
            <a:off x="6096000" y="463362"/>
            <a:ext cx="5021669" cy="2149859"/>
          </a:xfrm>
          <a:prstGeom prst="rect">
            <a:avLst/>
          </a:prstGeom>
          <a:solidFill>
            <a:srgbClr val="FF0000">
              <a:alpha val="7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1B8E3B-9F65-0E4B-A2C0-704226F6CC81}"/>
              </a:ext>
            </a:extLst>
          </p:cNvPr>
          <p:cNvSpPr/>
          <p:nvPr/>
        </p:nvSpPr>
        <p:spPr>
          <a:xfrm>
            <a:off x="1235843" y="520235"/>
            <a:ext cx="5114137" cy="1936816"/>
          </a:xfrm>
          <a:prstGeom prst="rect">
            <a:avLst/>
          </a:prstGeom>
          <a:solidFill>
            <a:srgbClr val="92D050">
              <a:alpha val="72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5B3D0-EF58-0947-9A18-DCE7689B4472}"/>
              </a:ext>
            </a:extLst>
          </p:cNvPr>
          <p:cNvSpPr txBox="1"/>
          <p:nvPr/>
        </p:nvSpPr>
        <p:spPr>
          <a:xfrm>
            <a:off x="2079625" y="972935"/>
            <a:ext cx="1507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2015 &amp; 2016</a:t>
            </a:r>
            <a:endParaRPr lang="en-IE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D98023-1F41-A84E-A589-75AFBCF0B2C9}"/>
              </a:ext>
            </a:extLst>
          </p:cNvPr>
          <p:cNvSpPr/>
          <p:nvPr/>
        </p:nvSpPr>
        <p:spPr>
          <a:xfrm>
            <a:off x="1302640" y="2421258"/>
            <a:ext cx="5114137" cy="4147817"/>
          </a:xfrm>
          <a:prstGeom prst="rect">
            <a:avLst/>
          </a:prstGeom>
          <a:solidFill>
            <a:schemeClr val="accent1">
              <a:lumMod val="40000"/>
              <a:lumOff val="60000"/>
              <a:alpha val="72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21915-8F98-034F-91EE-E541BB640B09}"/>
              </a:ext>
            </a:extLst>
          </p:cNvPr>
          <p:cNvSpPr txBox="1"/>
          <p:nvPr/>
        </p:nvSpPr>
        <p:spPr>
          <a:xfrm>
            <a:off x="3105763" y="3893073"/>
            <a:ext cx="1507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2014</a:t>
            </a:r>
            <a:endParaRPr lang="en-IE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38F55-BC9C-0C4E-BC30-58563DED780E}"/>
              </a:ext>
            </a:extLst>
          </p:cNvPr>
          <p:cNvSpPr txBox="1"/>
          <p:nvPr/>
        </p:nvSpPr>
        <p:spPr>
          <a:xfrm>
            <a:off x="8164203" y="1155715"/>
            <a:ext cx="1507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2016 &amp; GIrls</a:t>
            </a:r>
            <a:endParaRPr lang="en-IE" sz="3200" b="1" dirty="0"/>
          </a:p>
        </p:txBody>
      </p:sp>
    </p:spTree>
    <p:extLst>
      <p:ext uri="{BB962C8B-B14F-4D97-AF65-F5344CB8AC3E}">
        <p14:creationId xmlns:p14="http://schemas.microsoft.com/office/powerpoint/2010/main" val="1318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DD312A8-BC5A-431E-BDDE-C7537090AEA7}"/>
              </a:ext>
            </a:extLst>
          </p:cNvPr>
          <p:cNvSpPr/>
          <p:nvPr/>
        </p:nvSpPr>
        <p:spPr>
          <a:xfrm>
            <a:off x="5781448" y="5926626"/>
            <a:ext cx="327804" cy="293298"/>
          </a:xfrm>
          <a:prstGeom prst="flowChartConnec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A325C4-F58C-4867-8C13-3D0679F5CB8F}"/>
              </a:ext>
            </a:extLst>
          </p:cNvPr>
          <p:cNvSpPr/>
          <p:nvPr/>
        </p:nvSpPr>
        <p:spPr>
          <a:xfrm>
            <a:off x="4589303" y="2842404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C1D3EFA-5952-4BF1-8BCF-A5FDB294221C}"/>
              </a:ext>
            </a:extLst>
          </p:cNvPr>
          <p:cNvSpPr/>
          <p:nvPr/>
        </p:nvSpPr>
        <p:spPr>
          <a:xfrm>
            <a:off x="8356130" y="2362901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BBD4E57-359D-4A9B-99F1-2745D3A2E04C}"/>
              </a:ext>
            </a:extLst>
          </p:cNvPr>
          <p:cNvSpPr/>
          <p:nvPr/>
        </p:nvSpPr>
        <p:spPr>
          <a:xfrm>
            <a:off x="2733009" y="4579585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9D1BD15-6859-4005-A3C2-9F53635F4387}"/>
              </a:ext>
            </a:extLst>
          </p:cNvPr>
          <p:cNvSpPr/>
          <p:nvPr/>
        </p:nvSpPr>
        <p:spPr>
          <a:xfrm>
            <a:off x="9131428" y="4289043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D40E5DA-5805-4BDA-95CE-1386B3F428EC}"/>
              </a:ext>
            </a:extLst>
          </p:cNvPr>
          <p:cNvSpPr/>
          <p:nvPr/>
        </p:nvSpPr>
        <p:spPr>
          <a:xfrm>
            <a:off x="2368975" y="2497229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3A10EB1-F573-4FB4-8579-398D2A03B8BC}"/>
              </a:ext>
            </a:extLst>
          </p:cNvPr>
          <p:cNvSpPr/>
          <p:nvPr/>
        </p:nvSpPr>
        <p:spPr>
          <a:xfrm>
            <a:off x="6953907" y="2905663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D009155-4B36-4A35-8E33-308D54A5626F}"/>
              </a:ext>
            </a:extLst>
          </p:cNvPr>
          <p:cNvSpPr/>
          <p:nvPr/>
        </p:nvSpPr>
        <p:spPr>
          <a:xfrm>
            <a:off x="5824038" y="3874197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8AC9E0A-0C58-4D7D-BBC2-41C5E546A754}"/>
              </a:ext>
            </a:extLst>
          </p:cNvPr>
          <p:cNvSpPr/>
          <p:nvPr/>
        </p:nvSpPr>
        <p:spPr>
          <a:xfrm>
            <a:off x="6451123" y="2086856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4799950-6C20-41A2-8396-91B4437C599A}"/>
              </a:ext>
            </a:extLst>
          </p:cNvPr>
          <p:cNvSpPr/>
          <p:nvPr/>
        </p:nvSpPr>
        <p:spPr>
          <a:xfrm>
            <a:off x="5574107" y="2069603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A3A5DBB-A74C-4CCE-B68C-91FC45D3FB2C}"/>
              </a:ext>
            </a:extLst>
          </p:cNvPr>
          <p:cNvSpPr/>
          <p:nvPr/>
        </p:nvSpPr>
        <p:spPr>
          <a:xfrm>
            <a:off x="5738009" y="5081334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EE8FAB0-5509-4A5C-BC0D-E945FC67CE26}"/>
              </a:ext>
            </a:extLst>
          </p:cNvPr>
          <p:cNvSpPr/>
          <p:nvPr/>
        </p:nvSpPr>
        <p:spPr>
          <a:xfrm>
            <a:off x="2041171" y="2895497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85DB938-238D-48D3-B3C9-EB2DB022CAF3}"/>
              </a:ext>
            </a:extLst>
          </p:cNvPr>
          <p:cNvSpPr/>
          <p:nvPr/>
        </p:nvSpPr>
        <p:spPr>
          <a:xfrm>
            <a:off x="4333637" y="2964613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451E53-E7D8-46EA-A223-ECC97184EBF9}"/>
              </a:ext>
            </a:extLst>
          </p:cNvPr>
          <p:cNvSpPr/>
          <p:nvPr/>
        </p:nvSpPr>
        <p:spPr>
          <a:xfrm>
            <a:off x="1406108" y="4285446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772C0FC-382B-4828-91EE-71C48F3E5226}"/>
              </a:ext>
            </a:extLst>
          </p:cNvPr>
          <p:cNvSpPr/>
          <p:nvPr/>
        </p:nvSpPr>
        <p:spPr>
          <a:xfrm>
            <a:off x="3505198" y="5311471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8CDE6DF-1250-4F80-AE78-F521871A33F4}"/>
              </a:ext>
            </a:extLst>
          </p:cNvPr>
          <p:cNvSpPr/>
          <p:nvPr/>
        </p:nvSpPr>
        <p:spPr>
          <a:xfrm>
            <a:off x="7250133" y="3111262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CF1500C-0864-4F77-AD0D-CE8005BC9AD4}"/>
              </a:ext>
            </a:extLst>
          </p:cNvPr>
          <p:cNvSpPr/>
          <p:nvPr/>
        </p:nvSpPr>
        <p:spPr>
          <a:xfrm>
            <a:off x="10107130" y="4432936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672C906B-5F92-46F8-9DDF-508A7E4DE506}"/>
              </a:ext>
            </a:extLst>
          </p:cNvPr>
          <p:cNvSpPr/>
          <p:nvPr/>
        </p:nvSpPr>
        <p:spPr>
          <a:xfrm>
            <a:off x="5756619" y="4201802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342964A5-DF24-4619-8D10-88EB2D896D5D}"/>
              </a:ext>
            </a:extLst>
          </p:cNvPr>
          <p:cNvSpPr/>
          <p:nvPr/>
        </p:nvSpPr>
        <p:spPr>
          <a:xfrm>
            <a:off x="5959417" y="2371896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6782574-AA87-4C5F-9346-05F25F2C66E3}"/>
              </a:ext>
            </a:extLst>
          </p:cNvPr>
          <p:cNvSpPr/>
          <p:nvPr/>
        </p:nvSpPr>
        <p:spPr>
          <a:xfrm>
            <a:off x="9651697" y="2612365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C421D252-3D22-407B-805C-F55B41F7F53E}"/>
              </a:ext>
            </a:extLst>
          </p:cNvPr>
          <p:cNvSpPr/>
          <p:nvPr/>
        </p:nvSpPr>
        <p:spPr>
          <a:xfrm>
            <a:off x="8028326" y="5311471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3FA62E0-1CF8-40BC-ABB1-2E3B9E421CBA}"/>
              </a:ext>
            </a:extLst>
          </p:cNvPr>
          <p:cNvSpPr/>
          <p:nvPr/>
        </p:nvSpPr>
        <p:spPr>
          <a:xfrm>
            <a:off x="5952408" y="931374"/>
            <a:ext cx="327804" cy="29329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C70DD-6845-4A60-8B0F-D454D8BF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751" y="5610122"/>
            <a:ext cx="414564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4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A325C4-F58C-4867-8C13-3D0679F5CB8F}"/>
              </a:ext>
            </a:extLst>
          </p:cNvPr>
          <p:cNvSpPr/>
          <p:nvPr/>
        </p:nvSpPr>
        <p:spPr>
          <a:xfrm>
            <a:off x="4743533" y="2842404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C1D3EFA-5952-4BF1-8BCF-A5FDB294221C}"/>
              </a:ext>
            </a:extLst>
          </p:cNvPr>
          <p:cNvSpPr/>
          <p:nvPr/>
        </p:nvSpPr>
        <p:spPr>
          <a:xfrm>
            <a:off x="4938358" y="2032902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BBD4E57-359D-4A9B-99F1-2745D3A2E04C}"/>
              </a:ext>
            </a:extLst>
          </p:cNvPr>
          <p:cNvSpPr/>
          <p:nvPr/>
        </p:nvSpPr>
        <p:spPr>
          <a:xfrm>
            <a:off x="2724134" y="4055257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9D1BD15-6859-4005-A3C2-9F53635F4387}"/>
              </a:ext>
            </a:extLst>
          </p:cNvPr>
          <p:cNvSpPr/>
          <p:nvPr/>
        </p:nvSpPr>
        <p:spPr>
          <a:xfrm>
            <a:off x="8976160" y="4316905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D40E5DA-5805-4BDA-95CE-1386B3F428EC}"/>
              </a:ext>
            </a:extLst>
          </p:cNvPr>
          <p:cNvSpPr/>
          <p:nvPr/>
        </p:nvSpPr>
        <p:spPr>
          <a:xfrm>
            <a:off x="3051938" y="2225174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3A10EB1-F573-4FB4-8579-398D2A03B8BC}"/>
              </a:ext>
            </a:extLst>
          </p:cNvPr>
          <p:cNvSpPr/>
          <p:nvPr/>
        </p:nvSpPr>
        <p:spPr>
          <a:xfrm>
            <a:off x="6980161" y="2989053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D009155-4B36-4A35-8E33-308D54A5626F}"/>
              </a:ext>
            </a:extLst>
          </p:cNvPr>
          <p:cNvSpPr/>
          <p:nvPr/>
        </p:nvSpPr>
        <p:spPr>
          <a:xfrm>
            <a:off x="6209604" y="4055257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8AC9E0A-0C58-4D7D-BBC2-41C5E546A754}"/>
              </a:ext>
            </a:extLst>
          </p:cNvPr>
          <p:cNvSpPr/>
          <p:nvPr/>
        </p:nvSpPr>
        <p:spPr>
          <a:xfrm>
            <a:off x="8659751" y="2447465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4799950-6C20-41A2-8396-91B4437C599A}"/>
              </a:ext>
            </a:extLst>
          </p:cNvPr>
          <p:cNvSpPr/>
          <p:nvPr/>
        </p:nvSpPr>
        <p:spPr>
          <a:xfrm>
            <a:off x="6354496" y="2032902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A3A5DBB-A74C-4CCE-B68C-91FC45D3FB2C}"/>
              </a:ext>
            </a:extLst>
          </p:cNvPr>
          <p:cNvSpPr/>
          <p:nvPr/>
        </p:nvSpPr>
        <p:spPr>
          <a:xfrm>
            <a:off x="6011403" y="4779911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3FA62E0-1CF8-40BC-ABB1-2E3B9E421CBA}"/>
              </a:ext>
            </a:extLst>
          </p:cNvPr>
          <p:cNvSpPr/>
          <p:nvPr/>
        </p:nvSpPr>
        <p:spPr>
          <a:xfrm>
            <a:off x="5952408" y="931374"/>
            <a:ext cx="327804" cy="29329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C70DD-6845-4A60-8B0F-D454D8BF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648" y="5433341"/>
            <a:ext cx="414564" cy="39627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1F67DD3-FBB9-4177-ABE3-F3ABCC24B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21" y="5797863"/>
            <a:ext cx="428419" cy="428419"/>
          </a:xfrm>
          <a:prstGeom prst="ellipse">
            <a:avLst/>
          </a:prstGeom>
          <a:ln w="285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FF7192C-9509-47FD-B84A-90F63875B21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867" y="5193100"/>
            <a:ext cx="414563" cy="414563"/>
          </a:xfrm>
          <a:prstGeom prst="ellipse">
            <a:avLst/>
          </a:prstGeom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6298F67D-D340-4DD2-8B7E-ADB3CCB03B8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71" y="5193100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" name="Picture 47" descr="Logo, company name&#10;&#10;Description automatically generated">
            <a:extLst>
              <a:ext uri="{FF2B5EF4-FFF2-40B4-BE49-F238E27FC236}">
                <a16:creationId xmlns:a16="http://schemas.microsoft.com/office/drawing/2014/main" id="{5F23972A-5333-4B6C-8B22-530C81DADB2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858" y="2656199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" name="Picture 51" descr="Logo, company name&#10;&#10;Description automatically generated">
            <a:extLst>
              <a:ext uri="{FF2B5EF4-FFF2-40B4-BE49-F238E27FC236}">
                <a16:creationId xmlns:a16="http://schemas.microsoft.com/office/drawing/2014/main" id="{DE1EA1CD-288E-4289-8B0C-0FA72F94FA2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77" y="2461260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4" name="Picture 53" descr="Logo, company name&#10;&#10;Description automatically generated">
            <a:extLst>
              <a:ext uri="{FF2B5EF4-FFF2-40B4-BE49-F238E27FC236}">
                <a16:creationId xmlns:a16="http://schemas.microsoft.com/office/drawing/2014/main" id="{15CF7319-DB41-45B2-8751-112416EB1CD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667" y="2287772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" name="Picture 55" descr="Logo, company name&#10;&#10;Description automatically generated">
            <a:extLst>
              <a:ext uri="{FF2B5EF4-FFF2-40B4-BE49-F238E27FC236}">
                <a16:creationId xmlns:a16="http://schemas.microsoft.com/office/drawing/2014/main" id="{F4F90527-7672-43E1-8FAF-F4ED66B647D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019" y="3282350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8" name="Picture 57" descr="Logo, company name&#10;&#10;Description automatically generated">
            <a:extLst>
              <a:ext uri="{FF2B5EF4-FFF2-40B4-BE49-F238E27FC236}">
                <a16:creationId xmlns:a16="http://schemas.microsoft.com/office/drawing/2014/main" id="{82BDB12D-FB2A-4E4A-8434-67DE1181D25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37" y="3933992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0" name="Picture 59" descr="Logo, company name&#10;&#10;Description automatically generated">
            <a:extLst>
              <a:ext uri="{FF2B5EF4-FFF2-40B4-BE49-F238E27FC236}">
                <a16:creationId xmlns:a16="http://schemas.microsoft.com/office/drawing/2014/main" id="{92703B90-1C5D-4680-A845-E62F29A73EA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400" y="3994624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2" name="Picture 61" descr="Logo, company name&#10;&#10;Description automatically generated">
            <a:extLst>
              <a:ext uri="{FF2B5EF4-FFF2-40B4-BE49-F238E27FC236}">
                <a16:creationId xmlns:a16="http://schemas.microsoft.com/office/drawing/2014/main" id="{85971326-E458-4423-A0DA-1257390CDE1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79" y="3135702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4" name="Picture 63" descr="Logo, company name&#10;&#10;Description automatically generated">
            <a:extLst>
              <a:ext uri="{FF2B5EF4-FFF2-40B4-BE49-F238E27FC236}">
                <a16:creationId xmlns:a16="http://schemas.microsoft.com/office/drawing/2014/main" id="{F44E8E7B-EB4C-41F2-9BB7-E100447A09E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127" y="4324519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1916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F3B4A6-2442-41DF-8D1D-2A88A70A87CF}"/>
              </a:ext>
            </a:extLst>
          </p:cNvPr>
          <p:cNvCxnSpPr>
            <a:cxnSpLocks/>
          </p:cNvCxnSpPr>
          <p:nvPr/>
        </p:nvCxnSpPr>
        <p:spPr>
          <a:xfrm>
            <a:off x="1174072" y="4490836"/>
            <a:ext cx="965805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4D8CAE-0776-4EEF-A53B-BADD85EBA7AE}"/>
              </a:ext>
            </a:extLst>
          </p:cNvPr>
          <p:cNvCxnSpPr>
            <a:cxnSpLocks/>
          </p:cNvCxnSpPr>
          <p:nvPr/>
        </p:nvCxnSpPr>
        <p:spPr>
          <a:xfrm>
            <a:off x="2082018" y="1926435"/>
            <a:ext cx="787790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A325C4-F58C-4867-8C13-3D0679F5CB8F}"/>
              </a:ext>
            </a:extLst>
          </p:cNvPr>
          <p:cNvSpPr/>
          <p:nvPr/>
        </p:nvSpPr>
        <p:spPr>
          <a:xfrm>
            <a:off x="8744974" y="2622445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C1D3EFA-5952-4BF1-8BCF-A5FDB294221C}"/>
              </a:ext>
            </a:extLst>
          </p:cNvPr>
          <p:cNvSpPr/>
          <p:nvPr/>
        </p:nvSpPr>
        <p:spPr>
          <a:xfrm>
            <a:off x="5819949" y="1682479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BBD4E57-359D-4A9B-99F1-2745D3A2E04C}"/>
              </a:ext>
            </a:extLst>
          </p:cNvPr>
          <p:cNvSpPr/>
          <p:nvPr/>
        </p:nvSpPr>
        <p:spPr>
          <a:xfrm>
            <a:off x="11643050" y="633742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9D1BD15-6859-4005-A3C2-9F53635F4387}"/>
              </a:ext>
            </a:extLst>
          </p:cNvPr>
          <p:cNvSpPr/>
          <p:nvPr/>
        </p:nvSpPr>
        <p:spPr>
          <a:xfrm>
            <a:off x="11651766" y="1829128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D40E5DA-5805-4BDA-95CE-1386B3F428EC}"/>
              </a:ext>
            </a:extLst>
          </p:cNvPr>
          <p:cNvSpPr/>
          <p:nvPr/>
        </p:nvSpPr>
        <p:spPr>
          <a:xfrm>
            <a:off x="2871522" y="2601675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3A10EB1-F573-4FB4-8579-398D2A03B8BC}"/>
              </a:ext>
            </a:extLst>
          </p:cNvPr>
          <p:cNvSpPr/>
          <p:nvPr/>
        </p:nvSpPr>
        <p:spPr>
          <a:xfrm>
            <a:off x="11651766" y="2141123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D009155-4B36-4A35-8E33-308D54A5626F}"/>
              </a:ext>
            </a:extLst>
          </p:cNvPr>
          <p:cNvSpPr/>
          <p:nvPr/>
        </p:nvSpPr>
        <p:spPr>
          <a:xfrm>
            <a:off x="5600217" y="4020630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8AC9E0A-0C58-4D7D-BBC2-41C5E546A754}"/>
              </a:ext>
            </a:extLst>
          </p:cNvPr>
          <p:cNvSpPr/>
          <p:nvPr/>
        </p:nvSpPr>
        <p:spPr>
          <a:xfrm>
            <a:off x="11643050" y="1227736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4799950-6C20-41A2-8396-91B4437C599A}"/>
              </a:ext>
            </a:extLst>
          </p:cNvPr>
          <p:cNvSpPr/>
          <p:nvPr/>
        </p:nvSpPr>
        <p:spPr>
          <a:xfrm>
            <a:off x="11648106" y="931374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A3A5DBB-A74C-4CCE-B68C-91FC45D3FB2C}"/>
              </a:ext>
            </a:extLst>
          </p:cNvPr>
          <p:cNvSpPr/>
          <p:nvPr/>
        </p:nvSpPr>
        <p:spPr>
          <a:xfrm>
            <a:off x="11651766" y="1528432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3FA62E0-1CF8-40BC-ABB1-2E3B9E421CBA}"/>
              </a:ext>
            </a:extLst>
          </p:cNvPr>
          <p:cNvSpPr/>
          <p:nvPr/>
        </p:nvSpPr>
        <p:spPr>
          <a:xfrm>
            <a:off x="5952408" y="931374"/>
            <a:ext cx="327804" cy="29329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C70DD-6845-4A60-8B0F-D454D8BF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648" y="5433341"/>
            <a:ext cx="414564" cy="39627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1F67DD3-FBB9-4177-ABE3-F3ABCC24B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021" y="5797863"/>
            <a:ext cx="428419" cy="428419"/>
          </a:xfrm>
          <a:prstGeom prst="ellipse">
            <a:avLst/>
          </a:prstGeom>
          <a:ln w="28575" cap="rnd">
            <a:solidFill>
              <a:srgbClr val="7030A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Picture 18" descr="Logo, company name&#10;&#10;Description automatically generated">
            <a:extLst>
              <a:ext uri="{FF2B5EF4-FFF2-40B4-BE49-F238E27FC236}">
                <a16:creationId xmlns:a16="http://schemas.microsoft.com/office/drawing/2014/main" id="{3FF7192C-9509-47FD-B84A-90F63875B21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59" y="2808957"/>
            <a:ext cx="414563" cy="414563"/>
          </a:xfrm>
          <a:prstGeom prst="ellipse">
            <a:avLst/>
          </a:prstGeom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6298F67D-D340-4DD2-8B7E-ADB3CCB03B8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5" y="1458476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" name="Picture 47" descr="Logo, company name&#10;&#10;Description automatically generated">
            <a:extLst>
              <a:ext uri="{FF2B5EF4-FFF2-40B4-BE49-F238E27FC236}">
                <a16:creationId xmlns:a16="http://schemas.microsoft.com/office/drawing/2014/main" id="{5F23972A-5333-4B6C-8B22-530C81DADB2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5" y="1926435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2" name="Picture 51" descr="Logo, company name&#10;&#10;Description automatically generated">
            <a:extLst>
              <a:ext uri="{FF2B5EF4-FFF2-40B4-BE49-F238E27FC236}">
                <a16:creationId xmlns:a16="http://schemas.microsoft.com/office/drawing/2014/main" id="{DE1EA1CD-288E-4289-8B0C-0FA72F94FA2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4" y="512477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4" name="Picture 53" descr="Logo, company name&#10;&#10;Description automatically generated">
            <a:extLst>
              <a:ext uri="{FF2B5EF4-FFF2-40B4-BE49-F238E27FC236}">
                <a16:creationId xmlns:a16="http://schemas.microsoft.com/office/drawing/2014/main" id="{15CF7319-DB41-45B2-8751-112416EB1CD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49" y="2076171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6" name="Picture 55" descr="Logo, company name&#10;&#10;Description automatically generated">
            <a:extLst>
              <a:ext uri="{FF2B5EF4-FFF2-40B4-BE49-F238E27FC236}">
                <a16:creationId xmlns:a16="http://schemas.microsoft.com/office/drawing/2014/main" id="{F4F90527-7672-43E1-8FAF-F4ED66B647D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778" y="3016238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8" name="Picture 57" descr="Logo, company name&#10;&#10;Description automatically generated">
            <a:extLst>
              <a:ext uri="{FF2B5EF4-FFF2-40B4-BE49-F238E27FC236}">
                <a16:creationId xmlns:a16="http://schemas.microsoft.com/office/drawing/2014/main" id="{82BDB12D-FB2A-4E4A-8434-67DE1181D25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7" y="2394394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0" name="Picture 59" descr="Logo, company name&#10;&#10;Description automatically generated">
            <a:extLst>
              <a:ext uri="{FF2B5EF4-FFF2-40B4-BE49-F238E27FC236}">
                <a16:creationId xmlns:a16="http://schemas.microsoft.com/office/drawing/2014/main" id="{92703B90-1C5D-4680-A845-E62F29A73EA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4" y="1017390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2" name="Picture 61" descr="Logo, company name&#10;&#10;Description automatically generated">
            <a:extLst>
              <a:ext uri="{FF2B5EF4-FFF2-40B4-BE49-F238E27FC236}">
                <a16:creationId xmlns:a16="http://schemas.microsoft.com/office/drawing/2014/main" id="{85971326-E458-4423-A0DA-1257390CDE1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40" y="3627006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4" name="Picture 63" descr="Logo, company name&#10;&#10;Description automatically generated">
            <a:extLst>
              <a:ext uri="{FF2B5EF4-FFF2-40B4-BE49-F238E27FC236}">
                <a16:creationId xmlns:a16="http://schemas.microsoft.com/office/drawing/2014/main" id="{F44E8E7B-EB4C-41F2-9BB7-E100447A09E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64" y="4676212"/>
            <a:ext cx="414563" cy="414563"/>
          </a:xfrm>
          <a:prstGeom prst="ellipse">
            <a:avLst/>
          </a:prstGeom>
          <a:solidFill>
            <a:schemeClr val="accent2"/>
          </a:solidFill>
          <a:ln w="28575" cap="rnd">
            <a:solidFill>
              <a:srgbClr val="FF933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3255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DD312A8-BC5A-431E-BDDE-C7537090AEA7}"/>
              </a:ext>
            </a:extLst>
          </p:cNvPr>
          <p:cNvSpPr/>
          <p:nvPr/>
        </p:nvSpPr>
        <p:spPr>
          <a:xfrm>
            <a:off x="5986554" y="6523733"/>
            <a:ext cx="327804" cy="293298"/>
          </a:xfrm>
          <a:prstGeom prst="flowChartConnec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A325C4-F58C-4867-8C13-3D0679F5CB8F}"/>
              </a:ext>
            </a:extLst>
          </p:cNvPr>
          <p:cNvSpPr/>
          <p:nvPr/>
        </p:nvSpPr>
        <p:spPr>
          <a:xfrm>
            <a:off x="5556488" y="1702151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C1D3EFA-5952-4BF1-8BCF-A5FDB294221C}"/>
              </a:ext>
            </a:extLst>
          </p:cNvPr>
          <p:cNvSpPr/>
          <p:nvPr/>
        </p:nvSpPr>
        <p:spPr>
          <a:xfrm>
            <a:off x="6511480" y="1535425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BBD4E57-359D-4A9B-99F1-2745D3A2E04C}"/>
              </a:ext>
            </a:extLst>
          </p:cNvPr>
          <p:cNvSpPr/>
          <p:nvPr/>
        </p:nvSpPr>
        <p:spPr>
          <a:xfrm>
            <a:off x="6143616" y="2651209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9D1BD15-6859-4005-A3C2-9F53635F4387}"/>
              </a:ext>
            </a:extLst>
          </p:cNvPr>
          <p:cNvSpPr/>
          <p:nvPr/>
        </p:nvSpPr>
        <p:spPr>
          <a:xfrm>
            <a:off x="6952699" y="2504560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IE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ED40E5DA-5805-4BDA-95CE-1386B3F428EC}"/>
              </a:ext>
            </a:extLst>
          </p:cNvPr>
          <p:cNvSpPr/>
          <p:nvPr/>
        </p:nvSpPr>
        <p:spPr>
          <a:xfrm>
            <a:off x="3157895" y="2366310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3A10EB1-F573-4FB4-8579-398D2A03B8BC}"/>
              </a:ext>
            </a:extLst>
          </p:cNvPr>
          <p:cNvSpPr/>
          <p:nvPr/>
        </p:nvSpPr>
        <p:spPr>
          <a:xfrm>
            <a:off x="6096000" y="1712247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D009155-4B36-4A35-8E33-308D54A5626F}"/>
              </a:ext>
            </a:extLst>
          </p:cNvPr>
          <p:cNvSpPr/>
          <p:nvPr/>
        </p:nvSpPr>
        <p:spPr>
          <a:xfrm>
            <a:off x="5365093" y="2612365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8AC9E0A-0C58-4D7D-BBC2-41C5E546A754}"/>
              </a:ext>
            </a:extLst>
          </p:cNvPr>
          <p:cNvSpPr/>
          <p:nvPr/>
        </p:nvSpPr>
        <p:spPr>
          <a:xfrm>
            <a:off x="4558591" y="1603017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F4799950-6C20-41A2-8396-91B4437C599A}"/>
              </a:ext>
            </a:extLst>
          </p:cNvPr>
          <p:cNvSpPr/>
          <p:nvPr/>
        </p:nvSpPr>
        <p:spPr>
          <a:xfrm>
            <a:off x="5199657" y="811422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A3A5DBB-A74C-4CCE-B68C-91FC45D3FB2C}"/>
              </a:ext>
            </a:extLst>
          </p:cNvPr>
          <p:cNvSpPr/>
          <p:nvPr/>
        </p:nvSpPr>
        <p:spPr>
          <a:xfrm>
            <a:off x="6731340" y="859589"/>
            <a:ext cx="327804" cy="293298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CEE8FAB0-5509-4A5C-BC0D-E945FC67CE26}"/>
              </a:ext>
            </a:extLst>
          </p:cNvPr>
          <p:cNvSpPr/>
          <p:nvPr/>
        </p:nvSpPr>
        <p:spPr>
          <a:xfrm>
            <a:off x="1372398" y="712940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85DB938-238D-48D3-B3C9-EB2DB022CAF3}"/>
              </a:ext>
            </a:extLst>
          </p:cNvPr>
          <p:cNvSpPr/>
          <p:nvPr/>
        </p:nvSpPr>
        <p:spPr>
          <a:xfrm>
            <a:off x="6259902" y="1959966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451E53-E7D8-46EA-A223-ECC97184EBF9}"/>
              </a:ext>
            </a:extLst>
          </p:cNvPr>
          <p:cNvSpPr/>
          <p:nvPr/>
        </p:nvSpPr>
        <p:spPr>
          <a:xfrm>
            <a:off x="1669445" y="2959120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772C0FC-382B-4828-91EE-71C48F3E5226}"/>
              </a:ext>
            </a:extLst>
          </p:cNvPr>
          <p:cNvSpPr/>
          <p:nvPr/>
        </p:nvSpPr>
        <p:spPr>
          <a:xfrm>
            <a:off x="5373188" y="3014693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D8CDE6DF-1250-4F80-AE78-F521871A33F4}"/>
              </a:ext>
            </a:extLst>
          </p:cNvPr>
          <p:cNvSpPr/>
          <p:nvPr/>
        </p:nvSpPr>
        <p:spPr>
          <a:xfrm>
            <a:off x="5556488" y="2063388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CCF1500C-0864-4F77-AD0D-CE8005BC9AD4}"/>
              </a:ext>
            </a:extLst>
          </p:cNvPr>
          <p:cNvSpPr/>
          <p:nvPr/>
        </p:nvSpPr>
        <p:spPr>
          <a:xfrm>
            <a:off x="6788797" y="5033439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672C906B-5F92-46F8-9DDF-508A7E4DE506}"/>
              </a:ext>
            </a:extLst>
          </p:cNvPr>
          <p:cNvSpPr/>
          <p:nvPr/>
        </p:nvSpPr>
        <p:spPr>
          <a:xfrm>
            <a:off x="6238144" y="2898928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342964A5-DF24-4619-8D10-88EB2D896D5D}"/>
              </a:ext>
            </a:extLst>
          </p:cNvPr>
          <p:cNvSpPr/>
          <p:nvPr/>
        </p:nvSpPr>
        <p:spPr>
          <a:xfrm>
            <a:off x="4777520" y="1336590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6782574-AA87-4C5F-9346-05F25F2C66E3}"/>
              </a:ext>
            </a:extLst>
          </p:cNvPr>
          <p:cNvSpPr/>
          <p:nvPr/>
        </p:nvSpPr>
        <p:spPr>
          <a:xfrm>
            <a:off x="7392702" y="2519067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C421D252-3D22-407B-805C-F55B41F7F53E}"/>
              </a:ext>
            </a:extLst>
          </p:cNvPr>
          <p:cNvSpPr/>
          <p:nvPr/>
        </p:nvSpPr>
        <p:spPr>
          <a:xfrm>
            <a:off x="4558591" y="5033439"/>
            <a:ext cx="327804" cy="293298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A3FA62E0-1CF8-40BC-ABB1-2E3B9E421CBA}"/>
              </a:ext>
            </a:extLst>
          </p:cNvPr>
          <p:cNvSpPr/>
          <p:nvPr/>
        </p:nvSpPr>
        <p:spPr>
          <a:xfrm>
            <a:off x="5954222" y="1086965"/>
            <a:ext cx="327804" cy="29329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34225-8904-4B37-9CC7-4C197C86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150" y="808101"/>
            <a:ext cx="454309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684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DE1001C19F604EA7F9A7D4AB3811EE" ma:contentTypeVersion="13" ma:contentTypeDescription="Create a new document." ma:contentTypeScope="" ma:versionID="ee79fc782c733cd91a79f0b1d5520e6b">
  <xsd:schema xmlns:xsd="http://www.w3.org/2001/XMLSchema" xmlns:xs="http://www.w3.org/2001/XMLSchema" xmlns:p="http://schemas.microsoft.com/office/2006/metadata/properties" xmlns:ns3="66de2163-478f-4d41-a3e3-13f42eb2f49d" xmlns:ns4="2b4b4da8-e6ab-4495-92b9-07b3b4b682e9" targetNamespace="http://schemas.microsoft.com/office/2006/metadata/properties" ma:root="true" ma:fieldsID="ed8e392c992818f2261475e9350314c6" ns3:_="" ns4:_="">
    <xsd:import namespace="66de2163-478f-4d41-a3e3-13f42eb2f49d"/>
    <xsd:import namespace="2b4b4da8-e6ab-4495-92b9-07b3b4b682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e2163-478f-4d41-a3e3-13f42eb2f4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b4da8-e6ab-4495-92b9-07b3b4b682e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8E41ED-4991-480C-A650-AC9734F3DCC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6de2163-478f-4d41-a3e3-13f42eb2f49d"/>
    <ds:schemaRef ds:uri="2b4b4da8-e6ab-4495-92b9-07b3b4b682e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2E5D8C-B906-4ECF-806C-FEF0D31EE6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F9B9FA-7809-4598-BEEE-CB2D2E92C93D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314</Words>
  <Application>Microsoft Office PowerPoint</Application>
  <PresentationFormat>Widescreen</PresentationFormat>
  <Paragraphs>117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Yantramanav</vt:lpstr>
      <vt:lpstr>1_Office Theme</vt:lpstr>
      <vt:lpstr>Tactics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Plan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Tactics Board</dc:title>
  <dc:creator>Paul Breen</dc:creator>
  <cp:lastModifiedBy>CIAN RICHARD HYLAND</cp:lastModifiedBy>
  <cp:revision>33</cp:revision>
  <dcterms:created xsi:type="dcterms:W3CDTF">2020-10-22T16:08:18Z</dcterms:created>
  <dcterms:modified xsi:type="dcterms:W3CDTF">2024-03-11T20:01:49Z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0x0101001FDE1001C19F604EA7F9A7D4AB3811EE</vt:lpwstr>
  </property>
</Properties>
</file>