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3553148b3d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3553148b3d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3553148b3d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3553148b3d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3553148b3d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3553148b3d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3ce2af5b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3ce2af5b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e91eb690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e91eb690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53148b3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53148b3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8cc7b9663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8cc7b966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e932d6227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e932d6227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3553148b3d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3553148b3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553148b3d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553148b3d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3553148b3d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3553148b3d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 rot="10800000">
            <a:off x="-78450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1"/>
          <p:cNvGrpSpPr/>
          <p:nvPr/>
        </p:nvGrpSpPr>
        <p:grpSpPr>
          <a:xfrm>
            <a:off x="-1404987" y="-1786325"/>
            <a:ext cx="7272100" cy="7030025"/>
            <a:chOff x="-1404987" y="-1786325"/>
            <a:chExt cx="7272100" cy="7030025"/>
          </a:xfrm>
        </p:grpSpPr>
        <p:sp>
          <p:nvSpPr>
            <p:cNvPr id="225" name="Google Shape;225;p11"/>
            <p:cNvSpPr/>
            <p:nvPr/>
          </p:nvSpPr>
          <p:spPr>
            <a:xfrm>
              <a:off x="-76200" y="4632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6" name="Google Shape;226;p11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11"/>
            <p:cNvSpPr/>
            <p:nvPr/>
          </p:nvSpPr>
          <p:spPr>
            <a:xfrm rot="-5400000">
              <a:off x="3541288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1"/>
          <p:cNvSpPr txBox="1"/>
          <p:nvPr>
            <p:ph hasCustomPrompt="1" type="title"/>
          </p:nvPr>
        </p:nvSpPr>
        <p:spPr>
          <a:xfrm>
            <a:off x="1490561" y="1752975"/>
            <a:ext cx="6162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8" name="Google Shape;248;p11"/>
          <p:cNvSpPr txBox="1"/>
          <p:nvPr>
            <p:ph idx="1" type="subTitle"/>
          </p:nvPr>
        </p:nvSpPr>
        <p:spPr>
          <a:xfrm>
            <a:off x="1490525" y="2951025"/>
            <a:ext cx="6162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9" name="Google Shape;249;p11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250" name="Google Shape;250;p11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flipH="1" rot="10800000">
              <a:off x="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261" name="Google Shape;261;p13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263" name="Google Shape;263;p1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13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13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hasCustomPrompt="1"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/>
          <p:nvPr>
            <p:ph hasCustomPrompt="1"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hasCustomPrompt="1"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hasCustomPrompt="1"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/>
          <p:nvPr>
            <p:ph idx="1" type="subTitle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6" type="subTitle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4" name="Google Shape;304;p13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8" type="subTitle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6" name="Google Shape;306;p13"/>
          <p:cNvSpPr txBox="1"/>
          <p:nvPr>
            <p:ph hasCustomPrompt="1"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/>
          <p:nvPr>
            <p:ph hasCustomPrompt="1"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14" type="subTitle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idx="15" type="subTitle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4"/>
          <p:cNvGrpSpPr/>
          <p:nvPr/>
        </p:nvGrpSpPr>
        <p:grpSpPr>
          <a:xfrm>
            <a:off x="-1294537" y="-911075"/>
            <a:ext cx="10209225" cy="4536563"/>
            <a:chOff x="-1294537" y="-911075"/>
            <a:chExt cx="10209225" cy="4536563"/>
          </a:xfrm>
        </p:grpSpPr>
        <p:sp>
          <p:nvSpPr>
            <p:cNvPr id="312" name="Google Shape;312;p14"/>
            <p:cNvSpPr/>
            <p:nvPr/>
          </p:nvSpPr>
          <p:spPr>
            <a:xfrm flipH="1" rot="10800000">
              <a:off x="-125475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13" name="Google Shape;313;p14"/>
            <p:cNvGrpSpPr/>
            <p:nvPr/>
          </p:nvGrpSpPr>
          <p:grpSpPr>
            <a:xfrm>
              <a:off x="7928563" y="-911075"/>
              <a:ext cx="986125" cy="2095500"/>
              <a:chOff x="7631225" y="2241175"/>
              <a:chExt cx="986125" cy="2095500"/>
            </a:xfrm>
          </p:grpSpPr>
          <p:cxnSp>
            <p:nvCxnSpPr>
              <p:cNvPr id="314" name="Google Shape;314;p1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14"/>
            <p:cNvGrpSpPr/>
            <p:nvPr/>
          </p:nvGrpSpPr>
          <p:grpSpPr>
            <a:xfrm>
              <a:off x="-1294537" y="1741238"/>
              <a:ext cx="1885275" cy="1884250"/>
              <a:chOff x="2609275" y="3149350"/>
              <a:chExt cx="1885275" cy="1884250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8" name="Google Shape;3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/>
          <p:nvPr/>
        </p:nvSpPr>
        <p:spPr>
          <a:xfrm>
            <a:off x="7925" y="482725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14"/>
          <p:cNvSpPr txBox="1"/>
          <p:nvPr>
            <p:ph type="title"/>
          </p:nvPr>
        </p:nvSpPr>
        <p:spPr>
          <a:xfrm>
            <a:off x="1228600" y="2956328"/>
            <a:ext cx="66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14"/>
          <p:cNvSpPr txBox="1"/>
          <p:nvPr>
            <p:ph idx="1" type="subTitle"/>
          </p:nvPr>
        </p:nvSpPr>
        <p:spPr>
          <a:xfrm>
            <a:off x="1228600" y="1538275"/>
            <a:ext cx="66867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5"/>
          <p:cNvGrpSpPr/>
          <p:nvPr/>
        </p:nvGrpSpPr>
        <p:grpSpPr>
          <a:xfrm>
            <a:off x="6912000" y="0"/>
            <a:ext cx="2450875" cy="5156372"/>
            <a:chOff x="6912000" y="0"/>
            <a:chExt cx="2450875" cy="5156372"/>
          </a:xfrm>
        </p:grpSpPr>
        <p:sp>
          <p:nvSpPr>
            <p:cNvPr id="355" name="Google Shape;355;p15"/>
            <p:cNvSpPr/>
            <p:nvPr/>
          </p:nvSpPr>
          <p:spPr>
            <a:xfrm rot="10800000">
              <a:off x="8516400" y="3699572"/>
              <a:ext cx="6276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7480375" y="46842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10800000">
              <a:off x="6912000" y="0"/>
              <a:ext cx="2232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-2178113" y="927159"/>
            <a:ext cx="5103863" cy="4329741"/>
            <a:chOff x="-2178113" y="927159"/>
            <a:chExt cx="5103863" cy="4329741"/>
          </a:xfrm>
        </p:grpSpPr>
        <p:sp>
          <p:nvSpPr>
            <p:cNvPr id="359" name="Google Shape;359;p15"/>
            <p:cNvSpPr/>
            <p:nvPr/>
          </p:nvSpPr>
          <p:spPr>
            <a:xfrm rot="8100000">
              <a:off x="-1696423" y="1408849"/>
              <a:ext cx="2325803" cy="2325803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-78450" y="4684200"/>
              <a:ext cx="3004200" cy="5727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61" name="Google Shape;361;p1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6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365" name="Google Shape;365;p16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366" name="Google Shape;366;p1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16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386" name="Google Shape;386;p1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1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1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1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1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1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1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1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1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1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0" name="Google Shape;400;p16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401" name="Google Shape;401;p16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03" name="Google Shape;403;p1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/>
          <p:nvPr/>
        </p:nvSpPr>
        <p:spPr>
          <a:xfrm rot="-5400000">
            <a:off x="7193025" y="460398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-502850" y="-12"/>
            <a:ext cx="9646850" cy="5143513"/>
            <a:chOff x="-502850" y="-12"/>
            <a:chExt cx="9646850" cy="5143513"/>
          </a:xfrm>
        </p:grpSpPr>
        <p:sp>
          <p:nvSpPr>
            <p:cNvPr id="408" name="Google Shape;408;p17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2" name="Google Shape;412;p1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8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416" name="Google Shape;416;p18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8" name="Google Shape;418;p18"/>
          <p:cNvSpPr/>
          <p:nvPr/>
        </p:nvSpPr>
        <p:spPr>
          <a:xfrm rot="-5400000">
            <a:off x="8241950" y="1557350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8"/>
          <p:cNvSpPr txBox="1"/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18"/>
          <p:cNvSpPr txBox="1"/>
          <p:nvPr>
            <p:ph idx="1" type="subTitle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19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424" name="Google Shape;424;p19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26" name="Google Shape;426;p19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427" name="Google Shape;427;p19"/>
            <p:cNvSpPr/>
            <p:nvPr/>
          </p:nvSpPr>
          <p:spPr>
            <a:xfrm flipH="1" rot="10800000">
              <a:off x="-109521" y="-1486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28" name="Google Shape;428;p19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429" name="Google Shape;429;p1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1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1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1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1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1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1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1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1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1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1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3" name="Google Shape;443;p19"/>
          <p:cNvSpPr txBox="1"/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19"/>
          <p:cNvSpPr txBox="1"/>
          <p:nvPr>
            <p:ph idx="1" type="subTitle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19"/>
          <p:cNvSpPr/>
          <p:nvPr>
            <p:ph idx="2" type="pic"/>
          </p:nvPr>
        </p:nvSpPr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2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449" name="Google Shape;449;p20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 flipH="1">
              <a:off x="6114300" y="4426500"/>
              <a:ext cx="3029700" cy="717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315013" y="-1329700"/>
            <a:ext cx="8939088" cy="7698038"/>
            <a:chOff x="315013" y="-1329700"/>
            <a:chExt cx="8939088" cy="7698038"/>
          </a:xfrm>
        </p:grpSpPr>
        <p:sp>
          <p:nvSpPr>
            <p:cNvPr id="454" name="Google Shape;454;p20"/>
            <p:cNvSpPr/>
            <p:nvPr/>
          </p:nvSpPr>
          <p:spPr>
            <a:xfrm rot="10800000">
              <a:off x="609210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55" name="Google Shape;455;p20"/>
            <p:cNvGrpSpPr/>
            <p:nvPr/>
          </p:nvGrpSpPr>
          <p:grpSpPr>
            <a:xfrm>
              <a:off x="3316738" y="-1329700"/>
              <a:ext cx="986125" cy="2095500"/>
              <a:chOff x="7631225" y="2241175"/>
              <a:chExt cx="986125" cy="2095500"/>
            </a:xfrm>
          </p:grpSpPr>
          <p:cxnSp>
            <p:nvCxnSpPr>
              <p:cNvPr id="456" name="Google Shape;456;p2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2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2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2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2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2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2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2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2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2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2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2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2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0" name="Google Shape;470;p20"/>
            <p:cNvGrpSpPr/>
            <p:nvPr/>
          </p:nvGrpSpPr>
          <p:grpSpPr>
            <a:xfrm>
              <a:off x="315013" y="4484088"/>
              <a:ext cx="1885275" cy="1884250"/>
              <a:chOff x="2609275" y="3149350"/>
              <a:chExt cx="1885275" cy="1884250"/>
            </a:xfrm>
          </p:grpSpPr>
          <p:sp>
            <p:nvSpPr>
              <p:cNvPr id="471" name="Google Shape;471;p2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20"/>
          <p:cNvSpPr txBox="1"/>
          <p:nvPr>
            <p:ph type="title"/>
          </p:nvPr>
        </p:nvSpPr>
        <p:spPr>
          <a:xfrm>
            <a:off x="1150150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20"/>
          <p:cNvSpPr txBox="1"/>
          <p:nvPr>
            <p:ph idx="1" type="subTitle"/>
          </p:nvPr>
        </p:nvSpPr>
        <p:spPr>
          <a:xfrm>
            <a:off x="1150150" y="2641024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flipH="1" rot="10800000">
              <a:off x="-78450" y="-783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3"/>
          <p:cNvSpPr txBox="1"/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1"/>
          <p:cNvGrpSpPr/>
          <p:nvPr/>
        </p:nvGrpSpPr>
        <p:grpSpPr>
          <a:xfrm>
            <a:off x="-260288" y="-1374850"/>
            <a:ext cx="9396363" cy="6592000"/>
            <a:chOff x="-260288" y="-1374850"/>
            <a:chExt cx="9396363" cy="6592000"/>
          </a:xfrm>
        </p:grpSpPr>
        <p:sp>
          <p:nvSpPr>
            <p:cNvPr id="495" name="Google Shape;495;p21"/>
            <p:cNvSpPr/>
            <p:nvPr/>
          </p:nvSpPr>
          <p:spPr>
            <a:xfrm>
              <a:off x="-78450" y="46060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96" name="Google Shape;496;p21"/>
            <p:cNvGrpSpPr/>
            <p:nvPr/>
          </p:nvGrpSpPr>
          <p:grpSpPr>
            <a:xfrm>
              <a:off x="-218875" y="-13775"/>
              <a:ext cx="9354950" cy="5157275"/>
              <a:chOff x="-218875" y="-13775"/>
              <a:chExt cx="9354950" cy="5157275"/>
            </a:xfrm>
          </p:grpSpPr>
          <p:sp>
            <p:nvSpPr>
              <p:cNvPr id="497" name="Google Shape;497;p21"/>
              <p:cNvSpPr/>
              <p:nvPr/>
            </p:nvSpPr>
            <p:spPr>
              <a:xfrm rot="10800000">
                <a:off x="8413675" y="3272100"/>
                <a:ext cx="722400" cy="1871400"/>
              </a:xfrm>
              <a:prstGeom prst="rect">
                <a:avLst/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 flipH="1" rot="10800000">
                <a:off x="-11111" y="-13775"/>
                <a:ext cx="1277100" cy="11223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 flipH="1">
                <a:off x="6872575" y="4829700"/>
                <a:ext cx="2263500" cy="313800"/>
              </a:xfrm>
              <a:prstGeom prst="round1Rect">
                <a:avLst>
                  <a:gd fmla="val 50000" name="adj"/>
                </a:avLst>
              </a:prstGeom>
              <a:solidFill>
                <a:srgbClr val="006DF5">
                  <a:alpha val="40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-218875" y="307100"/>
                <a:ext cx="1882500" cy="213000"/>
              </a:xfrm>
              <a:prstGeom prst="roundRect">
                <a:avLst>
                  <a:gd fmla="val 50000" name="adj"/>
                </a:avLst>
              </a:prstGeom>
              <a:solidFill>
                <a:srgbClr val="516CEE">
                  <a:alpha val="607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-260288" y="1809525"/>
              <a:ext cx="986125" cy="2095500"/>
              <a:chOff x="7631225" y="2241175"/>
              <a:chExt cx="986125" cy="2095500"/>
            </a:xfrm>
          </p:grpSpPr>
          <p:cxnSp>
            <p:nvCxnSpPr>
              <p:cNvPr id="502" name="Google Shape;502;p2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2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2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2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2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2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2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2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2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2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2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2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2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6" name="Google Shape;516;p21"/>
            <p:cNvSpPr/>
            <p:nvPr/>
          </p:nvSpPr>
          <p:spPr>
            <a:xfrm rot="-5400000">
              <a:off x="5322038" y="-137485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1"/>
          <p:cNvSpPr txBox="1"/>
          <p:nvPr>
            <p:ph type="title"/>
          </p:nvPr>
        </p:nvSpPr>
        <p:spPr>
          <a:xfrm>
            <a:off x="4596287" y="1944159"/>
            <a:ext cx="3029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21"/>
          <p:cNvSpPr txBox="1"/>
          <p:nvPr>
            <p:ph idx="1" type="subTitle"/>
          </p:nvPr>
        </p:nvSpPr>
        <p:spPr>
          <a:xfrm>
            <a:off x="4596287" y="2482430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22"/>
          <p:cNvGrpSpPr/>
          <p:nvPr/>
        </p:nvGrpSpPr>
        <p:grpSpPr>
          <a:xfrm>
            <a:off x="-378350" y="-71600"/>
            <a:ext cx="10617113" cy="3308050"/>
            <a:chOff x="-378350" y="-71600"/>
            <a:chExt cx="10617113" cy="3308050"/>
          </a:xfrm>
        </p:grpSpPr>
        <p:sp>
          <p:nvSpPr>
            <p:cNvPr id="522" name="Google Shape;522;p22"/>
            <p:cNvSpPr/>
            <p:nvPr/>
          </p:nvSpPr>
          <p:spPr>
            <a:xfrm flipH="1" rot="10800000">
              <a:off x="-37835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8353488" y="1352200"/>
              <a:ext cx="1885275" cy="1884250"/>
              <a:chOff x="2609275" y="3149350"/>
              <a:chExt cx="1885275" cy="1884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2"/>
          <p:cNvSpPr/>
          <p:nvPr/>
        </p:nvSpPr>
        <p:spPr>
          <a:xfrm rot="10800000">
            <a:off x="6872575" y="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4" name="Google Shape;544;p22"/>
          <p:cNvSpPr txBox="1"/>
          <p:nvPr>
            <p:ph type="title"/>
          </p:nvPr>
        </p:nvSpPr>
        <p:spPr>
          <a:xfrm>
            <a:off x="1352263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22"/>
          <p:cNvSpPr txBox="1"/>
          <p:nvPr>
            <p:ph idx="1" type="subTitle"/>
          </p:nvPr>
        </p:nvSpPr>
        <p:spPr>
          <a:xfrm>
            <a:off x="1352263" y="2641021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p23"/>
          <p:cNvGrpSpPr/>
          <p:nvPr/>
        </p:nvGrpSpPr>
        <p:grpSpPr>
          <a:xfrm>
            <a:off x="0" y="0"/>
            <a:ext cx="9725100" cy="5143488"/>
            <a:chOff x="0" y="0"/>
            <a:chExt cx="9725100" cy="5143488"/>
          </a:xfrm>
        </p:grpSpPr>
        <p:sp>
          <p:nvSpPr>
            <p:cNvPr id="549" name="Google Shape;549;p23"/>
            <p:cNvSpPr/>
            <p:nvPr/>
          </p:nvSpPr>
          <p:spPr>
            <a:xfrm>
              <a:off x="0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7842600" y="2511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5400000">
              <a:off x="983550" y="-983550"/>
              <a:ext cx="3588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0" y="0"/>
              <a:ext cx="579900" cy="23259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553" name="Google Shape;553;p2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23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24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558" name="Google Shape;558;p24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562" name="Google Shape;562;p24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3" name="Google Shape;563;p24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564" name="Google Shape;564;p2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2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2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2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2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2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2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2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2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2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8" name="Google Shape;578;p24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8" name="Google Shape;598;p2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24"/>
          <p:cNvSpPr txBox="1"/>
          <p:nvPr>
            <p:ph idx="1" type="subTitle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0" name="Google Shape;600;p24"/>
          <p:cNvSpPr txBox="1"/>
          <p:nvPr>
            <p:ph idx="2" type="subTitle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3" type="subTitle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2" name="Google Shape;602;p24"/>
          <p:cNvSpPr txBox="1"/>
          <p:nvPr>
            <p:ph idx="4" type="subTitle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5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606" name="Google Shape;606;p25"/>
            <p:cNvSpPr/>
            <p:nvPr/>
          </p:nvSpPr>
          <p:spPr>
            <a:xfrm flipH="1" rot="10800000">
              <a:off x="-49825" y="-1951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07" name="Google Shape;607;p25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608" name="Google Shape;608;p2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2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2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2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2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2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2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2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2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2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2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22" name="Google Shape;622;p25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624" name="Google Shape;624;p25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28" name="Google Shape;628;p2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25"/>
          <p:cNvSpPr txBox="1"/>
          <p:nvPr>
            <p:ph idx="1" type="subTitle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5"/>
          <p:cNvSpPr txBox="1"/>
          <p:nvPr>
            <p:ph idx="2" type="subTitle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3" type="subTitle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2" name="Google Shape;632;p25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3" name="Google Shape;633;p25"/>
          <p:cNvSpPr txBox="1"/>
          <p:nvPr>
            <p:ph idx="5" type="subTitle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4" name="Google Shape;634;p25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26"/>
          <p:cNvGrpSpPr/>
          <p:nvPr/>
        </p:nvGrpSpPr>
        <p:grpSpPr>
          <a:xfrm>
            <a:off x="-5879" y="147050"/>
            <a:ext cx="9418079" cy="5003125"/>
            <a:chOff x="-5879" y="147050"/>
            <a:chExt cx="9418079" cy="5003125"/>
          </a:xfrm>
        </p:grpSpPr>
        <p:sp>
          <p:nvSpPr>
            <p:cNvPr id="639" name="Google Shape;639;p26"/>
            <p:cNvSpPr/>
            <p:nvPr/>
          </p:nvSpPr>
          <p:spPr>
            <a:xfrm>
              <a:off x="-5879" y="327877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 rot="-5400000">
              <a:off x="7966213" y="3965700"/>
              <a:ext cx="493800" cy="186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7529700" y="1470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43" name="Google Shape;643;p26"/>
          <p:cNvGrpSpPr/>
          <p:nvPr/>
        </p:nvGrpSpPr>
        <p:grpSpPr>
          <a:xfrm>
            <a:off x="-161275" y="-1397762"/>
            <a:ext cx="9767800" cy="5017263"/>
            <a:chOff x="-161275" y="-1397762"/>
            <a:chExt cx="9767800" cy="5017263"/>
          </a:xfrm>
        </p:grpSpPr>
        <p:sp>
          <p:nvSpPr>
            <p:cNvPr id="644" name="Google Shape;644;p26"/>
            <p:cNvSpPr/>
            <p:nvPr/>
          </p:nvSpPr>
          <p:spPr>
            <a:xfrm flipH="1" rot="10800000">
              <a:off x="-161275" y="-3649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45" name="Google Shape;645;p26"/>
            <p:cNvGrpSpPr/>
            <p:nvPr/>
          </p:nvGrpSpPr>
          <p:grpSpPr>
            <a:xfrm>
              <a:off x="8620400" y="1524000"/>
              <a:ext cx="986125" cy="2095500"/>
              <a:chOff x="7631225" y="2241175"/>
              <a:chExt cx="986125" cy="2095500"/>
            </a:xfrm>
          </p:grpSpPr>
          <p:cxnSp>
            <p:nvCxnSpPr>
              <p:cNvPr id="646" name="Google Shape;646;p2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2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2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2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2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2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2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2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2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2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2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2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26"/>
            <p:cNvGrpSpPr/>
            <p:nvPr/>
          </p:nvGrpSpPr>
          <p:grpSpPr>
            <a:xfrm>
              <a:off x="4796563" y="-1397762"/>
              <a:ext cx="1885275" cy="1884250"/>
              <a:chOff x="2609275" y="3149350"/>
              <a:chExt cx="1885275" cy="1884250"/>
            </a:xfrm>
          </p:grpSpPr>
          <p:sp>
            <p:nvSpPr>
              <p:cNvPr id="661" name="Google Shape;661;p2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2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26"/>
          <p:cNvSpPr txBox="1"/>
          <p:nvPr>
            <p:ph idx="1" type="subTitle"/>
          </p:nvPr>
        </p:nvSpPr>
        <p:spPr>
          <a:xfrm>
            <a:off x="2886300" y="17572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2" name="Google Shape;682;p26"/>
          <p:cNvSpPr txBox="1"/>
          <p:nvPr>
            <p:ph idx="2" type="subTitle"/>
          </p:nvPr>
        </p:nvSpPr>
        <p:spPr>
          <a:xfrm>
            <a:off x="2886300" y="14567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3" name="Google Shape;683;p26"/>
          <p:cNvSpPr txBox="1"/>
          <p:nvPr>
            <p:ph idx="3" type="subTitle"/>
          </p:nvPr>
        </p:nvSpPr>
        <p:spPr>
          <a:xfrm>
            <a:off x="2886300" y="28140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4" name="Google Shape;684;p26"/>
          <p:cNvSpPr txBox="1"/>
          <p:nvPr>
            <p:ph idx="4" type="subTitle"/>
          </p:nvPr>
        </p:nvSpPr>
        <p:spPr>
          <a:xfrm>
            <a:off x="2886300" y="25135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5" name="Google Shape;685;p26"/>
          <p:cNvSpPr txBox="1"/>
          <p:nvPr>
            <p:ph idx="5" type="subTitle"/>
          </p:nvPr>
        </p:nvSpPr>
        <p:spPr>
          <a:xfrm>
            <a:off x="2886300" y="38708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6" name="Google Shape;686;p26"/>
          <p:cNvSpPr txBox="1"/>
          <p:nvPr>
            <p:ph idx="6" type="subTitle"/>
          </p:nvPr>
        </p:nvSpPr>
        <p:spPr>
          <a:xfrm>
            <a:off x="2886300" y="35703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27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690" name="Google Shape;690;p27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 flipH="1" rot="5400000">
              <a:off x="893400" y="3800225"/>
              <a:ext cx="441600" cy="2283600"/>
            </a:xfrm>
            <a:prstGeom prst="round1Rect">
              <a:avLst>
                <a:gd fmla="val 493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695" name="Google Shape;695;p27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2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27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6" name="Google Shape;716;p27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7" name="Google Shape;717;p27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8" name="Google Shape;718;p27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9" name="Google Shape;719;p27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0" name="Google Shape;720;p27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2" name="Google Shape;722;p27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28"/>
          <p:cNvGrpSpPr/>
          <p:nvPr/>
        </p:nvGrpSpPr>
        <p:grpSpPr>
          <a:xfrm>
            <a:off x="-592600" y="-2012025"/>
            <a:ext cx="9874358" cy="7605425"/>
            <a:chOff x="-592600" y="-2012025"/>
            <a:chExt cx="9874358" cy="7605425"/>
          </a:xfrm>
        </p:grpSpPr>
        <p:sp>
          <p:nvSpPr>
            <p:cNvPr id="726" name="Google Shape;726;p28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27" name="Google Shape;727;p28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728" name="Google Shape;728;p2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2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2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2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2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2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2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2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2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2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2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2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2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2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42" name="Google Shape;742;p28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8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744" name="Google Shape;744;p28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 flipH="1" rot="10800000">
              <a:off x="-5879" y="0"/>
              <a:ext cx="5442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47" name="Google Shape;747;p2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idx="1" type="subTitle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9" name="Google Shape;749;p28"/>
          <p:cNvSpPr txBox="1"/>
          <p:nvPr>
            <p:ph idx="2" type="subTitle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0" name="Google Shape;750;p28"/>
          <p:cNvSpPr txBox="1"/>
          <p:nvPr>
            <p:ph idx="3" type="subTitle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1" name="Google Shape;751;p28"/>
          <p:cNvSpPr txBox="1"/>
          <p:nvPr>
            <p:ph idx="4" type="subTitle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2" name="Google Shape;752;p28"/>
          <p:cNvSpPr txBox="1"/>
          <p:nvPr>
            <p:ph idx="5" type="subTitle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3" name="Google Shape;753;p28"/>
          <p:cNvSpPr txBox="1"/>
          <p:nvPr>
            <p:ph idx="6" type="subTitle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4" name="Google Shape;754;p28"/>
          <p:cNvSpPr txBox="1"/>
          <p:nvPr>
            <p:ph idx="7" type="subTitle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5" name="Google Shape;755;p28"/>
          <p:cNvSpPr txBox="1"/>
          <p:nvPr>
            <p:ph idx="8" type="subTitle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6" name="Google Shape;756;p28"/>
          <p:cNvSpPr txBox="1"/>
          <p:nvPr>
            <p:ph idx="9" type="subTitle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7" name="Google Shape;757;p28"/>
          <p:cNvSpPr txBox="1"/>
          <p:nvPr>
            <p:ph idx="13" type="subTitle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8" name="Google Shape;758;p28"/>
          <p:cNvSpPr txBox="1"/>
          <p:nvPr>
            <p:ph idx="14" type="subTitle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9" name="Google Shape;759;p28"/>
          <p:cNvSpPr txBox="1"/>
          <p:nvPr>
            <p:ph idx="15" type="subTitle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29"/>
          <p:cNvGrpSpPr/>
          <p:nvPr/>
        </p:nvGrpSpPr>
        <p:grpSpPr>
          <a:xfrm>
            <a:off x="-407521" y="-350"/>
            <a:ext cx="9565879" cy="5157654"/>
            <a:chOff x="-407521" y="-350"/>
            <a:chExt cx="9565879" cy="5157654"/>
          </a:xfrm>
        </p:grpSpPr>
        <p:sp>
          <p:nvSpPr>
            <p:cNvPr id="763" name="Google Shape;763;p29"/>
            <p:cNvSpPr/>
            <p:nvPr/>
          </p:nvSpPr>
          <p:spPr>
            <a:xfrm rot="-10799427">
              <a:off x="5535475" y="-50"/>
              <a:ext cx="3600600" cy="80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 flipH="1">
              <a:off x="8422154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 flipH="1">
              <a:off x="6894859" y="4843504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67" name="Google Shape;767;p29"/>
          <p:cNvGrpSpPr/>
          <p:nvPr/>
        </p:nvGrpSpPr>
        <p:grpSpPr>
          <a:xfrm>
            <a:off x="-1162908" y="-71600"/>
            <a:ext cx="11998025" cy="4675588"/>
            <a:chOff x="-1162908" y="-71600"/>
            <a:chExt cx="11998025" cy="4675588"/>
          </a:xfrm>
        </p:grpSpPr>
        <p:sp>
          <p:nvSpPr>
            <p:cNvPr id="768" name="Google Shape;768;p29"/>
            <p:cNvSpPr/>
            <p:nvPr/>
          </p:nvSpPr>
          <p:spPr>
            <a:xfrm flipH="1" rot="10800000">
              <a:off x="-154596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69" name="Google Shape;769;p29"/>
            <p:cNvGrpSpPr/>
            <p:nvPr/>
          </p:nvGrpSpPr>
          <p:grpSpPr>
            <a:xfrm flipH="1">
              <a:off x="-1162908" y="1349063"/>
              <a:ext cx="1885275" cy="1884250"/>
              <a:chOff x="2609275" y="3149350"/>
              <a:chExt cx="1885275" cy="1884250"/>
            </a:xfrm>
          </p:grpSpPr>
          <p:sp>
            <p:nvSpPr>
              <p:cNvPr id="770" name="Google Shape;770;p2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29"/>
            <p:cNvSpPr/>
            <p:nvPr/>
          </p:nvSpPr>
          <p:spPr>
            <a:xfrm flipH="1" rot="10800000">
              <a:off x="8509292" y="2278163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9"/>
          <p:cNvSpPr txBox="1"/>
          <p:nvPr>
            <p:ph idx="1" type="subTitle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1" name="Google Shape;791;p29"/>
          <p:cNvSpPr txBox="1"/>
          <p:nvPr>
            <p:ph hasCustomPrompt="1" type="title"/>
          </p:nvPr>
        </p:nvSpPr>
        <p:spPr>
          <a:xfrm>
            <a:off x="722600" y="71097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2" name="Google Shape;792;p29"/>
          <p:cNvSpPr txBox="1"/>
          <p:nvPr>
            <p:ph idx="2" type="subTitle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29"/>
          <p:cNvSpPr txBox="1"/>
          <p:nvPr>
            <p:ph hasCustomPrompt="1" idx="3" type="title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4" name="Google Shape;794;p29"/>
          <p:cNvSpPr txBox="1"/>
          <p:nvPr>
            <p:ph idx="4" type="subTitle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29"/>
          <p:cNvSpPr txBox="1"/>
          <p:nvPr>
            <p:ph hasCustomPrompt="1" idx="5" type="title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3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799" name="Google Shape;799;p30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03" name="Google Shape;803;p30"/>
          <p:cNvGrpSpPr/>
          <p:nvPr/>
        </p:nvGrpSpPr>
        <p:grpSpPr>
          <a:xfrm>
            <a:off x="-505837" y="-1463962"/>
            <a:ext cx="6732100" cy="6536738"/>
            <a:chOff x="-505837" y="-1463962"/>
            <a:chExt cx="6732100" cy="6536738"/>
          </a:xfrm>
        </p:grpSpPr>
        <p:grpSp>
          <p:nvGrpSpPr>
            <p:cNvPr id="804" name="Google Shape;804;p30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805" name="Google Shape;805;p3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4" name="Google Shape;824;p30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825" name="Google Shape;825;p3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3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3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3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3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3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3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3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3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3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3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3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3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3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hasCustomPrompt="1" type="title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30"/>
          <p:cNvSpPr txBox="1"/>
          <p:nvPr>
            <p:ph idx="2" type="subTitle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30"/>
          <p:cNvSpPr txBox="1"/>
          <p:nvPr>
            <p:ph hasCustomPrompt="1" idx="3" type="title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30"/>
          <p:cNvSpPr txBox="1"/>
          <p:nvPr>
            <p:ph idx="4" type="subTitle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4" name="Google Shape;844;p30"/>
          <p:cNvSpPr txBox="1"/>
          <p:nvPr>
            <p:ph hasCustomPrompt="1" idx="5" type="title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30"/>
          <p:cNvSpPr txBox="1"/>
          <p:nvPr>
            <p:ph idx="6" type="subTitle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6" name="Google Shape;846;p30"/>
          <p:cNvSpPr txBox="1"/>
          <p:nvPr>
            <p:ph hasCustomPrompt="1" idx="7" type="title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7" name="Google Shape;847;p30"/>
          <p:cNvSpPr txBox="1"/>
          <p:nvPr>
            <p:ph idx="8" type="subTitle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8" name="Google Shape;848;p30"/>
          <p:cNvSpPr txBox="1"/>
          <p:nvPr>
            <p:ph hasCustomPrompt="1" idx="9" type="title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30"/>
          <p:cNvSpPr txBox="1"/>
          <p:nvPr>
            <p:ph idx="13"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4"/>
          <p:cNvGrpSpPr/>
          <p:nvPr/>
        </p:nvGrpSpPr>
        <p:grpSpPr>
          <a:xfrm>
            <a:off x="-1360162" y="-430750"/>
            <a:ext cx="4586213" cy="5760313"/>
            <a:chOff x="-1360162" y="-430750"/>
            <a:chExt cx="4586213" cy="5760313"/>
          </a:xfrm>
        </p:grpSpPr>
        <p:sp>
          <p:nvSpPr>
            <p:cNvPr id="47" name="Google Shape;47;p4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-1360162" y="3445313"/>
              <a:ext cx="1885275" cy="1884250"/>
              <a:chOff x="2609275" y="3149350"/>
              <a:chExt cx="1885275" cy="188425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" name="Google Shape;68;p4"/>
          <p:cNvGrpSpPr/>
          <p:nvPr/>
        </p:nvGrpSpPr>
        <p:grpSpPr>
          <a:xfrm>
            <a:off x="6107100" y="0"/>
            <a:ext cx="3036900" cy="5143500"/>
            <a:chOff x="6107100" y="0"/>
            <a:chExt cx="3036900" cy="5143500"/>
          </a:xfrm>
        </p:grpSpPr>
        <p:sp>
          <p:nvSpPr>
            <p:cNvPr id="69" name="Google Shape;69;p4"/>
            <p:cNvSpPr/>
            <p:nvPr/>
          </p:nvSpPr>
          <p:spPr>
            <a:xfrm flipH="1">
              <a:off x="6107100" y="4748700"/>
              <a:ext cx="3023100" cy="394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10800000">
              <a:off x="6928200" y="0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>
              <a:off x="8605675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22375" y="1187600"/>
            <a:ext cx="76992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1"/>
          <p:cNvGrpSpPr/>
          <p:nvPr/>
        </p:nvGrpSpPr>
        <p:grpSpPr>
          <a:xfrm>
            <a:off x="800963" y="-1678600"/>
            <a:ext cx="9414788" cy="4643313"/>
            <a:chOff x="800963" y="-1678600"/>
            <a:chExt cx="9414788" cy="4643313"/>
          </a:xfrm>
        </p:grpSpPr>
        <p:grpSp>
          <p:nvGrpSpPr>
            <p:cNvPr id="852" name="Google Shape;852;p31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853" name="Google Shape;853;p3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2" name="Google Shape;872;p31"/>
            <p:cNvSpPr/>
            <p:nvPr/>
          </p:nvSpPr>
          <p:spPr>
            <a:xfrm flipH="1" rot="5400000">
              <a:off x="800963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3" name="Google Shape;8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1"/>
          <p:cNvSpPr txBox="1"/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5" name="Google Shape;875;p31"/>
          <p:cNvSpPr txBox="1"/>
          <p:nvPr>
            <p:ph idx="1" type="subTitle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6" name="Google Shape;876;p31"/>
          <p:cNvSpPr txBox="1"/>
          <p:nvPr/>
        </p:nvSpPr>
        <p:spPr>
          <a:xfrm>
            <a:off x="3014822" y="3604741"/>
            <a:ext cx="31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flipH="1" rot="10800000">
              <a:off x="0" y="-25"/>
              <a:ext cx="2263500" cy="8421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5"/>
          <p:cNvGrpSpPr/>
          <p:nvPr/>
        </p:nvGrpSpPr>
        <p:grpSpPr>
          <a:xfrm>
            <a:off x="-202950" y="-1524237"/>
            <a:ext cx="9908950" cy="5849938"/>
            <a:chOff x="-202950" y="-1524237"/>
            <a:chExt cx="9908950" cy="5849938"/>
          </a:xfrm>
        </p:grpSpPr>
        <p:sp>
          <p:nvSpPr>
            <p:cNvPr id="78" name="Google Shape;78;p5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9" name="Google Shape;79;p5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80" name="Google Shape;80;p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" name="Google Shape;94;p5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" name="Google Shape;114;p5"/>
          <p:cNvGrpSpPr/>
          <p:nvPr/>
        </p:nvGrpSpPr>
        <p:grpSpPr>
          <a:xfrm>
            <a:off x="-5879" y="147025"/>
            <a:ext cx="9561029" cy="4996475"/>
            <a:chOff x="-5879" y="147025"/>
            <a:chExt cx="9561029" cy="4996475"/>
          </a:xfrm>
        </p:grpSpPr>
        <p:sp>
          <p:nvSpPr>
            <p:cNvPr id="115" name="Google Shape;115;p5"/>
            <p:cNvSpPr/>
            <p:nvPr/>
          </p:nvSpPr>
          <p:spPr>
            <a:xfrm>
              <a:off x="0" y="4570725"/>
              <a:ext cx="3023100" cy="572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672650" y="14702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6920275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5879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19" name="Google Shape;119;p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6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25" name="Google Shape;125;p6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130" name="Google Shape;130;p6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56" name="Google Shape;156;p7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7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7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183" name="Google Shape;183;p8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6053826" y="2401638"/>
            <a:ext cx="4322888" cy="2780726"/>
            <a:chOff x="6053826" y="2401638"/>
            <a:chExt cx="4322888" cy="2780726"/>
          </a:xfrm>
        </p:grpSpPr>
        <p:sp>
          <p:nvSpPr>
            <p:cNvPr id="186" name="Google Shape;186;p8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87" name="Google Shape;187;p8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8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 txBox="1"/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9"/>
          <p:cNvSpPr txBox="1"/>
          <p:nvPr>
            <p:ph idx="1" type="subTitle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/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4"/>
          <p:cNvSpPr txBox="1"/>
          <p:nvPr>
            <p:ph type="ctrTitle"/>
          </p:nvPr>
        </p:nvSpPr>
        <p:spPr>
          <a:xfrm>
            <a:off x="883925" y="1120663"/>
            <a:ext cx="7185600" cy="13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Aplicação de Gerenciamento de Tarefas (CLI)</a:t>
            </a:r>
            <a:r>
              <a:rPr lang="en" sz="5800"/>
              <a:t> </a:t>
            </a:r>
            <a:r>
              <a:rPr b="0" lang="en" sz="2300"/>
              <a:t>em Node.js</a:t>
            </a:r>
            <a:endParaRPr b="0" sz="2300"/>
          </a:p>
        </p:txBody>
      </p:sp>
      <p:sp>
        <p:nvSpPr>
          <p:cNvPr id="927" name="Google Shape;927;p34"/>
          <p:cNvSpPr txBox="1"/>
          <p:nvPr>
            <p:ph idx="1" type="subTitle"/>
          </p:nvPr>
        </p:nvSpPr>
        <p:spPr>
          <a:xfrm>
            <a:off x="2308350" y="3433200"/>
            <a:ext cx="4527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Disciplina: Tecnologias Web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Aluno: Cassiano Souza</a:t>
            </a:r>
            <a:endParaRPr/>
          </a:p>
        </p:txBody>
      </p:sp>
      <p:grpSp>
        <p:nvGrpSpPr>
          <p:cNvPr id="928" name="Google Shape;928;p34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29" name="Google Shape;929;p34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0" name="Google Shape;930;p34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fmla="val 50000" name="adj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2" name="Google Shape;932;p34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3" name="Google Shape;933;p3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3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3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3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3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3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3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3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3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3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3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3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3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3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47" name="Google Shape;947;p34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48" name="Google Shape;948;p34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0" name="Google Shape;950;p34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0" name="Google Shape;970;p34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1" name="Google Shape;971;p34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funcionamento do programa</a:t>
            </a:r>
            <a:endParaRPr/>
          </a:p>
        </p:txBody>
      </p:sp>
      <p:sp>
        <p:nvSpPr>
          <p:cNvPr id="1168" name="Google Shape;1168;p43"/>
          <p:cNvSpPr txBox="1"/>
          <p:nvPr/>
        </p:nvSpPr>
        <p:spPr>
          <a:xfrm>
            <a:off x="722375" y="2102799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Menu interativo com opçoes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69" name="Google Shape;1169;p43"/>
          <p:cNvSpPr txBox="1"/>
          <p:nvPr/>
        </p:nvSpPr>
        <p:spPr>
          <a:xfrm>
            <a:off x="2696439" y="2102799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 loop continua até que o usuário escolha sair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0" name="Google Shape;1170;p43"/>
          <p:cNvSpPr txBox="1"/>
          <p:nvPr/>
        </p:nvSpPr>
        <p:spPr>
          <a:xfrm>
            <a:off x="722375" y="1802325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43"/>
          <p:cNvSpPr txBox="1"/>
          <p:nvPr/>
        </p:nvSpPr>
        <p:spPr>
          <a:xfrm>
            <a:off x="2582850" y="1802325"/>
            <a:ext cx="2027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Loop de Execução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2" name="Google Shape;1172;p43"/>
          <p:cNvSpPr txBox="1"/>
          <p:nvPr/>
        </p:nvSpPr>
        <p:spPr>
          <a:xfrm>
            <a:off x="4670516" y="2102799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Lê o arquivo ‘tarefa.json’ e após a ação escolhida salva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3" name="Google Shape;1173;p43"/>
          <p:cNvSpPr txBox="1"/>
          <p:nvPr/>
        </p:nvSpPr>
        <p:spPr>
          <a:xfrm>
            <a:off x="4670510" y="1802325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Interação com ‘gerenciaTarefa.js’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43"/>
          <p:cNvSpPr txBox="1"/>
          <p:nvPr/>
        </p:nvSpPr>
        <p:spPr>
          <a:xfrm>
            <a:off x="722375" y="4015750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Mostra o menu, Limpa o terminal, Lê entradas do usuário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5" name="Google Shape;1175;p43"/>
          <p:cNvSpPr txBox="1"/>
          <p:nvPr/>
        </p:nvSpPr>
        <p:spPr>
          <a:xfrm>
            <a:off x="2696439" y="4015750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Ao sair o ‘readline’ é fechado e exibida uma mensagem final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6" name="Google Shape;1176;p43"/>
          <p:cNvSpPr txBox="1"/>
          <p:nvPr/>
        </p:nvSpPr>
        <p:spPr>
          <a:xfrm>
            <a:off x="722375" y="3715277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Funções Auxiliares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43"/>
          <p:cNvSpPr txBox="1"/>
          <p:nvPr/>
        </p:nvSpPr>
        <p:spPr>
          <a:xfrm>
            <a:off x="2696439" y="3639077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Encerramento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43"/>
          <p:cNvSpPr txBox="1"/>
          <p:nvPr/>
        </p:nvSpPr>
        <p:spPr>
          <a:xfrm>
            <a:off x="6644599" y="2178999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Simula um “banco de dados”.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9" name="Google Shape;1179;p43"/>
          <p:cNvSpPr txBox="1"/>
          <p:nvPr/>
        </p:nvSpPr>
        <p:spPr>
          <a:xfrm>
            <a:off x="6644591" y="1878525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Manipulação de arquivo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0" name="Google Shape;1180;p43"/>
          <p:cNvSpPr/>
          <p:nvPr/>
        </p:nvSpPr>
        <p:spPr>
          <a:xfrm>
            <a:off x="1459028" y="1402875"/>
            <a:ext cx="303600" cy="303600"/>
          </a:xfrm>
          <a:prstGeom prst="round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81" name="Google Shape;1181;p43"/>
          <p:cNvSpPr/>
          <p:nvPr/>
        </p:nvSpPr>
        <p:spPr>
          <a:xfrm>
            <a:off x="3433103" y="1402875"/>
            <a:ext cx="303600" cy="303600"/>
          </a:xfrm>
          <a:prstGeom prst="round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82" name="Google Shape;1182;p43"/>
          <p:cNvSpPr/>
          <p:nvPr/>
        </p:nvSpPr>
        <p:spPr>
          <a:xfrm>
            <a:off x="5407178" y="1402875"/>
            <a:ext cx="303600" cy="303600"/>
          </a:xfrm>
          <a:prstGeom prst="round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83" name="Google Shape;1183;p43"/>
          <p:cNvSpPr/>
          <p:nvPr/>
        </p:nvSpPr>
        <p:spPr>
          <a:xfrm>
            <a:off x="7381253" y="1402875"/>
            <a:ext cx="303600" cy="303600"/>
          </a:xfrm>
          <a:prstGeom prst="round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84" name="Google Shape;1184;p43"/>
          <p:cNvSpPr/>
          <p:nvPr/>
        </p:nvSpPr>
        <p:spPr>
          <a:xfrm>
            <a:off x="1459028" y="3235650"/>
            <a:ext cx="303600" cy="303600"/>
          </a:xfrm>
          <a:prstGeom prst="round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85" name="Google Shape;1185;p43"/>
          <p:cNvSpPr/>
          <p:nvPr/>
        </p:nvSpPr>
        <p:spPr>
          <a:xfrm>
            <a:off x="3433103" y="3235650"/>
            <a:ext cx="303600" cy="303600"/>
          </a:xfrm>
          <a:prstGeom prst="round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186" name="Google Shape;1186;p43"/>
          <p:cNvCxnSpPr>
            <a:endCxn id="1181" idx="1"/>
          </p:cNvCxnSpPr>
          <p:nvPr/>
        </p:nvCxnSpPr>
        <p:spPr>
          <a:xfrm>
            <a:off x="1762703" y="1554675"/>
            <a:ext cx="167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43"/>
          <p:cNvCxnSpPr>
            <a:stCxn id="1181" idx="3"/>
            <a:endCxn id="1182" idx="1"/>
          </p:cNvCxnSpPr>
          <p:nvPr/>
        </p:nvCxnSpPr>
        <p:spPr>
          <a:xfrm>
            <a:off x="3736703" y="1554675"/>
            <a:ext cx="167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43"/>
          <p:cNvCxnSpPr>
            <a:stCxn id="1182" idx="3"/>
            <a:endCxn id="1183" idx="1"/>
          </p:cNvCxnSpPr>
          <p:nvPr/>
        </p:nvCxnSpPr>
        <p:spPr>
          <a:xfrm>
            <a:off x="5710778" y="1554675"/>
            <a:ext cx="167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43"/>
          <p:cNvCxnSpPr>
            <a:stCxn id="1184" idx="3"/>
            <a:endCxn id="1185" idx="1"/>
          </p:cNvCxnSpPr>
          <p:nvPr/>
        </p:nvCxnSpPr>
        <p:spPr>
          <a:xfrm>
            <a:off x="1762628" y="3387450"/>
            <a:ext cx="1670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43"/>
          <p:cNvCxnSpPr>
            <a:stCxn id="1183" idx="3"/>
            <a:endCxn id="1184" idx="1"/>
          </p:cNvCxnSpPr>
          <p:nvPr/>
        </p:nvCxnSpPr>
        <p:spPr>
          <a:xfrm flipH="1">
            <a:off x="1458953" y="1554675"/>
            <a:ext cx="6225900" cy="1832700"/>
          </a:xfrm>
          <a:prstGeom prst="bentConnector5">
            <a:avLst>
              <a:gd fmla="val -11945" name="adj1"/>
              <a:gd fmla="val 68066" name="adj2"/>
              <a:gd fmla="val 111514" name="adj3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4"/>
          <p:cNvSpPr txBox="1"/>
          <p:nvPr>
            <p:ph type="title"/>
          </p:nvPr>
        </p:nvSpPr>
        <p:spPr>
          <a:xfrm>
            <a:off x="2364450" y="2361300"/>
            <a:ext cx="49050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Demonstração</a:t>
            </a:r>
            <a:endParaRPr b="0" sz="2900"/>
          </a:p>
        </p:txBody>
      </p:sp>
      <p:sp>
        <p:nvSpPr>
          <p:cNvPr id="1196" name="Google Shape;1196;p44"/>
          <p:cNvSpPr txBox="1"/>
          <p:nvPr>
            <p:ph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05</a:t>
            </a:r>
            <a:endParaRPr sz="5000"/>
          </a:p>
        </p:txBody>
      </p:sp>
      <p:grpSp>
        <p:nvGrpSpPr>
          <p:cNvPr id="1197" name="Google Shape;1197;p44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198" name="Google Shape;1198;p44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44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44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44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44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44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44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44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44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44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44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44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44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44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2" name="Google Shape;1212;p44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5"/>
          <p:cNvSpPr txBox="1"/>
          <p:nvPr>
            <p:ph type="title"/>
          </p:nvPr>
        </p:nvSpPr>
        <p:spPr>
          <a:xfrm>
            <a:off x="1892250" y="304800"/>
            <a:ext cx="53595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Dúvidas? </a:t>
            </a:r>
            <a:endParaRPr b="0" sz="5000"/>
          </a:p>
        </p:txBody>
      </p:sp>
      <p:grpSp>
        <p:nvGrpSpPr>
          <p:cNvPr id="1218" name="Google Shape;1218;p45"/>
          <p:cNvGrpSpPr/>
          <p:nvPr/>
        </p:nvGrpSpPr>
        <p:grpSpPr>
          <a:xfrm>
            <a:off x="-414699" y="2121375"/>
            <a:ext cx="2206575" cy="3022125"/>
            <a:chOff x="-414699" y="2121375"/>
            <a:chExt cx="2206575" cy="3022125"/>
          </a:xfrm>
        </p:grpSpPr>
        <p:sp>
          <p:nvSpPr>
            <p:cNvPr id="1219" name="Google Shape;1219;p45"/>
            <p:cNvSpPr/>
            <p:nvPr/>
          </p:nvSpPr>
          <p:spPr>
            <a:xfrm>
              <a:off x="-6624" y="3551700"/>
              <a:ext cx="17985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20" name="Google Shape;1220;p45"/>
            <p:cNvSpPr/>
            <p:nvPr/>
          </p:nvSpPr>
          <p:spPr>
            <a:xfrm flipH="1">
              <a:off x="-414699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221" name="Google Shape;1221;p45"/>
            <p:cNvGrpSpPr/>
            <p:nvPr/>
          </p:nvGrpSpPr>
          <p:grpSpPr>
            <a:xfrm flipH="1">
              <a:off x="229314" y="2121375"/>
              <a:ext cx="986125" cy="2095500"/>
              <a:chOff x="7631225" y="2241175"/>
              <a:chExt cx="986125" cy="2095500"/>
            </a:xfrm>
          </p:grpSpPr>
          <p:cxnSp>
            <p:nvCxnSpPr>
              <p:cNvPr id="1222" name="Google Shape;1222;p4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4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4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4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4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4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4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4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4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4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4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4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4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4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6" name="Google Shape;1236;p45"/>
          <p:cNvSpPr/>
          <p:nvPr/>
        </p:nvSpPr>
        <p:spPr>
          <a:xfrm flipH="1" rot="5400000">
            <a:off x="570514" y="-12032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7" name="Google Shape;1237;p45"/>
          <p:cNvPicPr preferRelativeResize="0"/>
          <p:nvPr/>
        </p:nvPicPr>
        <p:blipFill rotWithShape="1">
          <a:blip r:embed="rId3">
            <a:alphaModFix/>
          </a:blip>
          <a:srcRect b="1922" l="0" r="0" t="0"/>
          <a:stretch/>
        </p:blipFill>
        <p:spPr>
          <a:xfrm>
            <a:off x="3064425" y="1280100"/>
            <a:ext cx="3115400" cy="3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978" name="Google Shape;978;p35"/>
          <p:cNvSpPr txBox="1"/>
          <p:nvPr>
            <p:ph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79" name="Google Shape;979;p35"/>
          <p:cNvSpPr txBox="1"/>
          <p:nvPr>
            <p:ph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0" name="Google Shape;980;p35"/>
          <p:cNvSpPr txBox="1"/>
          <p:nvPr>
            <p:ph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1" name="Google Shape;981;p35"/>
          <p:cNvSpPr txBox="1"/>
          <p:nvPr>
            <p:ph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2" name="Google Shape;982;p35"/>
          <p:cNvSpPr txBox="1"/>
          <p:nvPr>
            <p:ph idx="1" type="subTitle"/>
          </p:nvPr>
        </p:nvSpPr>
        <p:spPr>
          <a:xfrm>
            <a:off x="2448400" y="1518150"/>
            <a:ext cx="21540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</a:t>
            </a:r>
            <a:endParaRPr/>
          </a:p>
        </p:txBody>
      </p:sp>
      <p:sp>
        <p:nvSpPr>
          <p:cNvPr id="983" name="Google Shape;983;p35"/>
          <p:cNvSpPr txBox="1"/>
          <p:nvPr>
            <p:ph idx="6" type="subTitle"/>
          </p:nvPr>
        </p:nvSpPr>
        <p:spPr>
          <a:xfrm>
            <a:off x="6164025" y="1518150"/>
            <a:ext cx="21540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  <p:sp>
        <p:nvSpPr>
          <p:cNvPr id="984" name="Google Shape;984;p35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985" name="Google Shape;985;p35"/>
          <p:cNvSpPr txBox="1"/>
          <p:nvPr>
            <p:ph idx="8" type="subTitle"/>
          </p:nvPr>
        </p:nvSpPr>
        <p:spPr>
          <a:xfrm>
            <a:off x="2448275" y="3595300"/>
            <a:ext cx="2238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Principais Funcionalidades</a:t>
            </a:r>
            <a:endParaRPr sz="1800"/>
          </a:p>
        </p:txBody>
      </p:sp>
      <p:sp>
        <p:nvSpPr>
          <p:cNvPr id="986" name="Google Shape;986;p35"/>
          <p:cNvSpPr txBox="1"/>
          <p:nvPr>
            <p:ph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87" name="Google Shape;987;p35"/>
          <p:cNvSpPr txBox="1"/>
          <p:nvPr>
            <p:ph idx="14" type="subTitle"/>
          </p:nvPr>
        </p:nvSpPr>
        <p:spPr>
          <a:xfrm>
            <a:off x="6163925" y="2618825"/>
            <a:ext cx="19743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Demonstração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6"/>
          <p:cNvSpPr txBox="1"/>
          <p:nvPr>
            <p:ph type="title"/>
          </p:nvPr>
        </p:nvSpPr>
        <p:spPr>
          <a:xfrm>
            <a:off x="2364450" y="2361300"/>
            <a:ext cx="44151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Objetivo</a:t>
            </a:r>
            <a:endParaRPr b="0" sz="3800"/>
          </a:p>
        </p:txBody>
      </p:sp>
      <p:sp>
        <p:nvSpPr>
          <p:cNvPr id="993" name="Google Shape;993;p36"/>
          <p:cNvSpPr txBox="1"/>
          <p:nvPr>
            <p:ph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</a:t>
            </a:r>
            <a:endParaRPr sz="5000"/>
          </a:p>
        </p:txBody>
      </p:sp>
      <p:grpSp>
        <p:nvGrpSpPr>
          <p:cNvPr id="994" name="Google Shape;994;p36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995" name="Google Shape;995;p36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36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36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36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36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36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36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6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6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6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6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6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36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36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9" name="Google Shape;1009;p36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Uma aplicação em Node.js que permita:</a:t>
            </a:r>
            <a:endParaRPr sz="2500"/>
          </a:p>
        </p:txBody>
      </p:sp>
      <p:sp>
        <p:nvSpPr>
          <p:cNvPr id="1015" name="Google Shape;1015;p37"/>
          <p:cNvSpPr txBox="1"/>
          <p:nvPr>
            <p:ph idx="1" type="subTitle"/>
          </p:nvPr>
        </p:nvSpPr>
        <p:spPr>
          <a:xfrm>
            <a:off x="798550" y="2970375"/>
            <a:ext cx="23898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cada ação há uma função responsável por realizar o processo, a partir da escolha desejada pelo usuário.</a:t>
            </a:r>
            <a:endParaRPr/>
          </a:p>
        </p:txBody>
      </p:sp>
      <p:sp>
        <p:nvSpPr>
          <p:cNvPr id="1016" name="Google Shape;1016;p37"/>
          <p:cNvSpPr txBox="1"/>
          <p:nvPr>
            <p:ph idx="2" type="subTitle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Há uma função que realiza a atualização da tarefa conforme o usuário deseje. É necessário informar o ID da tarefa a qual deseja marcar como concluída.</a:t>
            </a:r>
            <a:endParaRPr/>
          </a:p>
        </p:txBody>
      </p:sp>
      <p:sp>
        <p:nvSpPr>
          <p:cNvPr id="1017" name="Google Shape;1017;p37"/>
          <p:cNvSpPr txBox="1"/>
          <p:nvPr>
            <p:ph idx="3" type="subTitle"/>
          </p:nvPr>
        </p:nvSpPr>
        <p:spPr>
          <a:xfrm>
            <a:off x="798550" y="2469950"/>
            <a:ext cx="23898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Adicionar, listar e remover tarefas</a:t>
            </a:r>
            <a:endParaRPr sz="1400"/>
          </a:p>
        </p:txBody>
      </p:sp>
      <p:sp>
        <p:nvSpPr>
          <p:cNvPr id="1018" name="Google Shape;1018;p37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Tarefa </a:t>
            </a:r>
            <a:r>
              <a:rPr lang="en" sz="1400"/>
              <a:t>concluída</a:t>
            </a:r>
            <a:endParaRPr sz="1400"/>
          </a:p>
        </p:txBody>
      </p:sp>
      <p:sp>
        <p:nvSpPr>
          <p:cNvPr id="1019" name="Google Shape;1019;p37"/>
          <p:cNvSpPr txBox="1"/>
          <p:nvPr>
            <p:ph idx="5" type="subTitle"/>
          </p:nvPr>
        </p:nvSpPr>
        <p:spPr>
          <a:xfrm>
            <a:off x="5955650" y="2867950"/>
            <a:ext cx="23898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uma função responsável por realizar a filtragem por palavra-chave digitada pelo usuário. Caso a palavra exista é apresentada todas as tarefas correspondentes, caso contrário é exibida uma mensagem.</a:t>
            </a:r>
            <a:endParaRPr/>
          </a:p>
        </p:txBody>
      </p:sp>
      <p:sp>
        <p:nvSpPr>
          <p:cNvPr id="1020" name="Google Shape;1020;p37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Filtrar tarefa</a:t>
            </a:r>
            <a:endParaRPr sz="1400"/>
          </a:p>
        </p:txBody>
      </p:sp>
      <p:sp>
        <p:nvSpPr>
          <p:cNvPr id="1021" name="Google Shape;1021;p37"/>
          <p:cNvSpPr/>
          <p:nvPr/>
        </p:nvSpPr>
        <p:spPr>
          <a:xfrm>
            <a:off x="908527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2" name="Google Shape;1022;p37"/>
          <p:cNvSpPr/>
          <p:nvPr/>
        </p:nvSpPr>
        <p:spPr>
          <a:xfrm>
            <a:off x="3483889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3" name="Google Shape;1023;p37"/>
          <p:cNvSpPr/>
          <p:nvPr/>
        </p:nvSpPr>
        <p:spPr>
          <a:xfrm>
            <a:off x="6059264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024" name="Google Shape;1024;p37"/>
          <p:cNvGrpSpPr/>
          <p:nvPr/>
        </p:nvGrpSpPr>
        <p:grpSpPr>
          <a:xfrm>
            <a:off x="1117847" y="1811278"/>
            <a:ext cx="460362" cy="460017"/>
            <a:chOff x="7150311" y="3737794"/>
            <a:chExt cx="460362" cy="460017"/>
          </a:xfrm>
        </p:grpSpPr>
        <p:sp>
          <p:nvSpPr>
            <p:cNvPr id="1025" name="Google Shape;1025;p37"/>
            <p:cNvSpPr/>
            <p:nvPr/>
          </p:nvSpPr>
          <p:spPr>
            <a:xfrm>
              <a:off x="7150311" y="3737794"/>
              <a:ext cx="460362" cy="460017"/>
            </a:xfrm>
            <a:custGeom>
              <a:rect b="b" l="l" r="r" t="t"/>
              <a:pathLst>
                <a:path extrusionOk="0" h="460017" w="460362">
                  <a:moveTo>
                    <a:pt x="430450" y="265546"/>
                  </a:moveTo>
                  <a:lnTo>
                    <a:pt x="456373" y="239624"/>
                  </a:lnTo>
                  <a:cubicBezTo>
                    <a:pt x="461696" y="234300"/>
                    <a:pt x="461687" y="225686"/>
                    <a:pt x="456373" y="220372"/>
                  </a:cubicBezTo>
                  <a:lnTo>
                    <a:pt x="322262" y="86262"/>
                  </a:lnTo>
                  <a:cubicBezTo>
                    <a:pt x="331803" y="75894"/>
                    <a:pt x="341819" y="69141"/>
                    <a:pt x="346081" y="58136"/>
                  </a:cubicBezTo>
                  <a:cubicBezTo>
                    <a:pt x="346090" y="58127"/>
                    <a:pt x="346099" y="58118"/>
                    <a:pt x="346099" y="58100"/>
                  </a:cubicBezTo>
                  <a:cubicBezTo>
                    <a:pt x="352070" y="43785"/>
                    <a:pt x="349202" y="26476"/>
                    <a:pt x="337440" y="14724"/>
                  </a:cubicBezTo>
                  <a:cubicBezTo>
                    <a:pt x="329905" y="7207"/>
                    <a:pt x="319907" y="3053"/>
                    <a:pt x="309269" y="3053"/>
                  </a:cubicBezTo>
                  <a:lnTo>
                    <a:pt x="309260" y="3053"/>
                  </a:lnTo>
                  <a:cubicBezTo>
                    <a:pt x="298695" y="3053"/>
                    <a:pt x="288561" y="7252"/>
                    <a:pt x="281090" y="14724"/>
                  </a:cubicBezTo>
                  <a:lnTo>
                    <a:pt x="265911" y="29902"/>
                  </a:lnTo>
                  <a:lnTo>
                    <a:pt x="239980" y="3979"/>
                  </a:lnTo>
                  <a:cubicBezTo>
                    <a:pt x="234657" y="-1344"/>
                    <a:pt x="226016" y="-1308"/>
                    <a:pt x="220738" y="3979"/>
                  </a:cubicBezTo>
                  <a:cubicBezTo>
                    <a:pt x="216367" y="8349"/>
                    <a:pt x="84657" y="140059"/>
                    <a:pt x="84657" y="140059"/>
                  </a:cubicBezTo>
                  <a:lnTo>
                    <a:pt x="68032" y="123433"/>
                  </a:lnTo>
                  <a:cubicBezTo>
                    <a:pt x="52485" y="107887"/>
                    <a:pt x="27210" y="107887"/>
                    <a:pt x="11681" y="123433"/>
                  </a:cubicBezTo>
                  <a:cubicBezTo>
                    <a:pt x="-2004" y="137110"/>
                    <a:pt x="-3533" y="158096"/>
                    <a:pt x="6403" y="173256"/>
                  </a:cubicBezTo>
                  <a:cubicBezTo>
                    <a:pt x="10656" y="179901"/>
                    <a:pt x="15718" y="183192"/>
                    <a:pt x="28307" y="196410"/>
                  </a:cubicBezTo>
                  <a:lnTo>
                    <a:pt x="4335" y="220381"/>
                  </a:lnTo>
                  <a:cubicBezTo>
                    <a:pt x="-979" y="225695"/>
                    <a:pt x="-988" y="234309"/>
                    <a:pt x="4335" y="239633"/>
                  </a:cubicBezTo>
                  <a:lnTo>
                    <a:pt x="30258" y="265555"/>
                  </a:lnTo>
                  <a:lnTo>
                    <a:pt x="15071" y="280733"/>
                  </a:lnTo>
                  <a:cubicBezTo>
                    <a:pt x="396" y="295408"/>
                    <a:pt x="-116" y="318148"/>
                    <a:pt x="11717" y="333281"/>
                  </a:cubicBezTo>
                  <a:cubicBezTo>
                    <a:pt x="26158" y="351893"/>
                    <a:pt x="54005" y="354528"/>
                    <a:pt x="71440" y="337093"/>
                  </a:cubicBezTo>
                  <a:lnTo>
                    <a:pt x="86618" y="321915"/>
                  </a:lnTo>
                  <a:lnTo>
                    <a:pt x="138464" y="373752"/>
                  </a:lnTo>
                  <a:cubicBezTo>
                    <a:pt x="138464" y="373752"/>
                    <a:pt x="122980" y="388795"/>
                    <a:pt x="119914" y="392743"/>
                  </a:cubicBezTo>
                  <a:cubicBezTo>
                    <a:pt x="108485" y="407381"/>
                    <a:pt x="108378" y="430292"/>
                    <a:pt x="123232" y="445245"/>
                  </a:cubicBezTo>
                  <a:cubicBezTo>
                    <a:pt x="138607" y="460720"/>
                    <a:pt x="163892" y="461016"/>
                    <a:pt x="179637" y="445290"/>
                  </a:cubicBezTo>
                  <a:lnTo>
                    <a:pt x="194814" y="430112"/>
                  </a:lnTo>
                  <a:lnTo>
                    <a:pt x="220738" y="456035"/>
                  </a:lnTo>
                  <a:cubicBezTo>
                    <a:pt x="226061" y="461331"/>
                    <a:pt x="234657" y="461358"/>
                    <a:pt x="239988" y="456035"/>
                  </a:cubicBezTo>
                  <a:cubicBezTo>
                    <a:pt x="239988" y="456035"/>
                    <a:pt x="374010" y="322005"/>
                    <a:pt x="374100" y="321906"/>
                  </a:cubicBezTo>
                  <a:lnTo>
                    <a:pt x="389277" y="337093"/>
                  </a:lnTo>
                  <a:cubicBezTo>
                    <a:pt x="404815" y="352631"/>
                    <a:pt x="430099" y="352622"/>
                    <a:pt x="445637" y="337084"/>
                  </a:cubicBezTo>
                  <a:cubicBezTo>
                    <a:pt x="461175" y="321538"/>
                    <a:pt x="461175" y="296262"/>
                    <a:pt x="445637" y="280733"/>
                  </a:cubicBezTo>
                  <a:lnTo>
                    <a:pt x="430450" y="265555"/>
                  </a:lnTo>
                  <a:close/>
                  <a:moveTo>
                    <a:pt x="230152" y="32950"/>
                  </a:moveTo>
                  <a:lnTo>
                    <a:pt x="256075" y="58873"/>
                  </a:lnTo>
                  <a:cubicBezTo>
                    <a:pt x="260552" y="63351"/>
                    <a:pt x="267386" y="64061"/>
                    <a:pt x="272619" y="60977"/>
                  </a:cubicBezTo>
                  <a:cubicBezTo>
                    <a:pt x="273105" y="60689"/>
                    <a:pt x="273572" y="60366"/>
                    <a:pt x="274022" y="60015"/>
                  </a:cubicBezTo>
                  <a:cubicBezTo>
                    <a:pt x="274220" y="59862"/>
                    <a:pt x="274409" y="59709"/>
                    <a:pt x="274606" y="59538"/>
                  </a:cubicBezTo>
                  <a:cubicBezTo>
                    <a:pt x="274670" y="59475"/>
                    <a:pt x="274742" y="59421"/>
                    <a:pt x="274804" y="59358"/>
                  </a:cubicBezTo>
                  <a:cubicBezTo>
                    <a:pt x="274975" y="59206"/>
                    <a:pt x="275146" y="59044"/>
                    <a:pt x="275326" y="58873"/>
                  </a:cubicBezTo>
                  <a:lnTo>
                    <a:pt x="275326" y="58873"/>
                  </a:lnTo>
                  <a:cubicBezTo>
                    <a:pt x="301024" y="33229"/>
                    <a:pt x="300152" y="33867"/>
                    <a:pt x="301546" y="32833"/>
                  </a:cubicBezTo>
                  <a:cubicBezTo>
                    <a:pt x="306212" y="29299"/>
                    <a:pt x="313334" y="29425"/>
                    <a:pt x="317991" y="34056"/>
                  </a:cubicBezTo>
                  <a:cubicBezTo>
                    <a:pt x="323135" y="39199"/>
                    <a:pt x="322748" y="47184"/>
                    <a:pt x="318000" y="51922"/>
                  </a:cubicBezTo>
                  <a:lnTo>
                    <a:pt x="293192" y="76730"/>
                  </a:lnTo>
                  <a:cubicBezTo>
                    <a:pt x="290639" y="79293"/>
                    <a:pt x="289209" y="82746"/>
                    <a:pt x="289209" y="86360"/>
                  </a:cubicBezTo>
                  <a:cubicBezTo>
                    <a:pt x="289209" y="89975"/>
                    <a:pt x="290639" y="93428"/>
                    <a:pt x="293192" y="95991"/>
                  </a:cubicBezTo>
                  <a:lnTo>
                    <a:pt x="319106" y="121904"/>
                  </a:lnTo>
                  <a:lnTo>
                    <a:pt x="295134" y="145876"/>
                  </a:lnTo>
                  <a:cubicBezTo>
                    <a:pt x="289821" y="151190"/>
                    <a:pt x="289821" y="159814"/>
                    <a:pt x="295134" y="165119"/>
                  </a:cubicBezTo>
                  <a:lnTo>
                    <a:pt x="321390" y="191374"/>
                  </a:lnTo>
                  <a:cubicBezTo>
                    <a:pt x="326255" y="196239"/>
                    <a:pt x="326380" y="204223"/>
                    <a:pt x="321390" y="209232"/>
                  </a:cubicBezTo>
                  <a:cubicBezTo>
                    <a:pt x="316157" y="214447"/>
                    <a:pt x="308218" y="213916"/>
                    <a:pt x="303524" y="209232"/>
                  </a:cubicBezTo>
                  <a:lnTo>
                    <a:pt x="277268" y="182976"/>
                  </a:lnTo>
                  <a:cubicBezTo>
                    <a:pt x="271963" y="177671"/>
                    <a:pt x="263340" y="177662"/>
                    <a:pt x="258026" y="182976"/>
                  </a:cubicBezTo>
                  <a:lnTo>
                    <a:pt x="230161" y="210850"/>
                  </a:lnTo>
                  <a:lnTo>
                    <a:pt x="213859" y="194548"/>
                  </a:lnTo>
                  <a:lnTo>
                    <a:pt x="231932" y="176484"/>
                  </a:lnTo>
                  <a:cubicBezTo>
                    <a:pt x="247470" y="160937"/>
                    <a:pt x="247470" y="135662"/>
                    <a:pt x="231932" y="120124"/>
                  </a:cubicBezTo>
                  <a:cubicBezTo>
                    <a:pt x="216394" y="104578"/>
                    <a:pt x="191110" y="104578"/>
                    <a:pt x="175572" y="120124"/>
                  </a:cubicBezTo>
                  <a:lnTo>
                    <a:pt x="157499" y="138189"/>
                  </a:lnTo>
                  <a:lnTo>
                    <a:pt x="141206" y="121895"/>
                  </a:lnTo>
                  <a:lnTo>
                    <a:pt x="230161" y="32941"/>
                  </a:lnTo>
                  <a:close/>
                  <a:moveTo>
                    <a:pt x="122153" y="318651"/>
                  </a:moveTo>
                  <a:lnTo>
                    <a:pt x="122153" y="318651"/>
                  </a:lnTo>
                  <a:lnTo>
                    <a:pt x="96257" y="292755"/>
                  </a:lnTo>
                  <a:cubicBezTo>
                    <a:pt x="91051" y="287495"/>
                    <a:pt x="82391" y="287396"/>
                    <a:pt x="77032" y="292755"/>
                  </a:cubicBezTo>
                  <a:lnTo>
                    <a:pt x="52252" y="317536"/>
                  </a:lnTo>
                  <a:cubicBezTo>
                    <a:pt x="46964" y="322814"/>
                    <a:pt x="38233" y="322428"/>
                    <a:pt x="33450" y="316457"/>
                  </a:cubicBezTo>
                  <a:cubicBezTo>
                    <a:pt x="29404" y="311404"/>
                    <a:pt x="30069" y="304031"/>
                    <a:pt x="34655" y="299454"/>
                  </a:cubicBezTo>
                  <a:lnTo>
                    <a:pt x="59067" y="275042"/>
                  </a:lnTo>
                  <a:cubicBezTo>
                    <a:pt x="60299" y="273810"/>
                    <a:pt x="61351" y="272380"/>
                    <a:pt x="62035" y="270780"/>
                  </a:cubicBezTo>
                  <a:cubicBezTo>
                    <a:pt x="64327" y="265430"/>
                    <a:pt x="63024" y="259522"/>
                    <a:pt x="59184" y="255692"/>
                  </a:cubicBezTo>
                  <a:lnTo>
                    <a:pt x="33288" y="229796"/>
                  </a:lnTo>
                  <a:lnTo>
                    <a:pt x="57224" y="205860"/>
                  </a:lnTo>
                  <a:cubicBezTo>
                    <a:pt x="62538" y="200546"/>
                    <a:pt x="62538" y="191923"/>
                    <a:pt x="57224" y="186609"/>
                  </a:cubicBezTo>
                  <a:lnTo>
                    <a:pt x="31013" y="160398"/>
                  </a:lnTo>
                  <a:cubicBezTo>
                    <a:pt x="26095" y="155488"/>
                    <a:pt x="26095" y="147486"/>
                    <a:pt x="31013" y="142558"/>
                  </a:cubicBezTo>
                  <a:cubicBezTo>
                    <a:pt x="35931" y="137640"/>
                    <a:pt x="43934" y="137640"/>
                    <a:pt x="48862" y="142558"/>
                  </a:cubicBezTo>
                  <a:cubicBezTo>
                    <a:pt x="76781" y="170361"/>
                    <a:pt x="75171" y="169174"/>
                    <a:pt x="77150" y="170478"/>
                  </a:cubicBezTo>
                  <a:cubicBezTo>
                    <a:pt x="82589" y="174101"/>
                    <a:pt x="89756" y="173328"/>
                    <a:pt x="94305" y="168787"/>
                  </a:cubicBezTo>
                  <a:lnTo>
                    <a:pt x="122153" y="140949"/>
                  </a:lnTo>
                  <a:lnTo>
                    <a:pt x="148049" y="166836"/>
                  </a:lnTo>
                  <a:cubicBezTo>
                    <a:pt x="153372" y="172159"/>
                    <a:pt x="161986" y="172114"/>
                    <a:pt x="167273" y="166836"/>
                  </a:cubicBezTo>
                  <a:cubicBezTo>
                    <a:pt x="187513" y="146596"/>
                    <a:pt x="193196" y="140913"/>
                    <a:pt x="194562" y="139546"/>
                  </a:cubicBezTo>
                  <a:lnTo>
                    <a:pt x="194931" y="139177"/>
                  </a:lnTo>
                  <a:cubicBezTo>
                    <a:pt x="199850" y="134259"/>
                    <a:pt x="207852" y="134259"/>
                    <a:pt x="212780" y="139177"/>
                  </a:cubicBezTo>
                  <a:cubicBezTo>
                    <a:pt x="217689" y="144096"/>
                    <a:pt x="217689" y="152099"/>
                    <a:pt x="212780" y="157026"/>
                  </a:cubicBezTo>
                  <a:cubicBezTo>
                    <a:pt x="211979" y="157826"/>
                    <a:pt x="212717" y="157089"/>
                    <a:pt x="212789" y="157017"/>
                  </a:cubicBezTo>
                  <a:cubicBezTo>
                    <a:pt x="212636" y="157170"/>
                    <a:pt x="209057" y="160748"/>
                    <a:pt x="185112" y="184693"/>
                  </a:cubicBezTo>
                  <a:lnTo>
                    <a:pt x="185112" y="184693"/>
                  </a:lnTo>
                  <a:cubicBezTo>
                    <a:pt x="179789" y="190016"/>
                    <a:pt x="179834" y="198639"/>
                    <a:pt x="185112" y="203917"/>
                  </a:cubicBezTo>
                  <a:lnTo>
                    <a:pt x="211008" y="229814"/>
                  </a:lnTo>
                  <a:lnTo>
                    <a:pt x="192791" y="248040"/>
                  </a:lnTo>
                  <a:lnTo>
                    <a:pt x="176175" y="231423"/>
                  </a:lnTo>
                  <a:cubicBezTo>
                    <a:pt x="160655" y="215903"/>
                    <a:pt x="135407" y="215903"/>
                    <a:pt x="119878" y="231423"/>
                  </a:cubicBezTo>
                  <a:cubicBezTo>
                    <a:pt x="104349" y="246943"/>
                    <a:pt x="104349" y="272191"/>
                    <a:pt x="119878" y="287720"/>
                  </a:cubicBezTo>
                  <a:lnTo>
                    <a:pt x="136485" y="304328"/>
                  </a:lnTo>
                  <a:lnTo>
                    <a:pt x="122153" y="318669"/>
                  </a:lnTo>
                  <a:close/>
                  <a:moveTo>
                    <a:pt x="230358" y="427549"/>
                  </a:moveTo>
                  <a:lnTo>
                    <a:pt x="204436" y="401626"/>
                  </a:lnTo>
                  <a:cubicBezTo>
                    <a:pt x="199122" y="396312"/>
                    <a:pt x="190499" y="396312"/>
                    <a:pt x="185184" y="401626"/>
                  </a:cubicBezTo>
                  <a:lnTo>
                    <a:pt x="160377" y="426434"/>
                  </a:lnTo>
                  <a:cubicBezTo>
                    <a:pt x="155152" y="431551"/>
                    <a:pt x="147275" y="431173"/>
                    <a:pt x="142519" y="426434"/>
                  </a:cubicBezTo>
                  <a:cubicBezTo>
                    <a:pt x="137394" y="421309"/>
                    <a:pt x="137753" y="413325"/>
                    <a:pt x="142519" y="408568"/>
                  </a:cubicBezTo>
                  <a:lnTo>
                    <a:pt x="167336" y="383760"/>
                  </a:lnTo>
                  <a:cubicBezTo>
                    <a:pt x="172722" y="378356"/>
                    <a:pt x="172569" y="369742"/>
                    <a:pt x="167336" y="364509"/>
                  </a:cubicBezTo>
                  <a:lnTo>
                    <a:pt x="167336" y="364509"/>
                  </a:lnTo>
                  <a:lnTo>
                    <a:pt x="141422" y="338595"/>
                  </a:lnTo>
                  <a:lnTo>
                    <a:pt x="165394" y="314623"/>
                  </a:lnTo>
                  <a:cubicBezTo>
                    <a:pt x="170708" y="309309"/>
                    <a:pt x="170708" y="300686"/>
                    <a:pt x="165394" y="295381"/>
                  </a:cubicBezTo>
                  <a:cubicBezTo>
                    <a:pt x="143904" y="273882"/>
                    <a:pt x="139686" y="269665"/>
                    <a:pt x="139192" y="269170"/>
                  </a:cubicBezTo>
                  <a:cubicBezTo>
                    <a:pt x="139264" y="269242"/>
                    <a:pt x="139390" y="269368"/>
                    <a:pt x="139471" y="269449"/>
                  </a:cubicBezTo>
                  <a:lnTo>
                    <a:pt x="139534" y="269512"/>
                  </a:lnTo>
                  <a:cubicBezTo>
                    <a:pt x="139534" y="269512"/>
                    <a:pt x="139552" y="269530"/>
                    <a:pt x="139534" y="269512"/>
                  </a:cubicBezTo>
                  <a:lnTo>
                    <a:pt x="139471" y="269449"/>
                  </a:lnTo>
                  <a:lnTo>
                    <a:pt x="139390" y="269368"/>
                  </a:lnTo>
                  <a:cubicBezTo>
                    <a:pt x="134813" y="264791"/>
                    <a:pt x="134139" y="257418"/>
                    <a:pt x="138176" y="252365"/>
                  </a:cubicBezTo>
                  <a:cubicBezTo>
                    <a:pt x="142960" y="246376"/>
                    <a:pt x="151744" y="246008"/>
                    <a:pt x="157013" y="251268"/>
                  </a:cubicBezTo>
                  <a:cubicBezTo>
                    <a:pt x="157175" y="251430"/>
                    <a:pt x="157274" y="251529"/>
                    <a:pt x="157337" y="251591"/>
                  </a:cubicBezTo>
                  <a:cubicBezTo>
                    <a:pt x="157256" y="251511"/>
                    <a:pt x="157130" y="251385"/>
                    <a:pt x="157058" y="251313"/>
                  </a:cubicBezTo>
                  <a:cubicBezTo>
                    <a:pt x="157553" y="251807"/>
                    <a:pt x="161770" y="256024"/>
                    <a:pt x="183260" y="277523"/>
                  </a:cubicBezTo>
                  <a:cubicBezTo>
                    <a:pt x="188520" y="282784"/>
                    <a:pt x="197018" y="282837"/>
                    <a:pt x="202341" y="277685"/>
                  </a:cubicBezTo>
                  <a:cubicBezTo>
                    <a:pt x="202403" y="277631"/>
                    <a:pt x="202457" y="277577"/>
                    <a:pt x="202511" y="277523"/>
                  </a:cubicBezTo>
                  <a:lnTo>
                    <a:pt x="230376" y="249649"/>
                  </a:lnTo>
                  <a:lnTo>
                    <a:pt x="246669" y="265942"/>
                  </a:lnTo>
                  <a:lnTo>
                    <a:pt x="243630" y="268981"/>
                  </a:lnTo>
                  <a:cubicBezTo>
                    <a:pt x="228146" y="284465"/>
                    <a:pt x="230242" y="312645"/>
                    <a:pt x="245159" y="326798"/>
                  </a:cubicBezTo>
                  <a:cubicBezTo>
                    <a:pt x="260912" y="340969"/>
                    <a:pt x="284992" y="340339"/>
                    <a:pt x="299981" y="325341"/>
                  </a:cubicBezTo>
                  <a:lnTo>
                    <a:pt x="303020" y="322311"/>
                  </a:lnTo>
                  <a:lnTo>
                    <a:pt x="319322" y="338604"/>
                  </a:lnTo>
                  <a:lnTo>
                    <a:pt x="230368" y="427558"/>
                  </a:lnTo>
                  <a:close/>
                  <a:moveTo>
                    <a:pt x="426395" y="318202"/>
                  </a:moveTo>
                  <a:cubicBezTo>
                    <a:pt x="421467" y="323129"/>
                    <a:pt x="413456" y="323138"/>
                    <a:pt x="408529" y="318211"/>
                  </a:cubicBezTo>
                  <a:lnTo>
                    <a:pt x="383720" y="293403"/>
                  </a:lnTo>
                  <a:cubicBezTo>
                    <a:pt x="378389" y="288071"/>
                    <a:pt x="369765" y="288116"/>
                    <a:pt x="364478" y="293403"/>
                  </a:cubicBezTo>
                  <a:lnTo>
                    <a:pt x="338564" y="319326"/>
                  </a:lnTo>
                  <a:lnTo>
                    <a:pt x="312641" y="293403"/>
                  </a:lnTo>
                  <a:cubicBezTo>
                    <a:pt x="307327" y="288089"/>
                    <a:pt x="298704" y="288089"/>
                    <a:pt x="293390" y="293403"/>
                  </a:cubicBezTo>
                  <a:lnTo>
                    <a:pt x="280730" y="306063"/>
                  </a:lnTo>
                  <a:cubicBezTo>
                    <a:pt x="276135" y="310658"/>
                    <a:pt x="268861" y="310999"/>
                    <a:pt x="263880" y="306980"/>
                  </a:cubicBezTo>
                  <a:cubicBezTo>
                    <a:pt x="259320" y="301396"/>
                    <a:pt x="258772" y="292288"/>
                    <a:pt x="262864" y="288196"/>
                  </a:cubicBezTo>
                  <a:lnTo>
                    <a:pt x="275523" y="275536"/>
                  </a:lnTo>
                  <a:cubicBezTo>
                    <a:pt x="280838" y="270222"/>
                    <a:pt x="280838" y="261599"/>
                    <a:pt x="275523" y="256285"/>
                  </a:cubicBezTo>
                  <a:lnTo>
                    <a:pt x="249610" y="230371"/>
                  </a:lnTo>
                  <a:lnTo>
                    <a:pt x="267854" y="212127"/>
                  </a:lnTo>
                  <a:lnTo>
                    <a:pt x="284479" y="228762"/>
                  </a:lnTo>
                  <a:cubicBezTo>
                    <a:pt x="292015" y="236287"/>
                    <a:pt x="302013" y="240433"/>
                    <a:pt x="312650" y="240433"/>
                  </a:cubicBezTo>
                  <a:lnTo>
                    <a:pt x="312668" y="240433"/>
                  </a:lnTo>
                  <a:cubicBezTo>
                    <a:pt x="324403" y="240433"/>
                    <a:pt x="335381" y="235379"/>
                    <a:pt x="343105" y="226298"/>
                  </a:cubicBezTo>
                  <a:cubicBezTo>
                    <a:pt x="348446" y="220022"/>
                    <a:pt x="351701" y="212163"/>
                    <a:pt x="352375" y="203944"/>
                  </a:cubicBezTo>
                  <a:cubicBezTo>
                    <a:pt x="353347" y="192058"/>
                    <a:pt x="349166" y="180710"/>
                    <a:pt x="340848" y="172393"/>
                  </a:cubicBezTo>
                  <a:lnTo>
                    <a:pt x="324214" y="155767"/>
                  </a:lnTo>
                  <a:lnTo>
                    <a:pt x="338564" y="141425"/>
                  </a:lnTo>
                  <a:lnTo>
                    <a:pt x="427510" y="230371"/>
                  </a:lnTo>
                  <a:lnTo>
                    <a:pt x="401587" y="256294"/>
                  </a:lnTo>
                  <a:cubicBezTo>
                    <a:pt x="396300" y="261581"/>
                    <a:pt x="396255" y="270213"/>
                    <a:pt x="401587" y="275536"/>
                  </a:cubicBezTo>
                  <a:lnTo>
                    <a:pt x="426395" y="300344"/>
                  </a:lnTo>
                  <a:cubicBezTo>
                    <a:pt x="431322" y="305272"/>
                    <a:pt x="431322" y="313283"/>
                    <a:pt x="426395" y="318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7307612" y="3989080"/>
              <a:ext cx="63" cy="62"/>
            </a:xfrm>
            <a:custGeom>
              <a:rect b="b" l="l" r="r" t="t"/>
              <a:pathLst>
                <a:path extrusionOk="0" h="62" w="63">
                  <a:moveTo>
                    <a:pt x="63" y="63"/>
                  </a:moveTo>
                  <a:lnTo>
                    <a:pt x="0" y="0"/>
                  </a:lnTo>
                  <a:cubicBezTo>
                    <a:pt x="0" y="0"/>
                    <a:pt x="54" y="54"/>
                    <a:pt x="63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7307675" y="3989143"/>
              <a:ext cx="8" cy="8"/>
            </a:xfrm>
            <a:custGeom>
              <a:rect b="b" l="l" r="r" t="t"/>
              <a:pathLst>
                <a:path extrusionOk="0" h="8" w="8">
                  <a:moveTo>
                    <a:pt x="0" y="0"/>
                  </a:moveTo>
                  <a:cubicBezTo>
                    <a:pt x="0" y="0"/>
                    <a:pt x="18" y="1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37"/>
          <p:cNvGrpSpPr/>
          <p:nvPr/>
        </p:nvGrpSpPr>
        <p:grpSpPr>
          <a:xfrm>
            <a:off x="6312641" y="1759894"/>
            <a:ext cx="372255" cy="460373"/>
            <a:chOff x="3892792" y="2978345"/>
            <a:chExt cx="372255" cy="460373"/>
          </a:xfrm>
        </p:grpSpPr>
        <p:sp>
          <p:nvSpPr>
            <p:cNvPr id="1029" name="Google Shape;1029;p37"/>
            <p:cNvSpPr/>
            <p:nvPr/>
          </p:nvSpPr>
          <p:spPr>
            <a:xfrm>
              <a:off x="3892792" y="2978345"/>
              <a:ext cx="372255" cy="460373"/>
            </a:xfrm>
            <a:custGeom>
              <a:rect b="b" l="l" r="r" t="t"/>
              <a:pathLst>
                <a:path extrusionOk="0" h="460373" w="372255">
                  <a:moveTo>
                    <a:pt x="358498" y="47656"/>
                  </a:moveTo>
                  <a:lnTo>
                    <a:pt x="321003" y="47656"/>
                  </a:lnTo>
                  <a:lnTo>
                    <a:pt x="321003" y="13757"/>
                  </a:lnTo>
                  <a:cubicBezTo>
                    <a:pt x="321003" y="6159"/>
                    <a:pt x="314843" y="0"/>
                    <a:pt x="307245" y="0"/>
                  </a:cubicBezTo>
                  <a:lnTo>
                    <a:pt x="13640" y="0"/>
                  </a:lnTo>
                  <a:cubicBezTo>
                    <a:pt x="6105" y="0"/>
                    <a:pt x="0" y="6159"/>
                    <a:pt x="0" y="13748"/>
                  </a:cubicBezTo>
                  <a:lnTo>
                    <a:pt x="0" y="398969"/>
                  </a:lnTo>
                  <a:cubicBezTo>
                    <a:pt x="0" y="406558"/>
                    <a:pt x="6105" y="412718"/>
                    <a:pt x="13640" y="412718"/>
                  </a:cubicBezTo>
                  <a:lnTo>
                    <a:pt x="51253" y="412718"/>
                  </a:lnTo>
                  <a:lnTo>
                    <a:pt x="51253" y="446616"/>
                  </a:lnTo>
                  <a:cubicBezTo>
                    <a:pt x="51253" y="454214"/>
                    <a:pt x="57412" y="460373"/>
                    <a:pt x="65010" y="460373"/>
                  </a:cubicBezTo>
                  <a:lnTo>
                    <a:pt x="358498" y="460373"/>
                  </a:lnTo>
                  <a:cubicBezTo>
                    <a:pt x="366105" y="460373"/>
                    <a:pt x="372255" y="454214"/>
                    <a:pt x="372255" y="446625"/>
                  </a:cubicBezTo>
                  <a:lnTo>
                    <a:pt x="372255" y="61404"/>
                  </a:lnTo>
                  <a:cubicBezTo>
                    <a:pt x="372255" y="53815"/>
                    <a:pt x="366096" y="47656"/>
                    <a:pt x="358498" y="47656"/>
                  </a:cubicBezTo>
                  <a:close/>
                  <a:moveTo>
                    <a:pt x="52152" y="60514"/>
                  </a:moveTo>
                  <a:lnTo>
                    <a:pt x="52152" y="384843"/>
                  </a:lnTo>
                  <a:lnTo>
                    <a:pt x="27874" y="384843"/>
                  </a:lnTo>
                  <a:lnTo>
                    <a:pt x="27874" y="26975"/>
                  </a:lnTo>
                  <a:lnTo>
                    <a:pt x="293128" y="26975"/>
                  </a:lnTo>
                  <a:lnTo>
                    <a:pt x="293128" y="46757"/>
                  </a:lnTo>
                  <a:lnTo>
                    <a:pt x="65909" y="46757"/>
                  </a:lnTo>
                  <a:cubicBezTo>
                    <a:pt x="58311" y="46757"/>
                    <a:pt x="52152" y="52916"/>
                    <a:pt x="52152" y="60514"/>
                  </a:cubicBezTo>
                  <a:close/>
                  <a:moveTo>
                    <a:pt x="345280" y="432499"/>
                  </a:moveTo>
                  <a:lnTo>
                    <a:pt x="79127" y="432499"/>
                  </a:lnTo>
                  <a:lnTo>
                    <a:pt x="79127" y="74631"/>
                  </a:lnTo>
                  <a:lnTo>
                    <a:pt x="345280" y="74631"/>
                  </a:lnTo>
                  <a:lnTo>
                    <a:pt x="345280" y="4324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4006278" y="3109443"/>
              <a:ext cx="159159" cy="159166"/>
            </a:xfrm>
            <a:custGeom>
              <a:rect b="b" l="l" r="r" t="t"/>
              <a:pathLst>
                <a:path extrusionOk="0" h="159166" w="159159">
                  <a:moveTo>
                    <a:pt x="145402" y="65819"/>
                  </a:moveTo>
                  <a:lnTo>
                    <a:pt x="93331" y="65819"/>
                  </a:lnTo>
                  <a:lnTo>
                    <a:pt x="93331" y="13757"/>
                  </a:lnTo>
                  <a:cubicBezTo>
                    <a:pt x="93331" y="6159"/>
                    <a:pt x="87163" y="0"/>
                    <a:pt x="79565" y="0"/>
                  </a:cubicBezTo>
                  <a:cubicBezTo>
                    <a:pt x="35164" y="0"/>
                    <a:pt x="-865" y="36569"/>
                    <a:pt x="16" y="81168"/>
                  </a:cubicBezTo>
                  <a:cubicBezTo>
                    <a:pt x="843" y="123105"/>
                    <a:pt x="34562" y="157507"/>
                    <a:pt x="76472" y="159108"/>
                  </a:cubicBezTo>
                  <a:cubicBezTo>
                    <a:pt x="121763" y="160834"/>
                    <a:pt x="159159" y="124490"/>
                    <a:pt x="159159" y="79576"/>
                  </a:cubicBezTo>
                  <a:cubicBezTo>
                    <a:pt x="159159" y="71987"/>
                    <a:pt x="153009" y="65819"/>
                    <a:pt x="145402" y="65819"/>
                  </a:cubicBezTo>
                  <a:close/>
                  <a:moveTo>
                    <a:pt x="80114" y="132016"/>
                  </a:moveTo>
                  <a:cubicBezTo>
                    <a:pt x="51403" y="132016"/>
                    <a:pt x="28052" y="108655"/>
                    <a:pt x="28052" y="79936"/>
                  </a:cubicBezTo>
                  <a:cubicBezTo>
                    <a:pt x="28052" y="56000"/>
                    <a:pt x="44300" y="35769"/>
                    <a:pt x="66356" y="29717"/>
                  </a:cubicBezTo>
                  <a:lnTo>
                    <a:pt x="66356" y="79936"/>
                  </a:lnTo>
                  <a:cubicBezTo>
                    <a:pt x="66356" y="87534"/>
                    <a:pt x="72516" y="93693"/>
                    <a:pt x="80114" y="93693"/>
                  </a:cubicBezTo>
                  <a:lnTo>
                    <a:pt x="130341" y="93693"/>
                  </a:lnTo>
                  <a:cubicBezTo>
                    <a:pt x="124299" y="115759"/>
                    <a:pt x="104076" y="132016"/>
                    <a:pt x="80114" y="1320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4110399" y="3072038"/>
              <a:ext cx="93342" cy="93333"/>
            </a:xfrm>
            <a:custGeom>
              <a:rect b="b" l="l" r="r" t="t"/>
              <a:pathLst>
                <a:path extrusionOk="0" h="93333" w="93342">
                  <a:moveTo>
                    <a:pt x="13865" y="0"/>
                  </a:moveTo>
                  <a:cubicBezTo>
                    <a:pt x="6222" y="-9"/>
                    <a:pt x="0" y="6114"/>
                    <a:pt x="0" y="13757"/>
                  </a:cubicBezTo>
                  <a:lnTo>
                    <a:pt x="0" y="79576"/>
                  </a:lnTo>
                  <a:cubicBezTo>
                    <a:pt x="0" y="87174"/>
                    <a:pt x="6150" y="93334"/>
                    <a:pt x="13757" y="93334"/>
                  </a:cubicBezTo>
                  <a:lnTo>
                    <a:pt x="79585" y="93334"/>
                  </a:lnTo>
                  <a:cubicBezTo>
                    <a:pt x="87102" y="93334"/>
                    <a:pt x="93325" y="87309"/>
                    <a:pt x="93342" y="79792"/>
                  </a:cubicBezTo>
                  <a:cubicBezTo>
                    <a:pt x="93459" y="35499"/>
                    <a:pt x="57394" y="54"/>
                    <a:pt x="13865" y="0"/>
                  </a:cubicBezTo>
                  <a:close/>
                  <a:moveTo>
                    <a:pt x="26975" y="65459"/>
                  </a:moveTo>
                  <a:lnTo>
                    <a:pt x="26975" y="28998"/>
                  </a:lnTo>
                  <a:cubicBezTo>
                    <a:pt x="44653" y="33845"/>
                    <a:pt x="58590" y="47782"/>
                    <a:pt x="63445" y="65459"/>
                  </a:cubicBezTo>
                  <a:lnTo>
                    <a:pt x="26975" y="654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3994309" y="3299347"/>
              <a:ext cx="218010" cy="27874"/>
            </a:xfrm>
            <a:custGeom>
              <a:rect b="b" l="l" r="r" t="t"/>
              <a:pathLst>
                <a:path extrusionOk="0" h="27874" w="218010">
                  <a:moveTo>
                    <a:pt x="217606" y="10502"/>
                  </a:moveTo>
                  <a:cubicBezTo>
                    <a:pt x="216140" y="4262"/>
                    <a:pt x="210331" y="0"/>
                    <a:pt x="203920" y="0"/>
                  </a:cubicBezTo>
                  <a:lnTo>
                    <a:pt x="13756" y="0"/>
                  </a:lnTo>
                  <a:cubicBezTo>
                    <a:pt x="5034" y="0"/>
                    <a:pt x="-1773" y="8209"/>
                    <a:pt x="412" y="17399"/>
                  </a:cubicBezTo>
                  <a:cubicBezTo>
                    <a:pt x="1896" y="23630"/>
                    <a:pt x="7686" y="27874"/>
                    <a:pt x="14088" y="27874"/>
                  </a:cubicBezTo>
                  <a:lnTo>
                    <a:pt x="204253" y="27874"/>
                  </a:lnTo>
                  <a:cubicBezTo>
                    <a:pt x="212948" y="27874"/>
                    <a:pt x="219773" y="19701"/>
                    <a:pt x="217606" y="10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3994308" y="3351499"/>
              <a:ext cx="218020" cy="27874"/>
            </a:xfrm>
            <a:custGeom>
              <a:rect b="b" l="l" r="r" t="t"/>
              <a:pathLst>
                <a:path extrusionOk="0" h="27874" w="218020">
                  <a:moveTo>
                    <a:pt x="217606" y="10502"/>
                  </a:moveTo>
                  <a:cubicBezTo>
                    <a:pt x="216141" y="4262"/>
                    <a:pt x="210332" y="0"/>
                    <a:pt x="203921" y="0"/>
                  </a:cubicBezTo>
                  <a:lnTo>
                    <a:pt x="13756" y="0"/>
                  </a:lnTo>
                  <a:cubicBezTo>
                    <a:pt x="4989" y="0"/>
                    <a:pt x="-1808" y="8290"/>
                    <a:pt x="431" y="17471"/>
                  </a:cubicBezTo>
                  <a:cubicBezTo>
                    <a:pt x="1941" y="23666"/>
                    <a:pt x="7723" y="27874"/>
                    <a:pt x="14098" y="27874"/>
                  </a:cubicBezTo>
                  <a:lnTo>
                    <a:pt x="204263" y="27874"/>
                  </a:lnTo>
                  <a:cubicBezTo>
                    <a:pt x="212958" y="27874"/>
                    <a:pt x="219782" y="19701"/>
                    <a:pt x="217615" y="10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4" name="Google Shape;1034;p37"/>
          <p:cNvSpPr/>
          <p:nvPr/>
        </p:nvSpPr>
        <p:spPr>
          <a:xfrm>
            <a:off x="3710733" y="1829897"/>
            <a:ext cx="425343" cy="422781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38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40" name="Google Shape;1040;p38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38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8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8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8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8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8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8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38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8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8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8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8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4" name="Google Shape;1054;p38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55" name="Google Shape;1055;p38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38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75" name="Google Shape;1075;p38"/>
          <p:cNvSpPr txBox="1"/>
          <p:nvPr>
            <p:ph type="title"/>
          </p:nvPr>
        </p:nvSpPr>
        <p:spPr>
          <a:xfrm>
            <a:off x="2364450" y="2361300"/>
            <a:ext cx="4415100" cy="12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Estrutura</a:t>
            </a:r>
            <a:endParaRPr b="0" sz="3800"/>
          </a:p>
        </p:txBody>
      </p:sp>
      <p:sp>
        <p:nvSpPr>
          <p:cNvPr id="1076" name="Google Shape;1076;p38"/>
          <p:cNvSpPr txBox="1"/>
          <p:nvPr>
            <p:ph idx="4294967295" type="title"/>
          </p:nvPr>
        </p:nvSpPr>
        <p:spPr>
          <a:xfrm>
            <a:off x="3996850" y="1272000"/>
            <a:ext cx="1089300" cy="1089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9"/>
          <p:cNvSpPr txBox="1"/>
          <p:nvPr>
            <p:ph idx="1" type="subTitle"/>
          </p:nvPr>
        </p:nvSpPr>
        <p:spPr>
          <a:xfrm>
            <a:off x="811200" y="1900250"/>
            <a:ext cx="3516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estrutura foi planejada para ser modular, organizada e fácil de manter, separando responsabilidades de forma clara.</a:t>
            </a:r>
            <a:endParaRPr/>
          </a:p>
        </p:txBody>
      </p:sp>
      <p:pic>
        <p:nvPicPr>
          <p:cNvPr id="1082" name="Google Shape;10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0" y="1252538"/>
            <a:ext cx="29718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0"/>
          <p:cNvSpPr txBox="1"/>
          <p:nvPr>
            <p:ph type="title"/>
          </p:nvPr>
        </p:nvSpPr>
        <p:spPr>
          <a:xfrm>
            <a:off x="2364450" y="2361300"/>
            <a:ext cx="49050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Principais funcionalidades</a:t>
            </a:r>
            <a:endParaRPr b="0" sz="2900"/>
          </a:p>
        </p:txBody>
      </p:sp>
      <p:sp>
        <p:nvSpPr>
          <p:cNvPr id="1088" name="Google Shape;1088;p40"/>
          <p:cNvSpPr txBox="1"/>
          <p:nvPr>
            <p:ph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</a:t>
            </a:r>
            <a:endParaRPr sz="5000"/>
          </a:p>
        </p:txBody>
      </p:sp>
      <p:grpSp>
        <p:nvGrpSpPr>
          <p:cNvPr id="1089" name="Google Shape;1089;p40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90" name="Google Shape;1090;p40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40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40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40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40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40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40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40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40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40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40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40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40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40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4" name="Google Shape;1104;p40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1"/>
          <p:cNvSpPr txBox="1"/>
          <p:nvPr>
            <p:ph idx="1" type="subTitle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cadastrar uma nova tarefa digitando uma descrição. Cada tarefa recebe um ID único com data/hora de criação</a:t>
            </a:r>
            <a:endParaRPr/>
          </a:p>
        </p:txBody>
      </p:sp>
      <p:sp>
        <p:nvSpPr>
          <p:cNvPr id="1110" name="Google Shape;1110;p41"/>
          <p:cNvSpPr txBox="1"/>
          <p:nvPr>
            <p:ph idx="2" type="subTitle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Exibe todas as tarefas salvas no arquivo “tarefa.json”</a:t>
            </a:r>
            <a:endParaRPr/>
          </a:p>
        </p:txBody>
      </p:sp>
      <p:sp>
        <p:nvSpPr>
          <p:cNvPr id="1111" name="Google Shape;1111;p41"/>
          <p:cNvSpPr txBox="1"/>
          <p:nvPr>
            <p:ph idx="3" type="subTitle"/>
          </p:nvPr>
        </p:nvSpPr>
        <p:spPr>
          <a:xfrm>
            <a:off x="722375" y="1150633"/>
            <a:ext cx="23898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✅ Adicionar Tarefa</a:t>
            </a:r>
            <a:endParaRPr sz="1500"/>
          </a:p>
        </p:txBody>
      </p:sp>
      <p:sp>
        <p:nvSpPr>
          <p:cNvPr id="1112" name="Google Shape;1112;p41"/>
          <p:cNvSpPr txBox="1"/>
          <p:nvPr>
            <p:ph idx="4" type="subTitle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📋 </a:t>
            </a:r>
            <a:r>
              <a:rPr lang="en" sz="1500"/>
              <a:t>Listar Tarefas</a:t>
            </a:r>
            <a:endParaRPr sz="1500"/>
          </a:p>
        </p:txBody>
      </p:sp>
      <p:sp>
        <p:nvSpPr>
          <p:cNvPr id="1113" name="Google Shape;1113;p41"/>
          <p:cNvSpPr txBox="1"/>
          <p:nvPr>
            <p:ph idx="5" type="subTitle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uma tarefa com base no ID informado. Caso o ID não exista exibe uma mensagem de erro.</a:t>
            </a:r>
            <a:endParaRPr/>
          </a:p>
        </p:txBody>
      </p:sp>
      <p:sp>
        <p:nvSpPr>
          <p:cNvPr id="1114" name="Google Shape;1114;p41"/>
          <p:cNvSpPr txBox="1"/>
          <p:nvPr>
            <p:ph idx="6" type="subTitle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❌ </a:t>
            </a:r>
            <a:r>
              <a:rPr lang="en" sz="1500"/>
              <a:t>Remover Tarefa</a:t>
            </a:r>
            <a:endParaRPr sz="1500"/>
          </a:p>
        </p:txBody>
      </p:sp>
      <p:sp>
        <p:nvSpPr>
          <p:cNvPr id="1115" name="Google Shape;1115;p41"/>
          <p:cNvSpPr txBox="1"/>
          <p:nvPr>
            <p:ph idx="7" type="subTitle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 o status de uma tarefa como concluída. Permite acompanhar o status das tarefas.</a:t>
            </a:r>
            <a:endParaRPr/>
          </a:p>
        </p:txBody>
      </p:sp>
      <p:sp>
        <p:nvSpPr>
          <p:cNvPr id="1116" name="Google Shape;1116;p41"/>
          <p:cNvSpPr txBox="1"/>
          <p:nvPr>
            <p:ph idx="8" type="subTitle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buscar tarefas por uma palavra presente na descrição da tarefa. </a:t>
            </a:r>
            <a:endParaRPr/>
          </a:p>
        </p:txBody>
      </p:sp>
      <p:sp>
        <p:nvSpPr>
          <p:cNvPr id="1117" name="Google Shape;1117;p41"/>
          <p:cNvSpPr txBox="1"/>
          <p:nvPr>
            <p:ph idx="9" type="subTitle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✔️ </a:t>
            </a:r>
            <a:r>
              <a:rPr lang="en" sz="1500"/>
              <a:t>Marcar como concluída</a:t>
            </a:r>
            <a:endParaRPr sz="1500"/>
          </a:p>
        </p:txBody>
      </p:sp>
      <p:sp>
        <p:nvSpPr>
          <p:cNvPr id="1118" name="Google Shape;1118;p41"/>
          <p:cNvSpPr txBox="1"/>
          <p:nvPr>
            <p:ph idx="13" type="subTitle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🔍 </a:t>
            </a:r>
            <a:r>
              <a:rPr lang="en" sz="1500"/>
              <a:t>Filtrar por Palavra-Chave</a:t>
            </a:r>
            <a:endParaRPr sz="1500"/>
          </a:p>
        </p:txBody>
      </p:sp>
      <p:sp>
        <p:nvSpPr>
          <p:cNvPr id="1119" name="Google Shape;1119;p41"/>
          <p:cNvSpPr txBox="1"/>
          <p:nvPr>
            <p:ph idx="14" type="subTitle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Todas as ações são salvas em “tarefa.json”. Isso garante a permanência dos dados mesmo fechando o programa.</a:t>
            </a:r>
            <a:endParaRPr/>
          </a:p>
        </p:txBody>
      </p:sp>
      <p:sp>
        <p:nvSpPr>
          <p:cNvPr id="1120" name="Google Shape;1120;p41"/>
          <p:cNvSpPr txBox="1"/>
          <p:nvPr>
            <p:ph idx="15" type="subTitle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💾 </a:t>
            </a:r>
            <a:r>
              <a:rPr lang="en" sz="1500"/>
              <a:t>Persistência de dados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p42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126" name="Google Shape;1126;p42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42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42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42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42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42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42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42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42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42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42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42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42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42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0" name="Google Shape;1140;p42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141" name="Google Shape;1141;p42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42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61" name="Google Shape;1161;p42"/>
          <p:cNvSpPr txBox="1"/>
          <p:nvPr>
            <p:ph type="title"/>
          </p:nvPr>
        </p:nvSpPr>
        <p:spPr>
          <a:xfrm>
            <a:off x="2247900" y="2361300"/>
            <a:ext cx="4953300" cy="12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Funcionamento</a:t>
            </a:r>
            <a:endParaRPr b="0" sz="3200"/>
          </a:p>
        </p:txBody>
      </p:sp>
      <p:sp>
        <p:nvSpPr>
          <p:cNvPr id="1162" name="Google Shape;1162;p42"/>
          <p:cNvSpPr txBox="1"/>
          <p:nvPr>
            <p:ph idx="4294967295" type="title"/>
          </p:nvPr>
        </p:nvSpPr>
        <p:spPr>
          <a:xfrm>
            <a:off x="3996850" y="1272000"/>
            <a:ext cx="1089300" cy="1089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