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87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1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7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A9C253-0CC0-48C8-9CD9-A693885F8C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935C-FC22-4A2E-8C19-B23B27F2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Rental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5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66" y="553155"/>
            <a:ext cx="9423578" cy="5565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Main Features: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Set Dates – number of days renting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Pick-up Date and Return Date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Birth Date for Legal Transaction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Customer’s Information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Stores the Data (Name, Contact, etc.)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Legal – Validates Age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47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Pick a Car – customers preferences basis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Car’s Type Details (four car types)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Car Details Displayed on left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Transaction Information – a documentary file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Receipt – it contains car type rented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Calculates Charge – includes excess days rented (Days x Price)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7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works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Can’t </a:t>
            </a:r>
            <a:r>
              <a:rPr lang="en-US"/>
              <a:t>Return before user </a:t>
            </a:r>
            <a:r>
              <a:rPr lang="en-US" dirty="0"/>
              <a:t>set pick-up date</a:t>
            </a:r>
          </a:p>
          <a:p>
            <a:r>
              <a:rPr lang="en-US" dirty="0"/>
              <a:t>Must be 18 to book</a:t>
            </a:r>
          </a:p>
          <a:p>
            <a:r>
              <a:rPr lang="en-US" dirty="0"/>
              <a:t>Text Fields cannot be blank</a:t>
            </a:r>
          </a:p>
          <a:p>
            <a:r>
              <a:rPr lang="en-US" dirty="0"/>
              <a:t>Cannot Proceed without choosing car</a:t>
            </a:r>
          </a:p>
          <a:p>
            <a:r>
              <a:rPr lang="en-US" dirty="0"/>
              <a:t>Details entered brought forward for Receipt</a:t>
            </a:r>
          </a:p>
          <a:p>
            <a:r>
              <a:rPr lang="en-US" dirty="0"/>
              <a:t>Price Calculated</a:t>
            </a:r>
          </a:p>
          <a:p>
            <a:r>
              <a:rPr lang="en-US" dirty="0" err="1"/>
              <a:t>toString</a:t>
            </a:r>
            <a:r>
              <a:rPr lang="en-US" dirty="0"/>
              <a:t> for receipt and validation (ex. M -&gt; </a:t>
            </a:r>
            <a:r>
              <a:rPr lang="en-US" dirty="0" err="1"/>
              <a:t>Mr</a:t>
            </a:r>
            <a:r>
              <a:rPr lang="en-US" dirty="0"/>
              <a:t> / S -&gt; </a:t>
            </a:r>
            <a:r>
              <a:rPr lang="en-US" dirty="0" err="1"/>
              <a:t>Mrs</a:t>
            </a:r>
            <a:r>
              <a:rPr lang="en-US" dirty="0"/>
              <a:t>)</a:t>
            </a:r>
          </a:p>
          <a:p>
            <a:r>
              <a:rPr lang="en-US" dirty="0"/>
              <a:t>ALL Details saved to transaction.txt file</a:t>
            </a:r>
          </a:p>
        </p:txBody>
      </p:sp>
    </p:spTree>
    <p:extLst>
      <p:ext uri="{BB962C8B-B14F-4D97-AF65-F5344CB8AC3E}">
        <p14:creationId xmlns:p14="http://schemas.microsoft.com/office/powerpoint/2010/main" val="39145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didn’t work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Current Date doesn’t validate</a:t>
            </a:r>
          </a:p>
          <a:p>
            <a:r>
              <a:rPr lang="en-US" dirty="0"/>
              <a:t>Pick-Up date can be before current date </a:t>
            </a:r>
          </a:p>
          <a:p>
            <a:r>
              <a:rPr lang="en-US" dirty="0"/>
              <a:t>Returning to customer details page bypasses validation for text fields</a:t>
            </a:r>
          </a:p>
          <a:p>
            <a:r>
              <a:rPr lang="en-US" dirty="0"/>
              <a:t>Cannot retrieve information from the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45DE-F744-4A79-8DF0-FFF5D9B5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was the hardest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F841-AB56-476C-BBAF-90BEC82B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Validation in general – Research done </a:t>
            </a:r>
          </a:p>
        </p:txBody>
      </p:sp>
    </p:spTree>
    <p:extLst>
      <p:ext uri="{BB962C8B-B14F-4D97-AF65-F5344CB8AC3E}">
        <p14:creationId xmlns:p14="http://schemas.microsoft.com/office/powerpoint/2010/main" val="143112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2BC2-CE2F-4FC1-BEFE-B288D073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If I had more Time/Patience?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224A-142C-432D-AD20-506098BC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Full Validation</a:t>
            </a:r>
          </a:p>
          <a:p>
            <a:r>
              <a:rPr lang="en-IE" dirty="0"/>
              <a:t>More Professional looking GUI</a:t>
            </a:r>
          </a:p>
          <a:p>
            <a:r>
              <a:rPr lang="en-IE" dirty="0"/>
              <a:t>Go about tax rates in total cost</a:t>
            </a:r>
          </a:p>
          <a:p>
            <a:r>
              <a:rPr lang="en-IE" dirty="0"/>
              <a:t>Retrieve information from transaction.txt file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918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215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Car Rental Program </vt:lpstr>
      <vt:lpstr>PowerPoint Presentation</vt:lpstr>
      <vt:lpstr>PowerPoint Presentation</vt:lpstr>
      <vt:lpstr>What works  </vt:lpstr>
      <vt:lpstr>What didn’t work </vt:lpstr>
      <vt:lpstr>What was the hardest task?</vt:lpstr>
      <vt:lpstr>If I had more Time/Patience?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Romy’s Car Rental Online Transaction Program</dc:title>
  <dc:creator>user</dc:creator>
  <cp:lastModifiedBy>Cian O Donnell</cp:lastModifiedBy>
  <cp:revision>42</cp:revision>
  <dcterms:created xsi:type="dcterms:W3CDTF">2013-10-15T15:46:15Z</dcterms:created>
  <dcterms:modified xsi:type="dcterms:W3CDTF">2019-12-05T11:14:40Z</dcterms:modified>
</cp:coreProperties>
</file>